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Data as of 22nd August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10 Country affected by Coronavirus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Covid Vaccination Detail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% Population infected per country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Death Count per Country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1fc85b12-2815-4d17-a690-917d42bfbdac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66611bb6c7e049fa" /><Relationship Type="http://schemas.openxmlformats.org/officeDocument/2006/relationships/slideLayout" Target="/ppt/slideLayouts/slideLayout8.xml" Id="Rea3cee90354f46f2" /><Relationship Type="http://schemas.openxmlformats.org/officeDocument/2006/relationships/hyperlink" Target="https://app.powerbi.com/groups/me/reports/1fc85b12-2815-4d17-a690-917d42bfbdac/?pbi_source=PowerPoint" TargetMode="External" Id="RelId0" /><Relationship Type="http://schemas.openxmlformats.org/officeDocument/2006/relationships/image" Target="/ppt/media/image4.png" Id="imgId13264757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Coronavirus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18/09/2022 20:12:43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18/09/2022 19:30:18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Data as of 22nd August ,Top 10 Country affected by Coronavirus ,Covid Vaccination Detail ,slicer ,% Population infected per country ,Death Count per Country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26475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Coronavirus Details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