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5bcb7a9-ea67-46cf-87bd-aa35dabf540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1808d1d0b4b455f" /><Relationship Type="http://schemas.openxmlformats.org/officeDocument/2006/relationships/slideLayout" Target="/ppt/slideLayouts/slideLayout8.xml" Id="Rd9346daf9bdb4e65" /><Relationship Type="http://schemas.openxmlformats.org/officeDocument/2006/relationships/hyperlink" Target="https://app.powerbi.com/groups/me/reports/55bcb7a9-ea67-46cf-87bd-aa35dabf540d/?pbi_source=PowerPoint" TargetMode="External" Id="RelId0" /><Relationship Type="http://schemas.openxmlformats.org/officeDocument/2006/relationships/image" Target="/ppt/media/image4.png" Id="imgId1326496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Vehicle Data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18/09/2022 20:42:13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18/09/2022 20:40:46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rChart ,slicer ,pieChart ,columnChart ,area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2649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Dashboard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