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9" r:id="rId5"/>
    <p:sldId id="270" r:id="rId6"/>
    <p:sldId id="276" r:id="rId7"/>
    <p:sldId id="273" r:id="rId8"/>
    <p:sldId id="317" r:id="rId9"/>
    <p:sldId id="318" r:id="rId10"/>
    <p:sldId id="316" r:id="rId11"/>
    <p:sldId id="319" r:id="rId12"/>
    <p:sldId id="320" r:id="rId13"/>
    <p:sldId id="321" r:id="rId14"/>
    <p:sldId id="312" r:id="rId15"/>
    <p:sldId id="322" r:id="rId16"/>
    <p:sldId id="315" r:id="rId17"/>
    <p:sldId id="275" r:id="rId18"/>
    <p:sldId id="324"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302A"/>
    <a:srgbClr val="D2836E"/>
    <a:srgbClr val="262626"/>
    <a:srgbClr val="FFD966"/>
    <a:srgbClr val="7F7F7F"/>
    <a:srgbClr val="F8CE7C"/>
    <a:srgbClr val="D0B0A9"/>
    <a:srgbClr val="B7A784"/>
    <a:srgbClr val="B59666"/>
    <a:srgbClr val="4B38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8DCCF-2632-4105-8C83-7048615D2B30}" v="5" dt="2023-11-01T00:27:14.283"/>
    <p1510:client id="{12E098E5-3A90-8E20-DB11-F23285C9A9C4}" v="47" dt="2023-11-01T05:49:37.187"/>
    <p1510:client id="{14B781E0-9624-BD40-B575-35F076ECE23F}" v="7" dt="2023-10-16T12:39:39.582"/>
    <p1510:client id="{1AD33EF4-2FE1-4F1E-8256-DF10DD912ED2}" v="1" dt="2023-10-16T19:31:16.470"/>
    <p1510:client id="{1FE89916-496B-11E2-BEB8-D8B8649FEA29}" v="522" dt="2023-11-01T04:40:29.937"/>
    <p1510:client id="{28DE478B-FDCD-4D92-91B1-2767AB8CD4B3}" v="76" dt="2023-10-17T12:53:34.250"/>
    <p1510:client id="{41E6D312-70B4-7B8C-9220-76B47509FAEB}" v="18" dt="2023-11-01T12:32:59.232"/>
    <p1510:client id="{43A8E668-78DB-8524-2A93-3ABAD265A34C}" v="44" dt="2023-11-01T13:57:02.109"/>
    <p1510:client id="{9AF95BDF-1A92-3C6F-EE58-08001ECF4962}" v="1864" dt="2023-11-01T02:33:54.651"/>
    <p1510:client id="{9B39FB5C-07A5-4C1C-89E4-C8FF30C7A9DB}" v="11" dt="2023-10-16T03:57:04.731"/>
    <p1510:client id="{A035B013-BBAB-DDDD-3831-DAD921DC0D1B}" v="9" dt="2023-10-17T12:35:44.838"/>
    <p1510:client id="{B6C87E40-CFAD-4313-B71E-C08C966AA695}" v="30" dt="2023-11-01T14:18:55.094"/>
    <p1510:client id="{BCC52728-4F9F-A61F-1E6A-BF6C48A7D37A}" v="171" dt="2023-10-16T16:19:33.092"/>
    <p1510:client id="{DB9F14F6-CFD5-498D-B456-6178D7FFFDCD}" v="31" dt="2023-11-01T05:20:52.244"/>
    <p1510:client id="{DCBA80E3-E0A0-4DF7-9C36-42D83F552D57}" v="1" dt="2023-11-01T14:05:39.141"/>
    <p1510:client id="{EF05C965-E75E-9B55-BDBF-13ACAB9FD509}" v="423" dt="2023-10-16T16:13:37.245"/>
    <p1510:client id="{EF844837-4E46-0871-62F9-BF1D517F92D7}" v="149" dt="2023-11-01T14:12:32.518"/>
    <p1510:client id="{F4F21346-71F2-2436-45B7-24B2225B2ABA}" v="1" dt="2023-10-16T15:44:48.746"/>
    <p1510:client id="{FB58210F-3517-CA57-CBFC-98E1AF68F995}" v="12" dt="2023-10-16T15:53:51.4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ald Saenz Huerta" userId="3c4d06ba-dd9b-4073-876f-9f8f4ded705c" providerId="ADAL" clId="{9B39FB5C-07A5-4C1C-89E4-C8FF30C7A9DB}"/>
    <pc:docChg chg="undo custSel modSld">
      <pc:chgData name="Ronald Saenz Huerta" userId="3c4d06ba-dd9b-4073-876f-9f8f4ded705c" providerId="ADAL" clId="{9B39FB5C-07A5-4C1C-89E4-C8FF30C7A9DB}" dt="2023-10-17T04:45:30.984" v="35" actId="20577"/>
      <pc:docMkLst>
        <pc:docMk/>
      </pc:docMkLst>
      <pc:sldChg chg="modNotesTx">
        <pc:chgData name="Ronald Saenz Huerta" userId="3c4d06ba-dd9b-4073-876f-9f8f4ded705c" providerId="ADAL" clId="{9B39FB5C-07A5-4C1C-89E4-C8FF30C7A9DB}" dt="2023-10-17T04:29:10.963" v="16" actId="20577"/>
        <pc:sldMkLst>
          <pc:docMk/>
          <pc:sldMk cId="2352103840" sldId="276"/>
        </pc:sldMkLst>
      </pc:sldChg>
      <pc:sldChg chg="modSp">
        <pc:chgData name="Ronald Saenz Huerta" userId="3c4d06ba-dd9b-4073-876f-9f8f4ded705c" providerId="ADAL" clId="{9B39FB5C-07A5-4C1C-89E4-C8FF30C7A9DB}" dt="2023-10-16T03:57:04.731" v="10" actId="20577"/>
        <pc:sldMkLst>
          <pc:docMk/>
          <pc:sldMk cId="2640237890" sldId="294"/>
        </pc:sldMkLst>
        <pc:spChg chg="mod">
          <ac:chgData name="Ronald Saenz Huerta" userId="3c4d06ba-dd9b-4073-876f-9f8f4ded705c" providerId="ADAL" clId="{9B39FB5C-07A5-4C1C-89E4-C8FF30C7A9DB}" dt="2023-10-16T03:57:04.731" v="10" actId="20577"/>
          <ac:spMkLst>
            <pc:docMk/>
            <pc:sldMk cId="2640237890" sldId="294"/>
            <ac:spMk id="48" creationId="{53195EB6-62A9-429D-B984-EC89789A5D90}"/>
          </ac:spMkLst>
        </pc:spChg>
      </pc:sldChg>
      <pc:sldChg chg="modNotesTx">
        <pc:chgData name="Ronald Saenz Huerta" userId="3c4d06ba-dd9b-4073-876f-9f8f4ded705c" providerId="ADAL" clId="{9B39FB5C-07A5-4C1C-89E4-C8FF30C7A9DB}" dt="2023-10-17T04:45:30.984" v="35" actId="20577"/>
        <pc:sldMkLst>
          <pc:docMk/>
          <pc:sldMk cId="3025949837" sldId="315"/>
        </pc:sldMkLst>
      </pc:sldChg>
    </pc:docChg>
  </pc:docChgLst>
  <pc:docChgLst>
    <pc:chgData name="Manipal Sidhu" userId="S::msidhu45@my.centennialcollege.ca::e5ee06a5-835c-4ae0-b104-9247fa104f08" providerId="AD" clId="Web-{41E6D312-70B4-7B8C-9220-76B47509FAEB}"/>
    <pc:docChg chg="modSld">
      <pc:chgData name="Manipal Sidhu" userId="S::msidhu45@my.centennialcollege.ca::e5ee06a5-835c-4ae0-b104-9247fa104f08" providerId="AD" clId="Web-{41E6D312-70B4-7B8C-9220-76B47509FAEB}" dt="2023-11-01T12:32:59.232" v="8" actId="20577"/>
      <pc:docMkLst>
        <pc:docMk/>
      </pc:docMkLst>
      <pc:sldChg chg="modSp">
        <pc:chgData name="Manipal Sidhu" userId="S::msidhu45@my.centennialcollege.ca::e5ee06a5-835c-4ae0-b104-9247fa104f08" providerId="AD" clId="Web-{41E6D312-70B4-7B8C-9220-76B47509FAEB}" dt="2023-11-01T12:32:59.232" v="8" actId="20577"/>
        <pc:sldMkLst>
          <pc:docMk/>
          <pc:sldMk cId="2352103840" sldId="276"/>
        </pc:sldMkLst>
        <pc:spChg chg="mod">
          <ac:chgData name="Manipal Sidhu" userId="S::msidhu45@my.centennialcollege.ca::e5ee06a5-835c-4ae0-b104-9247fa104f08" providerId="AD" clId="Web-{41E6D312-70B4-7B8C-9220-76B47509FAEB}" dt="2023-11-01T12:32:59.232" v="8" actId="20577"/>
          <ac:spMkLst>
            <pc:docMk/>
            <pc:sldMk cId="2352103840" sldId="276"/>
            <ac:spMk id="958" creationId="{BC50F43C-B69D-43F7-4AEB-14E9F567C22E}"/>
          </ac:spMkLst>
        </pc:spChg>
      </pc:sldChg>
    </pc:docChg>
  </pc:docChgLst>
  <pc:docChgLst>
    <pc:chgData name="Mahpara Rafia Radmy" userId="S::mradmy@my.centennialcollege.ca::56ff5ef1-f010-4cc5-ad8d-4c380e74bb87" providerId="AD" clId="Web-{10D8DCCF-2632-4105-8C83-7048615D2B30}"/>
    <pc:docChg chg="modSld">
      <pc:chgData name="Mahpara Rafia Radmy" userId="S::mradmy@my.centennialcollege.ca::56ff5ef1-f010-4cc5-ad8d-4c380e74bb87" providerId="AD" clId="Web-{10D8DCCF-2632-4105-8C83-7048615D2B30}" dt="2023-11-01T00:27:13.471" v="1" actId="20577"/>
      <pc:docMkLst>
        <pc:docMk/>
      </pc:docMkLst>
      <pc:sldChg chg="modSp">
        <pc:chgData name="Mahpara Rafia Radmy" userId="S::mradmy@my.centennialcollege.ca::56ff5ef1-f010-4cc5-ad8d-4c380e74bb87" providerId="AD" clId="Web-{10D8DCCF-2632-4105-8C83-7048615D2B30}" dt="2023-11-01T00:27:13.471" v="1" actId="20577"/>
        <pc:sldMkLst>
          <pc:docMk/>
          <pc:sldMk cId="2352103840" sldId="276"/>
        </pc:sldMkLst>
        <pc:spChg chg="mod">
          <ac:chgData name="Mahpara Rafia Radmy" userId="S::mradmy@my.centennialcollege.ca::56ff5ef1-f010-4cc5-ad8d-4c380e74bb87" providerId="AD" clId="Web-{10D8DCCF-2632-4105-8C83-7048615D2B30}" dt="2023-11-01T00:27:13.471" v="1" actId="20577"/>
          <ac:spMkLst>
            <pc:docMk/>
            <pc:sldMk cId="2352103840" sldId="276"/>
            <ac:spMk id="958" creationId="{BC50F43C-B69D-43F7-4AEB-14E9F567C22E}"/>
          </ac:spMkLst>
        </pc:spChg>
      </pc:sldChg>
    </pc:docChg>
  </pc:docChgLst>
  <pc:docChgLst>
    <pc:chgData name="Manipal Sidhu" userId="S::msidhu45@my.centennialcollege.ca::e5ee06a5-835c-4ae0-b104-9247fa104f08" providerId="AD" clId="Web-{F4F21346-71F2-2436-45B7-24B2225B2ABA}"/>
    <pc:docChg chg="sldOrd">
      <pc:chgData name="Manipal Sidhu" userId="S::msidhu45@my.centennialcollege.ca::e5ee06a5-835c-4ae0-b104-9247fa104f08" providerId="AD" clId="Web-{F4F21346-71F2-2436-45B7-24B2225B2ABA}" dt="2023-10-16T15:44:48.746" v="0"/>
      <pc:docMkLst>
        <pc:docMk/>
      </pc:docMkLst>
      <pc:sldChg chg="ord">
        <pc:chgData name="Manipal Sidhu" userId="S::msidhu45@my.centennialcollege.ca::e5ee06a5-835c-4ae0-b104-9247fa104f08" providerId="AD" clId="Web-{F4F21346-71F2-2436-45B7-24B2225B2ABA}" dt="2023-10-16T15:44:48.746" v="0"/>
        <pc:sldMkLst>
          <pc:docMk/>
          <pc:sldMk cId="2640237890" sldId="294"/>
        </pc:sldMkLst>
      </pc:sldChg>
    </pc:docChg>
  </pc:docChgLst>
  <pc:docChgLst>
    <pc:chgData name="Manipal Sidhu" userId="S::msidhu45@my.centennialcollege.ca::e5ee06a5-835c-4ae0-b104-9247fa104f08" providerId="AD" clId="Web-{A035B013-BBAB-DDDD-3831-DAD921DC0D1B}"/>
    <pc:docChg chg="modSld">
      <pc:chgData name="Manipal Sidhu" userId="S::msidhu45@my.centennialcollege.ca::e5ee06a5-835c-4ae0-b104-9247fa104f08" providerId="AD" clId="Web-{A035B013-BBAB-DDDD-3831-DAD921DC0D1B}" dt="2023-10-17T12:35:44.838" v="8"/>
      <pc:docMkLst>
        <pc:docMk/>
      </pc:docMkLst>
      <pc:sldChg chg="delAnim">
        <pc:chgData name="Manipal Sidhu" userId="S::msidhu45@my.centennialcollege.ca::e5ee06a5-835c-4ae0-b104-9247fa104f08" providerId="AD" clId="Web-{A035B013-BBAB-DDDD-3831-DAD921DC0D1B}" dt="2023-10-17T12:34:11.272" v="2"/>
        <pc:sldMkLst>
          <pc:docMk/>
          <pc:sldMk cId="1494724232" sldId="259"/>
        </pc:sldMkLst>
      </pc:sldChg>
      <pc:sldChg chg="delAnim">
        <pc:chgData name="Manipal Sidhu" userId="S::msidhu45@my.centennialcollege.ca::e5ee06a5-835c-4ae0-b104-9247fa104f08" providerId="AD" clId="Web-{A035B013-BBAB-DDDD-3831-DAD921DC0D1B}" dt="2023-10-17T12:33:57.397" v="1"/>
        <pc:sldMkLst>
          <pc:docMk/>
          <pc:sldMk cId="1255000711" sldId="270"/>
        </pc:sldMkLst>
      </pc:sldChg>
      <pc:sldChg chg="delAnim">
        <pc:chgData name="Manipal Sidhu" userId="S::msidhu45@my.centennialcollege.ca::e5ee06a5-835c-4ae0-b104-9247fa104f08" providerId="AD" clId="Web-{A035B013-BBAB-DDDD-3831-DAD921DC0D1B}" dt="2023-10-17T12:34:44.273" v="3"/>
        <pc:sldMkLst>
          <pc:docMk/>
          <pc:sldMk cId="1361457611" sldId="273"/>
        </pc:sldMkLst>
      </pc:sldChg>
      <pc:sldChg chg="delAnim">
        <pc:chgData name="Manipal Sidhu" userId="S::msidhu45@my.centennialcollege.ca::e5ee06a5-835c-4ae0-b104-9247fa104f08" providerId="AD" clId="Web-{A035B013-BBAB-DDDD-3831-DAD921DC0D1B}" dt="2023-10-17T12:35:44.838" v="8"/>
        <pc:sldMkLst>
          <pc:docMk/>
          <pc:sldMk cId="4277309841" sldId="275"/>
        </pc:sldMkLst>
      </pc:sldChg>
      <pc:sldChg chg="delAnim">
        <pc:chgData name="Manipal Sidhu" userId="S::msidhu45@my.centennialcollege.ca::e5ee06a5-835c-4ae0-b104-9247fa104f08" providerId="AD" clId="Web-{A035B013-BBAB-DDDD-3831-DAD921DC0D1B}" dt="2023-10-17T12:35:20.821" v="6"/>
        <pc:sldMkLst>
          <pc:docMk/>
          <pc:sldMk cId="1235980017" sldId="309"/>
        </pc:sldMkLst>
      </pc:sldChg>
      <pc:sldChg chg="delAnim">
        <pc:chgData name="Manipal Sidhu" userId="S::msidhu45@my.centennialcollege.ca::e5ee06a5-835c-4ae0-b104-9247fa104f08" providerId="AD" clId="Web-{A035B013-BBAB-DDDD-3831-DAD921DC0D1B}" dt="2023-10-17T12:35:03.290" v="4"/>
        <pc:sldMkLst>
          <pc:docMk/>
          <pc:sldMk cId="356484032" sldId="310"/>
        </pc:sldMkLst>
      </pc:sldChg>
      <pc:sldChg chg="delAnim">
        <pc:chgData name="Manipal Sidhu" userId="S::msidhu45@my.centennialcollege.ca::e5ee06a5-835c-4ae0-b104-9247fa104f08" providerId="AD" clId="Web-{A035B013-BBAB-DDDD-3831-DAD921DC0D1B}" dt="2023-10-17T12:35:09.446" v="5"/>
        <pc:sldMkLst>
          <pc:docMk/>
          <pc:sldMk cId="1508632696" sldId="312"/>
        </pc:sldMkLst>
      </pc:sldChg>
      <pc:sldChg chg="delAnim">
        <pc:chgData name="Manipal Sidhu" userId="S::msidhu45@my.centennialcollege.ca::e5ee06a5-835c-4ae0-b104-9247fa104f08" providerId="AD" clId="Web-{A035B013-BBAB-DDDD-3831-DAD921DC0D1B}" dt="2023-10-17T12:35:35.009" v="7"/>
        <pc:sldMkLst>
          <pc:docMk/>
          <pc:sldMk cId="3025949837" sldId="315"/>
        </pc:sldMkLst>
      </pc:sldChg>
    </pc:docChg>
  </pc:docChgLst>
  <pc:docChgLst>
    <pc:chgData name="Mahpara Rafia Radmy" userId="S::mradmy@my.centennialcollege.ca::56ff5ef1-f010-4cc5-ad8d-4c380e74bb87" providerId="AD" clId="Web-{F6869810-D912-49B5-AD10-3769E40C2856}"/>
    <pc:docChg chg="modSld">
      <pc:chgData name="Mahpara Rafia Radmy" userId="S::mradmy@my.centennialcollege.ca::56ff5ef1-f010-4cc5-ad8d-4c380e74bb87" providerId="AD" clId="Web-{F6869810-D912-49B5-AD10-3769E40C2856}" dt="2023-10-16T02:37:14.324" v="0"/>
      <pc:docMkLst>
        <pc:docMk/>
      </pc:docMkLst>
      <pc:sldChg chg="delSp">
        <pc:chgData name="Mahpara Rafia Radmy" userId="S::mradmy@my.centennialcollege.ca::56ff5ef1-f010-4cc5-ad8d-4c380e74bb87" providerId="AD" clId="Web-{F6869810-D912-49B5-AD10-3769E40C2856}" dt="2023-10-16T02:37:14.324" v="0"/>
        <pc:sldMkLst>
          <pc:docMk/>
          <pc:sldMk cId="4277309841" sldId="275"/>
        </pc:sldMkLst>
        <pc:spChg chg="del">
          <ac:chgData name="Mahpara Rafia Radmy" userId="S::mradmy@my.centennialcollege.ca::56ff5ef1-f010-4cc5-ad8d-4c380e74bb87" providerId="AD" clId="Web-{F6869810-D912-49B5-AD10-3769E40C2856}" dt="2023-10-16T02:37:14.324" v="0"/>
          <ac:spMkLst>
            <pc:docMk/>
            <pc:sldMk cId="4277309841" sldId="275"/>
            <ac:spMk id="5" creationId="{B01F0EC7-3F57-4D64-9621-7496AA9C26B5}"/>
          </ac:spMkLst>
        </pc:spChg>
      </pc:sldChg>
    </pc:docChg>
  </pc:docChgLst>
  <pc:docChgLst>
    <pc:chgData name="Kanishka Dhir" userId="S::kdhir3@my.centennialcollege.ca::09f29d08-5c06-46f4-8f9b-c5ab114d78d2" providerId="AD" clId="Web-{07F77378-B110-D329-554E-3F52CDE81724}"/>
    <pc:docChg chg="addSld delSld modSld">
      <pc:chgData name="Kanishka Dhir" userId="S::kdhir3@my.centennialcollege.ca::09f29d08-5c06-46f4-8f9b-c5ab114d78d2" providerId="AD" clId="Web-{07F77378-B110-D329-554E-3F52CDE81724}" dt="2023-10-16T02:56:00.449" v="311" actId="20577"/>
      <pc:docMkLst>
        <pc:docMk/>
      </pc:docMkLst>
      <pc:sldChg chg="addSp delSp modSp">
        <pc:chgData name="Kanishka Dhir" userId="S::kdhir3@my.centennialcollege.ca::09f29d08-5c06-46f4-8f9b-c5ab114d78d2" providerId="AD" clId="Web-{07F77378-B110-D329-554E-3F52CDE81724}" dt="2023-10-16T02:56:00.449" v="311" actId="20577"/>
        <pc:sldMkLst>
          <pc:docMk/>
          <pc:sldMk cId="1361457611" sldId="273"/>
        </pc:sldMkLst>
        <pc:spChg chg="mod">
          <ac:chgData name="Kanishka Dhir" userId="S::kdhir3@my.centennialcollege.ca::09f29d08-5c06-46f4-8f9b-c5ab114d78d2" providerId="AD" clId="Web-{07F77378-B110-D329-554E-3F52CDE81724}" dt="2023-10-16T02:38:14.672" v="6" actId="20577"/>
          <ac:spMkLst>
            <pc:docMk/>
            <pc:sldMk cId="1361457611" sldId="273"/>
            <ac:spMk id="11" creationId="{2553F943-7E5E-4A56-B451-0160855CD2F9}"/>
          </ac:spMkLst>
        </pc:spChg>
        <pc:spChg chg="mod">
          <ac:chgData name="Kanishka Dhir" userId="S::kdhir3@my.centennialcollege.ca::09f29d08-5c06-46f4-8f9b-c5ab114d78d2" providerId="AD" clId="Web-{07F77378-B110-D329-554E-3F52CDE81724}" dt="2023-10-16T02:38:08.906" v="4" actId="20577"/>
          <ac:spMkLst>
            <pc:docMk/>
            <pc:sldMk cId="1361457611" sldId="273"/>
            <ac:spMk id="13" creationId="{E78984A5-F46A-499C-BB67-5E5FBC7EBD3A}"/>
          </ac:spMkLst>
        </pc:spChg>
        <pc:grpChg chg="del">
          <ac:chgData name="Kanishka Dhir" userId="S::kdhir3@my.centennialcollege.ca::09f29d08-5c06-46f4-8f9b-c5ab114d78d2" providerId="AD" clId="Web-{07F77378-B110-D329-554E-3F52CDE81724}" dt="2023-10-16T02:38:17.937" v="7"/>
          <ac:grpSpMkLst>
            <pc:docMk/>
            <pc:sldMk cId="1361457611" sldId="273"/>
            <ac:grpSpMk id="12" creationId="{FA8DD4BB-51C7-4C0B-81C4-F1B066DB113D}"/>
          </ac:grpSpMkLst>
        </pc:grpChg>
        <pc:graphicFrameChg chg="add del mod modGraphic">
          <ac:chgData name="Kanishka Dhir" userId="S::kdhir3@my.centennialcollege.ca::09f29d08-5c06-46f4-8f9b-c5ab114d78d2" providerId="AD" clId="Web-{07F77378-B110-D329-554E-3F52CDE81724}" dt="2023-10-16T02:56:00.449" v="311" actId="20577"/>
          <ac:graphicFrameMkLst>
            <pc:docMk/>
            <pc:sldMk cId="1361457611" sldId="273"/>
            <ac:graphicFrameMk id="2" creationId="{BD337A9F-244B-89CE-119E-7DEBA596C08B}"/>
          </ac:graphicFrameMkLst>
        </pc:graphicFrameChg>
      </pc:sldChg>
      <pc:sldChg chg="new del">
        <pc:chgData name="Kanishka Dhir" userId="S::kdhir3@my.centennialcollege.ca::09f29d08-5c06-46f4-8f9b-c5ab114d78d2" providerId="AD" clId="Web-{07F77378-B110-D329-554E-3F52CDE81724}" dt="2023-10-16T02:45:23.058" v="165"/>
        <pc:sldMkLst>
          <pc:docMk/>
          <pc:sldMk cId="855780183" sldId="317"/>
        </pc:sldMkLst>
      </pc:sldChg>
      <pc:sldChg chg="modSp add replId">
        <pc:chgData name="Kanishka Dhir" userId="S::kdhir3@my.centennialcollege.ca::09f29d08-5c06-46f4-8f9b-c5ab114d78d2" providerId="AD" clId="Web-{07F77378-B110-D329-554E-3F52CDE81724}" dt="2023-10-16T02:45:41.808" v="190" actId="20577"/>
        <pc:sldMkLst>
          <pc:docMk/>
          <pc:sldMk cId="3151777860" sldId="318"/>
        </pc:sldMkLst>
        <pc:spChg chg="mod">
          <ac:chgData name="Kanishka Dhir" userId="S::kdhir3@my.centennialcollege.ca::09f29d08-5c06-46f4-8f9b-c5ab114d78d2" providerId="AD" clId="Web-{07F77378-B110-D329-554E-3F52CDE81724}" dt="2023-10-16T02:45:41.808" v="190" actId="20577"/>
          <ac:spMkLst>
            <pc:docMk/>
            <pc:sldMk cId="3151777860" sldId="318"/>
            <ac:spMk id="11" creationId="{2553F943-7E5E-4A56-B451-0160855CD2F9}"/>
          </ac:spMkLst>
        </pc:spChg>
        <pc:spChg chg="mod">
          <ac:chgData name="Kanishka Dhir" userId="S::kdhir3@my.centennialcollege.ca::09f29d08-5c06-46f4-8f9b-c5ab114d78d2" providerId="AD" clId="Web-{07F77378-B110-D329-554E-3F52CDE81724}" dt="2023-10-16T02:45:26.698" v="167" actId="20577"/>
          <ac:spMkLst>
            <pc:docMk/>
            <pc:sldMk cId="3151777860" sldId="318"/>
            <ac:spMk id="13" creationId="{E78984A5-F46A-499C-BB67-5E5FBC7EBD3A}"/>
          </ac:spMkLst>
        </pc:spChg>
      </pc:sldChg>
    </pc:docChg>
  </pc:docChgLst>
  <pc:docChgLst>
    <pc:chgData name="Mahpara Rafia Radmy" userId="S::mradmy@my.centennialcollege.ca::56ff5ef1-f010-4cc5-ad8d-4c380e74bb87" providerId="AD" clId="Web-{E8167CE0-24E3-4D78-8D7B-111BF275C3CE}"/>
    <pc:docChg chg="addSld delSld modSld">
      <pc:chgData name="Mahpara Rafia Radmy" userId="S::mradmy@my.centennialcollege.ca::56ff5ef1-f010-4cc5-ad8d-4c380e74bb87" providerId="AD" clId="Web-{E8167CE0-24E3-4D78-8D7B-111BF275C3CE}" dt="2023-10-16T00:25:34.417" v="4"/>
      <pc:docMkLst>
        <pc:docMk/>
      </pc:docMkLst>
      <pc:sldChg chg="addSp delSp new">
        <pc:chgData name="Mahpara Rafia Radmy" userId="S::mradmy@my.centennialcollege.ca::56ff5ef1-f010-4cc5-ad8d-4c380e74bb87" providerId="AD" clId="Web-{E8167CE0-24E3-4D78-8D7B-111BF275C3CE}" dt="2023-10-16T00:25:34.417" v="4"/>
        <pc:sldMkLst>
          <pc:docMk/>
          <pc:sldMk cId="1235980017" sldId="309"/>
        </pc:sldMkLst>
        <pc:spChg chg="add del">
          <ac:chgData name="Mahpara Rafia Radmy" userId="S::mradmy@my.centennialcollege.ca::56ff5ef1-f010-4cc5-ad8d-4c380e74bb87" providerId="AD" clId="Web-{E8167CE0-24E3-4D78-8D7B-111BF275C3CE}" dt="2023-10-16T00:25:34.417" v="4"/>
          <ac:spMkLst>
            <pc:docMk/>
            <pc:sldMk cId="1235980017" sldId="309"/>
            <ac:spMk id="2" creationId="{A410DBAA-69A2-3E68-B116-C5A117156A47}"/>
          </ac:spMkLst>
        </pc:spChg>
      </pc:sldChg>
      <pc:sldChg chg="new del">
        <pc:chgData name="Mahpara Rafia Radmy" userId="S::mradmy@my.centennialcollege.ca::56ff5ef1-f010-4cc5-ad8d-4c380e74bb87" providerId="AD" clId="Web-{E8167CE0-24E3-4D78-8D7B-111BF275C3CE}" dt="2023-10-16T00:24:38.447" v="1"/>
        <pc:sldMkLst>
          <pc:docMk/>
          <pc:sldMk cId="1974485995" sldId="309"/>
        </pc:sldMkLst>
      </pc:sldChg>
    </pc:docChg>
  </pc:docChgLst>
  <pc:docChgLst>
    <pc:chgData name="Vikas Bhargav Trivedi" userId="S::vtrive12@my.centennialcollege.ca::40114059-35ef-4fda-bc94-b54e268574b2" providerId="AD" clId="Web-{7DF8695C-DDB6-1554-55FF-B4231FC0A145}"/>
    <pc:docChg chg="addSld delSld modSld">
      <pc:chgData name="Vikas Bhargav Trivedi" userId="S::vtrive12@my.centennialcollege.ca::40114059-35ef-4fda-bc94-b54e268574b2" providerId="AD" clId="Web-{7DF8695C-DDB6-1554-55FF-B4231FC0A145}" dt="2023-10-16T03:12:34.434" v="401" actId="20577"/>
      <pc:docMkLst>
        <pc:docMk/>
      </pc:docMkLst>
      <pc:sldChg chg="addSp delSp modSp new addAnim delAnim">
        <pc:chgData name="Vikas Bhargav Trivedi" userId="S::vtrive12@my.centennialcollege.ca::40114059-35ef-4fda-bc94-b54e268574b2" providerId="AD" clId="Web-{7DF8695C-DDB6-1554-55FF-B4231FC0A145}" dt="2023-10-16T01:58:38.829" v="108"/>
        <pc:sldMkLst>
          <pc:docMk/>
          <pc:sldMk cId="942244724" sldId="313"/>
        </pc:sldMkLst>
        <pc:spChg chg="del mod">
          <ac:chgData name="Vikas Bhargav Trivedi" userId="S::vtrive12@my.centennialcollege.ca::40114059-35ef-4fda-bc94-b54e268574b2" providerId="AD" clId="Web-{7DF8695C-DDB6-1554-55FF-B4231FC0A145}" dt="2023-10-16T01:47:46.025" v="5"/>
          <ac:spMkLst>
            <pc:docMk/>
            <pc:sldMk cId="942244724" sldId="313"/>
            <ac:spMk id="2" creationId="{12EE3B8D-F5FC-A817-9819-128D82E1904C}"/>
          </ac:spMkLst>
        </pc:spChg>
        <pc:spChg chg="del">
          <ac:chgData name="Vikas Bhargav Trivedi" userId="S::vtrive12@my.centennialcollege.ca::40114059-35ef-4fda-bc94-b54e268574b2" providerId="AD" clId="Web-{7DF8695C-DDB6-1554-55FF-B4231FC0A145}" dt="2023-10-16T01:47:38.899" v="2"/>
          <ac:spMkLst>
            <pc:docMk/>
            <pc:sldMk cId="942244724" sldId="313"/>
            <ac:spMk id="3" creationId="{89A2E4C7-F6DB-B273-7769-DB9CAF65A290}"/>
          </ac:spMkLst>
        </pc:spChg>
        <pc:spChg chg="add del">
          <ac:chgData name="Vikas Bhargav Trivedi" userId="S::vtrive12@my.centennialcollege.ca::40114059-35ef-4fda-bc94-b54e268574b2" providerId="AD" clId="Web-{7DF8695C-DDB6-1554-55FF-B4231FC0A145}" dt="2023-10-16T01:58:38.829" v="108"/>
          <ac:spMkLst>
            <pc:docMk/>
            <pc:sldMk cId="942244724" sldId="313"/>
            <ac:spMk id="5" creationId="{27E5A58B-2170-AD76-6CB1-3213C096030B}"/>
          </ac:spMkLst>
        </pc:spChg>
        <pc:spChg chg="add mod">
          <ac:chgData name="Vikas Bhargav Trivedi" userId="S::vtrive12@my.centennialcollege.ca::40114059-35ef-4fda-bc94-b54e268574b2" providerId="AD" clId="Web-{7DF8695C-DDB6-1554-55FF-B4231FC0A145}" dt="2023-10-16T01:58:36.797" v="107" actId="1076"/>
          <ac:spMkLst>
            <pc:docMk/>
            <pc:sldMk cId="942244724" sldId="313"/>
            <ac:spMk id="7" creationId="{E23C72D2-C09B-A191-A575-3625DB3747AA}"/>
          </ac:spMkLst>
        </pc:spChg>
        <pc:spChg chg="add">
          <ac:chgData name="Vikas Bhargav Trivedi" userId="S::vtrive12@my.centennialcollege.ca::40114059-35ef-4fda-bc94-b54e268574b2" providerId="AD" clId="Web-{7DF8695C-DDB6-1554-55FF-B4231FC0A145}" dt="2023-10-16T01:47:53.915" v="8"/>
          <ac:spMkLst>
            <pc:docMk/>
            <pc:sldMk cId="942244724" sldId="313"/>
            <ac:spMk id="9" creationId="{B8E81BA9-50D7-1E07-1B06-FD8104B2D1F6}"/>
          </ac:spMkLst>
        </pc:spChg>
        <pc:spChg chg="add del">
          <ac:chgData name="Vikas Bhargav Trivedi" userId="S::vtrive12@my.centennialcollege.ca::40114059-35ef-4fda-bc94-b54e268574b2" providerId="AD" clId="Web-{7DF8695C-DDB6-1554-55FF-B4231FC0A145}" dt="2023-10-16T01:51:16.376" v="79"/>
          <ac:spMkLst>
            <pc:docMk/>
            <pc:sldMk cId="942244724" sldId="313"/>
            <ac:spMk id="11" creationId="{C234A565-1BCB-A3F3-FC98-1C812EB94B0B}"/>
          </ac:spMkLst>
        </pc:spChg>
        <pc:spChg chg="add del mod">
          <ac:chgData name="Vikas Bhargav Trivedi" userId="S::vtrive12@my.centennialcollege.ca::40114059-35ef-4fda-bc94-b54e268574b2" providerId="AD" clId="Web-{7DF8695C-DDB6-1554-55FF-B4231FC0A145}" dt="2023-10-16T01:51:07.266" v="78"/>
          <ac:spMkLst>
            <pc:docMk/>
            <pc:sldMk cId="942244724" sldId="313"/>
            <ac:spMk id="13" creationId="{EC84FF61-C322-BC11-FB38-0EB8BBD4812C}"/>
          </ac:spMkLst>
        </pc:spChg>
        <pc:picChg chg="add mod">
          <ac:chgData name="Vikas Bhargav Trivedi" userId="S::vtrive12@my.centennialcollege.ca::40114059-35ef-4fda-bc94-b54e268574b2" providerId="AD" clId="Web-{7DF8695C-DDB6-1554-55FF-B4231FC0A145}" dt="2023-10-16T01:50:32.999" v="76" actId="1076"/>
          <ac:picMkLst>
            <pc:docMk/>
            <pc:sldMk cId="942244724" sldId="313"/>
            <ac:picMk id="14" creationId="{3CD80EB0-2336-AC19-A99E-D22E237ABCD7}"/>
          </ac:picMkLst>
        </pc:picChg>
      </pc:sldChg>
      <pc:sldChg chg="addSp delSp modSp new mod setBg addAnim delAnim">
        <pc:chgData name="Vikas Bhargav Trivedi" userId="S::vtrive12@my.centennialcollege.ca::40114059-35ef-4fda-bc94-b54e268574b2" providerId="AD" clId="Web-{7DF8695C-DDB6-1554-55FF-B4231FC0A145}" dt="2023-10-16T01:53:28.521" v="106" actId="14100"/>
        <pc:sldMkLst>
          <pc:docMk/>
          <pc:sldMk cId="3338551806" sldId="314"/>
        </pc:sldMkLst>
        <pc:spChg chg="del">
          <ac:chgData name="Vikas Bhargav Trivedi" userId="S::vtrive12@my.centennialcollege.ca::40114059-35ef-4fda-bc94-b54e268574b2" providerId="AD" clId="Web-{7DF8695C-DDB6-1554-55FF-B4231FC0A145}" dt="2023-10-16T01:51:23.704" v="81"/>
          <ac:spMkLst>
            <pc:docMk/>
            <pc:sldMk cId="3338551806" sldId="314"/>
            <ac:spMk id="2" creationId="{1002CF50-A7CC-02CE-03BF-AA19BCD9A7B6}"/>
          </ac:spMkLst>
        </pc:spChg>
        <pc:spChg chg="del">
          <ac:chgData name="Vikas Bhargav Trivedi" userId="S::vtrive12@my.centennialcollege.ca::40114059-35ef-4fda-bc94-b54e268574b2" providerId="AD" clId="Web-{7DF8695C-DDB6-1554-55FF-B4231FC0A145}" dt="2023-10-16T01:51:23.704" v="80"/>
          <ac:spMkLst>
            <pc:docMk/>
            <pc:sldMk cId="3338551806" sldId="314"/>
            <ac:spMk id="3" creationId="{3DDBDC91-A829-E1BE-384E-69B8F1E22106}"/>
          </ac:spMkLst>
        </pc:spChg>
        <pc:spChg chg="add del ord">
          <ac:chgData name="Vikas Bhargav Trivedi" userId="S::vtrive12@my.centennialcollege.ca::40114059-35ef-4fda-bc94-b54e268574b2" providerId="AD" clId="Web-{7DF8695C-DDB6-1554-55FF-B4231FC0A145}" dt="2023-10-16T01:53:08.223" v="102"/>
          <ac:spMkLst>
            <pc:docMk/>
            <pc:sldMk cId="3338551806" sldId="314"/>
            <ac:spMk id="5" creationId="{00136B27-B22E-A3D8-A041-01435195D891}"/>
          </ac:spMkLst>
        </pc:spChg>
        <pc:spChg chg="add mod">
          <ac:chgData name="Vikas Bhargav Trivedi" userId="S::vtrive12@my.centennialcollege.ca::40114059-35ef-4fda-bc94-b54e268574b2" providerId="AD" clId="Web-{7DF8695C-DDB6-1554-55FF-B4231FC0A145}" dt="2023-10-16T01:53:06.176" v="101" actId="1076"/>
          <ac:spMkLst>
            <pc:docMk/>
            <pc:sldMk cId="3338551806" sldId="314"/>
            <ac:spMk id="7" creationId="{98F48391-DF72-869D-4E7F-0F6296BCF86F}"/>
          </ac:spMkLst>
        </pc:spChg>
        <pc:spChg chg="add del">
          <ac:chgData name="Vikas Bhargav Trivedi" userId="S::vtrive12@my.centennialcollege.ca::40114059-35ef-4fda-bc94-b54e268574b2" providerId="AD" clId="Web-{7DF8695C-DDB6-1554-55FF-B4231FC0A145}" dt="2023-10-16T01:51:36.642" v="95"/>
          <ac:spMkLst>
            <pc:docMk/>
            <pc:sldMk cId="3338551806" sldId="314"/>
            <ac:spMk id="9" creationId="{D62CDA20-9702-E432-C4E3-4A392F6F9155}"/>
          </ac:spMkLst>
        </pc:spChg>
        <pc:spChg chg="add">
          <ac:chgData name="Vikas Bhargav Trivedi" userId="S::vtrive12@my.centennialcollege.ca::40114059-35ef-4fda-bc94-b54e268574b2" providerId="AD" clId="Web-{7DF8695C-DDB6-1554-55FF-B4231FC0A145}" dt="2023-10-16T01:52:49.707" v="97"/>
          <ac:spMkLst>
            <pc:docMk/>
            <pc:sldMk cId="3338551806" sldId="314"/>
            <ac:spMk id="17" creationId="{47942995-B07F-4636-9A06-C6A104B260A8}"/>
          </ac:spMkLst>
        </pc:spChg>
        <pc:spChg chg="add">
          <ac:chgData name="Vikas Bhargav Trivedi" userId="S::vtrive12@my.centennialcollege.ca::40114059-35ef-4fda-bc94-b54e268574b2" providerId="AD" clId="Web-{7DF8695C-DDB6-1554-55FF-B4231FC0A145}" dt="2023-10-16T01:52:49.707" v="97"/>
          <ac:spMkLst>
            <pc:docMk/>
            <pc:sldMk cId="3338551806" sldId="314"/>
            <ac:spMk id="24" creationId="{B81933D1-5615-42C7-9C0B-4EB7105CCE2D}"/>
          </ac:spMkLst>
        </pc:spChg>
        <pc:spChg chg="add">
          <ac:chgData name="Vikas Bhargav Trivedi" userId="S::vtrive12@my.centennialcollege.ca::40114059-35ef-4fda-bc94-b54e268574b2" providerId="AD" clId="Web-{7DF8695C-DDB6-1554-55FF-B4231FC0A145}" dt="2023-10-16T01:52:49.707" v="97"/>
          <ac:spMkLst>
            <pc:docMk/>
            <pc:sldMk cId="3338551806" sldId="314"/>
            <ac:spMk id="26" creationId="{19C9EAEA-39D0-4B0E-A0EB-51E7B26740B1}"/>
          </ac:spMkLst>
        </pc:spChg>
        <pc:grpChg chg="add">
          <ac:chgData name="Vikas Bhargav Trivedi" userId="S::vtrive12@my.centennialcollege.ca::40114059-35ef-4fda-bc94-b54e268574b2" providerId="AD" clId="Web-{7DF8695C-DDB6-1554-55FF-B4231FC0A145}" dt="2023-10-16T01:52:49.707" v="97"/>
          <ac:grpSpMkLst>
            <pc:docMk/>
            <pc:sldMk cId="3338551806" sldId="314"/>
            <ac:grpSpMk id="19" creationId="{032D8612-31EB-44CF-A1D0-14FD4C705424}"/>
          </ac:grpSpMkLst>
        </pc:grpChg>
        <pc:picChg chg="add del">
          <ac:chgData name="Vikas Bhargav Trivedi" userId="S::vtrive12@my.centennialcollege.ca::40114059-35ef-4fda-bc94-b54e268574b2" providerId="AD" clId="Web-{7DF8695C-DDB6-1554-55FF-B4231FC0A145}" dt="2023-10-16T01:51:31.798" v="94"/>
          <ac:picMkLst>
            <pc:docMk/>
            <pc:sldMk cId="3338551806" sldId="314"/>
            <ac:picMk id="11" creationId="{3A30253F-92DE-66AE-9FC1-06FFD6705A80}"/>
          </ac:picMkLst>
        </pc:picChg>
        <pc:picChg chg="add mod">
          <ac:chgData name="Vikas Bhargav Trivedi" userId="S::vtrive12@my.centennialcollege.ca::40114059-35ef-4fda-bc94-b54e268574b2" providerId="AD" clId="Web-{7DF8695C-DDB6-1554-55FF-B4231FC0A145}" dt="2023-10-16T01:53:28.521" v="106" actId="14100"/>
          <ac:picMkLst>
            <pc:docMk/>
            <pc:sldMk cId="3338551806" sldId="314"/>
            <ac:picMk id="12" creationId="{BDE4C2F7-3D51-594A-0AC2-A33FE86EECBF}"/>
          </ac:picMkLst>
        </pc:picChg>
      </pc:sldChg>
      <pc:sldChg chg="addSp delSp new del addAnim delAnim">
        <pc:chgData name="Vikas Bhargav Trivedi" userId="S::vtrive12@my.centennialcollege.ca::40114059-35ef-4fda-bc94-b54e268574b2" providerId="AD" clId="Web-{7DF8695C-DDB6-1554-55FF-B4231FC0A145}" dt="2023-10-16T02:32:45.404" v="274"/>
        <pc:sldMkLst>
          <pc:docMk/>
          <pc:sldMk cId="408525673" sldId="316"/>
        </pc:sldMkLst>
        <pc:spChg chg="del">
          <ac:chgData name="Vikas Bhargav Trivedi" userId="S::vtrive12@my.centennialcollege.ca::40114059-35ef-4fda-bc94-b54e268574b2" providerId="AD" clId="Web-{7DF8695C-DDB6-1554-55FF-B4231FC0A145}" dt="2023-10-16T02:26:15.485" v="113"/>
          <ac:spMkLst>
            <pc:docMk/>
            <pc:sldMk cId="408525673" sldId="316"/>
            <ac:spMk id="2" creationId="{46687E26-7E40-1C3C-3EB7-8867D71EC0F0}"/>
          </ac:spMkLst>
        </pc:spChg>
        <pc:spChg chg="del">
          <ac:chgData name="Vikas Bhargav Trivedi" userId="S::vtrive12@my.centennialcollege.ca::40114059-35ef-4fda-bc94-b54e268574b2" providerId="AD" clId="Web-{7DF8695C-DDB6-1554-55FF-B4231FC0A145}" dt="2023-10-16T02:26:15.485" v="112"/>
          <ac:spMkLst>
            <pc:docMk/>
            <pc:sldMk cId="408525673" sldId="316"/>
            <ac:spMk id="3" creationId="{6264451B-6663-4833-29DC-12A73180A5BD}"/>
          </ac:spMkLst>
        </pc:spChg>
        <pc:spChg chg="add">
          <ac:chgData name="Vikas Bhargav Trivedi" userId="S::vtrive12@my.centennialcollege.ca::40114059-35ef-4fda-bc94-b54e268574b2" providerId="AD" clId="Web-{7DF8695C-DDB6-1554-55FF-B4231FC0A145}" dt="2023-10-16T02:26:17.470" v="114"/>
          <ac:spMkLst>
            <pc:docMk/>
            <pc:sldMk cId="408525673" sldId="316"/>
            <ac:spMk id="5" creationId="{AE70DAA2-D1A1-7011-2C39-4FADA141C27B}"/>
          </ac:spMkLst>
        </pc:spChg>
        <pc:spChg chg="add">
          <ac:chgData name="Vikas Bhargav Trivedi" userId="S::vtrive12@my.centennialcollege.ca::40114059-35ef-4fda-bc94-b54e268574b2" providerId="AD" clId="Web-{7DF8695C-DDB6-1554-55FF-B4231FC0A145}" dt="2023-10-16T02:26:17.485" v="115"/>
          <ac:spMkLst>
            <pc:docMk/>
            <pc:sldMk cId="408525673" sldId="316"/>
            <ac:spMk id="7" creationId="{2F8DBBBA-360E-DAA8-884D-148E1322BD44}"/>
          </ac:spMkLst>
        </pc:spChg>
        <pc:spChg chg="add del">
          <ac:chgData name="Vikas Bhargav Trivedi" userId="S::vtrive12@my.centennialcollege.ca::40114059-35ef-4fda-bc94-b54e268574b2" providerId="AD" clId="Web-{7DF8695C-DDB6-1554-55FF-B4231FC0A145}" dt="2023-10-16T02:28:11.411" v="262"/>
          <ac:spMkLst>
            <pc:docMk/>
            <pc:sldMk cId="408525673" sldId="316"/>
            <ac:spMk id="9" creationId="{EFF58976-DA99-792C-86E7-EFD5B89C115B}"/>
          </ac:spMkLst>
        </pc:spChg>
        <pc:spChg chg="add del">
          <ac:chgData name="Vikas Bhargav Trivedi" userId="S::vtrive12@my.centennialcollege.ca::40114059-35ef-4fda-bc94-b54e268574b2" providerId="AD" clId="Web-{7DF8695C-DDB6-1554-55FF-B4231FC0A145}" dt="2023-10-16T02:28:11.411" v="263"/>
          <ac:spMkLst>
            <pc:docMk/>
            <pc:sldMk cId="408525673" sldId="316"/>
            <ac:spMk id="11" creationId="{630A3115-F07F-D425-1607-94FFA245C70F}"/>
          </ac:spMkLst>
        </pc:spChg>
        <pc:spChg chg="add del">
          <ac:chgData name="Vikas Bhargav Trivedi" userId="S::vtrive12@my.centennialcollege.ca::40114059-35ef-4fda-bc94-b54e268574b2" providerId="AD" clId="Web-{7DF8695C-DDB6-1554-55FF-B4231FC0A145}" dt="2023-10-16T02:28:11.411" v="264"/>
          <ac:spMkLst>
            <pc:docMk/>
            <pc:sldMk cId="408525673" sldId="316"/>
            <ac:spMk id="13" creationId="{1A2021A2-D752-7B1D-9DA7-CE7EECBFBE66}"/>
          </ac:spMkLst>
        </pc:spChg>
        <pc:spChg chg="add del">
          <ac:chgData name="Vikas Bhargav Trivedi" userId="S::vtrive12@my.centennialcollege.ca::40114059-35ef-4fda-bc94-b54e268574b2" providerId="AD" clId="Web-{7DF8695C-DDB6-1554-55FF-B4231FC0A145}" dt="2023-10-16T02:28:11.411" v="265"/>
          <ac:spMkLst>
            <pc:docMk/>
            <pc:sldMk cId="408525673" sldId="316"/>
            <ac:spMk id="15" creationId="{4C02EAA4-BC4B-E3BC-FB31-0A3F4ADAF859}"/>
          </ac:spMkLst>
        </pc:spChg>
        <pc:spChg chg="add del">
          <ac:chgData name="Vikas Bhargav Trivedi" userId="S::vtrive12@my.centennialcollege.ca::40114059-35ef-4fda-bc94-b54e268574b2" providerId="AD" clId="Web-{7DF8695C-DDB6-1554-55FF-B4231FC0A145}" dt="2023-10-16T02:28:11.411" v="266"/>
          <ac:spMkLst>
            <pc:docMk/>
            <pc:sldMk cId="408525673" sldId="316"/>
            <ac:spMk id="17" creationId="{61EB07F0-A1A5-23D1-7187-4EEA01628479}"/>
          </ac:spMkLst>
        </pc:spChg>
        <pc:spChg chg="add del">
          <ac:chgData name="Vikas Bhargav Trivedi" userId="S::vtrive12@my.centennialcollege.ca::40114059-35ef-4fda-bc94-b54e268574b2" providerId="AD" clId="Web-{7DF8695C-DDB6-1554-55FF-B4231FC0A145}" dt="2023-10-16T02:28:11.411" v="267"/>
          <ac:spMkLst>
            <pc:docMk/>
            <pc:sldMk cId="408525673" sldId="316"/>
            <ac:spMk id="19" creationId="{4DE17458-39ED-7633-6E72-40A6676FFC14}"/>
          </ac:spMkLst>
        </pc:spChg>
        <pc:spChg chg="add del">
          <ac:chgData name="Vikas Bhargav Trivedi" userId="S::vtrive12@my.centennialcollege.ca::40114059-35ef-4fda-bc94-b54e268574b2" providerId="AD" clId="Web-{7DF8695C-DDB6-1554-55FF-B4231FC0A145}" dt="2023-10-16T02:28:11.411" v="268"/>
          <ac:spMkLst>
            <pc:docMk/>
            <pc:sldMk cId="408525673" sldId="316"/>
            <ac:spMk id="21" creationId="{97DA5A06-F79E-AA5B-EBC8-7B0118378A38}"/>
          </ac:spMkLst>
        </pc:spChg>
        <pc:spChg chg="add del">
          <ac:chgData name="Vikas Bhargav Trivedi" userId="S::vtrive12@my.centennialcollege.ca::40114059-35ef-4fda-bc94-b54e268574b2" providerId="AD" clId="Web-{7DF8695C-DDB6-1554-55FF-B4231FC0A145}" dt="2023-10-16T02:28:11.411" v="269"/>
          <ac:spMkLst>
            <pc:docMk/>
            <pc:sldMk cId="408525673" sldId="316"/>
            <ac:spMk id="23" creationId="{10DA6094-1033-17C0-B5D0-A242C84522E7}"/>
          </ac:spMkLst>
        </pc:spChg>
        <pc:spChg chg="add del">
          <ac:chgData name="Vikas Bhargav Trivedi" userId="S::vtrive12@my.centennialcollege.ca::40114059-35ef-4fda-bc94-b54e268574b2" providerId="AD" clId="Web-{7DF8695C-DDB6-1554-55FF-B4231FC0A145}" dt="2023-10-16T02:28:11.411" v="270"/>
          <ac:spMkLst>
            <pc:docMk/>
            <pc:sldMk cId="408525673" sldId="316"/>
            <ac:spMk id="25" creationId="{74218622-5CDA-CE96-11FA-E5F83F256B35}"/>
          </ac:spMkLst>
        </pc:spChg>
        <pc:spChg chg="add">
          <ac:chgData name="Vikas Bhargav Trivedi" userId="S::vtrive12@my.centennialcollege.ca::40114059-35ef-4fda-bc94-b54e268574b2" providerId="AD" clId="Web-{7DF8695C-DDB6-1554-55FF-B4231FC0A145}" dt="2023-10-16T02:26:20.189" v="129"/>
          <ac:spMkLst>
            <pc:docMk/>
            <pc:sldMk cId="408525673" sldId="316"/>
            <ac:spMk id="35" creationId="{9AAAD677-9A75-304D-2A63-F24B18B0ADA5}"/>
          </ac:spMkLst>
        </pc:spChg>
        <pc:spChg chg="add">
          <ac:chgData name="Vikas Bhargav Trivedi" userId="S::vtrive12@my.centennialcollege.ca::40114059-35ef-4fda-bc94-b54e268574b2" providerId="AD" clId="Web-{7DF8695C-DDB6-1554-55FF-B4231FC0A145}" dt="2023-10-16T02:26:20.329" v="130"/>
          <ac:spMkLst>
            <pc:docMk/>
            <pc:sldMk cId="408525673" sldId="316"/>
            <ac:spMk id="37" creationId="{14EE962F-09DA-0ECB-6D86-2EAD59A60DF9}"/>
          </ac:spMkLst>
        </pc:spChg>
        <pc:spChg chg="add">
          <ac:chgData name="Vikas Bhargav Trivedi" userId="S::vtrive12@my.centennialcollege.ca::40114059-35ef-4fda-bc94-b54e268574b2" providerId="AD" clId="Web-{7DF8695C-DDB6-1554-55FF-B4231FC0A145}" dt="2023-10-16T02:26:20.470" v="131"/>
          <ac:spMkLst>
            <pc:docMk/>
            <pc:sldMk cId="408525673" sldId="316"/>
            <ac:spMk id="39" creationId="{A8BF1E7B-34CC-C729-B824-F20F2F7F4AE9}"/>
          </ac:spMkLst>
        </pc:spChg>
        <pc:spChg chg="add">
          <ac:chgData name="Vikas Bhargav Trivedi" userId="S::vtrive12@my.centennialcollege.ca::40114059-35ef-4fda-bc94-b54e268574b2" providerId="AD" clId="Web-{7DF8695C-DDB6-1554-55FF-B4231FC0A145}" dt="2023-10-16T02:26:20.610" v="132"/>
          <ac:spMkLst>
            <pc:docMk/>
            <pc:sldMk cId="408525673" sldId="316"/>
            <ac:spMk id="41" creationId="{CD47958C-BBD8-2DED-C4C7-2A235BCAAB6C}"/>
          </ac:spMkLst>
        </pc:spChg>
        <pc:spChg chg="add">
          <ac:chgData name="Vikas Bhargav Trivedi" userId="S::vtrive12@my.centennialcollege.ca::40114059-35ef-4fda-bc94-b54e268574b2" providerId="AD" clId="Web-{7DF8695C-DDB6-1554-55FF-B4231FC0A145}" dt="2023-10-16T02:26:20.767" v="133"/>
          <ac:spMkLst>
            <pc:docMk/>
            <pc:sldMk cId="408525673" sldId="316"/>
            <ac:spMk id="43" creationId="{15AC28C0-1ED1-F655-ACEC-78BD493D793A}"/>
          </ac:spMkLst>
        </pc:spChg>
        <pc:spChg chg="add">
          <ac:chgData name="Vikas Bhargav Trivedi" userId="S::vtrive12@my.centennialcollege.ca::40114059-35ef-4fda-bc94-b54e268574b2" providerId="AD" clId="Web-{7DF8695C-DDB6-1554-55FF-B4231FC0A145}" dt="2023-10-16T02:26:21.001" v="134"/>
          <ac:spMkLst>
            <pc:docMk/>
            <pc:sldMk cId="408525673" sldId="316"/>
            <ac:spMk id="45" creationId="{6B6DFB3A-D82E-45F0-8549-F1CE6364EB04}"/>
          </ac:spMkLst>
        </pc:spChg>
        <pc:spChg chg="add">
          <ac:chgData name="Vikas Bhargav Trivedi" userId="S::vtrive12@my.centennialcollege.ca::40114059-35ef-4fda-bc94-b54e268574b2" providerId="AD" clId="Web-{7DF8695C-DDB6-1554-55FF-B4231FC0A145}" dt="2023-10-16T02:26:21.267" v="135"/>
          <ac:spMkLst>
            <pc:docMk/>
            <pc:sldMk cId="408525673" sldId="316"/>
            <ac:spMk id="47" creationId="{E6ED1340-C4E4-2F3D-1788-E923ABCE2FA2}"/>
          </ac:spMkLst>
        </pc:spChg>
        <pc:spChg chg="add">
          <ac:chgData name="Vikas Bhargav Trivedi" userId="S::vtrive12@my.centennialcollege.ca::40114059-35ef-4fda-bc94-b54e268574b2" providerId="AD" clId="Web-{7DF8695C-DDB6-1554-55FF-B4231FC0A145}" dt="2023-10-16T02:26:21.595" v="136"/>
          <ac:spMkLst>
            <pc:docMk/>
            <pc:sldMk cId="408525673" sldId="316"/>
            <ac:spMk id="49" creationId="{A0BF3C00-C451-3F30-048E-A1F32709F09A}"/>
          </ac:spMkLst>
        </pc:spChg>
        <pc:spChg chg="add">
          <ac:chgData name="Vikas Bhargav Trivedi" userId="S::vtrive12@my.centennialcollege.ca::40114059-35ef-4fda-bc94-b54e268574b2" providerId="AD" clId="Web-{7DF8695C-DDB6-1554-55FF-B4231FC0A145}" dt="2023-10-16T02:26:21.892" v="137"/>
          <ac:spMkLst>
            <pc:docMk/>
            <pc:sldMk cId="408525673" sldId="316"/>
            <ac:spMk id="51" creationId="{8675C4F2-4AFD-D514-2693-122A6F71FBE9}"/>
          </ac:spMkLst>
        </pc:spChg>
        <pc:spChg chg="add">
          <ac:chgData name="Vikas Bhargav Trivedi" userId="S::vtrive12@my.centennialcollege.ca::40114059-35ef-4fda-bc94-b54e268574b2" providerId="AD" clId="Web-{7DF8695C-DDB6-1554-55FF-B4231FC0A145}" dt="2023-10-16T02:26:22.189" v="138"/>
          <ac:spMkLst>
            <pc:docMk/>
            <pc:sldMk cId="408525673" sldId="316"/>
            <ac:spMk id="53" creationId="{B9B28670-C470-C7C3-75BD-E86A42FE8800}"/>
          </ac:spMkLst>
        </pc:spChg>
        <pc:spChg chg="add">
          <ac:chgData name="Vikas Bhargav Trivedi" userId="S::vtrive12@my.centennialcollege.ca::40114059-35ef-4fda-bc94-b54e268574b2" providerId="AD" clId="Web-{7DF8695C-DDB6-1554-55FF-B4231FC0A145}" dt="2023-10-16T02:26:22.470" v="139"/>
          <ac:spMkLst>
            <pc:docMk/>
            <pc:sldMk cId="408525673" sldId="316"/>
            <ac:spMk id="55" creationId="{B8262E45-0EAE-EABB-F90F-E76C5F7346D1}"/>
          </ac:spMkLst>
        </pc:spChg>
        <pc:spChg chg="add">
          <ac:chgData name="Vikas Bhargav Trivedi" userId="S::vtrive12@my.centennialcollege.ca::40114059-35ef-4fda-bc94-b54e268574b2" providerId="AD" clId="Web-{7DF8695C-DDB6-1554-55FF-B4231FC0A145}" dt="2023-10-16T02:26:25.470" v="144"/>
          <ac:spMkLst>
            <pc:docMk/>
            <pc:sldMk cId="408525673" sldId="316"/>
            <ac:spMk id="65" creationId="{52FB3FD7-4869-6E96-98A8-0D077D96C3AA}"/>
          </ac:spMkLst>
        </pc:spChg>
        <pc:spChg chg="add">
          <ac:chgData name="Vikas Bhargav Trivedi" userId="S::vtrive12@my.centennialcollege.ca::40114059-35ef-4fda-bc94-b54e268574b2" providerId="AD" clId="Web-{7DF8695C-DDB6-1554-55FF-B4231FC0A145}" dt="2023-10-16T02:26:25.767" v="145"/>
          <ac:spMkLst>
            <pc:docMk/>
            <pc:sldMk cId="408525673" sldId="316"/>
            <ac:spMk id="67" creationId="{31A7BDF8-1240-1FB8-11E0-DF9BB3D343A3}"/>
          </ac:spMkLst>
        </pc:spChg>
        <pc:spChg chg="add">
          <ac:chgData name="Vikas Bhargav Trivedi" userId="S::vtrive12@my.centennialcollege.ca::40114059-35ef-4fda-bc94-b54e268574b2" providerId="AD" clId="Web-{7DF8695C-DDB6-1554-55FF-B4231FC0A145}" dt="2023-10-16T02:26:26.079" v="146"/>
          <ac:spMkLst>
            <pc:docMk/>
            <pc:sldMk cId="408525673" sldId="316"/>
            <ac:spMk id="69" creationId="{830A3D33-4665-0C52-179F-E98706A21F6B}"/>
          </ac:spMkLst>
        </pc:spChg>
        <pc:spChg chg="add">
          <ac:chgData name="Vikas Bhargav Trivedi" userId="S::vtrive12@my.centennialcollege.ca::40114059-35ef-4fda-bc94-b54e268574b2" providerId="AD" clId="Web-{7DF8695C-DDB6-1554-55FF-B4231FC0A145}" dt="2023-10-16T02:26:26.376" v="147"/>
          <ac:spMkLst>
            <pc:docMk/>
            <pc:sldMk cId="408525673" sldId="316"/>
            <ac:spMk id="71" creationId="{D600C3E3-F50A-0AC9-63D9-EC71047336BC}"/>
          </ac:spMkLst>
        </pc:spChg>
        <pc:spChg chg="add">
          <ac:chgData name="Vikas Bhargav Trivedi" userId="S::vtrive12@my.centennialcollege.ca::40114059-35ef-4fda-bc94-b54e268574b2" providerId="AD" clId="Web-{7DF8695C-DDB6-1554-55FF-B4231FC0A145}" dt="2023-10-16T02:26:26.673" v="148"/>
          <ac:spMkLst>
            <pc:docMk/>
            <pc:sldMk cId="408525673" sldId="316"/>
            <ac:spMk id="73" creationId="{E5098378-66AC-A922-6F96-A3E91EBC77C1}"/>
          </ac:spMkLst>
        </pc:spChg>
        <pc:spChg chg="add">
          <ac:chgData name="Vikas Bhargav Trivedi" userId="S::vtrive12@my.centennialcollege.ca::40114059-35ef-4fda-bc94-b54e268574b2" providerId="AD" clId="Web-{7DF8695C-DDB6-1554-55FF-B4231FC0A145}" dt="2023-10-16T02:26:27.048" v="149"/>
          <ac:spMkLst>
            <pc:docMk/>
            <pc:sldMk cId="408525673" sldId="316"/>
            <ac:spMk id="75" creationId="{4CD5C427-E83E-4DA8-5590-2A87C6881898}"/>
          </ac:spMkLst>
        </pc:spChg>
        <pc:spChg chg="add">
          <ac:chgData name="Vikas Bhargav Trivedi" userId="S::vtrive12@my.centennialcollege.ca::40114059-35ef-4fda-bc94-b54e268574b2" providerId="AD" clId="Web-{7DF8695C-DDB6-1554-55FF-B4231FC0A145}" dt="2023-10-16T02:26:27.470" v="150"/>
          <ac:spMkLst>
            <pc:docMk/>
            <pc:sldMk cId="408525673" sldId="316"/>
            <ac:spMk id="77" creationId="{46973B3E-51D0-1B1E-6758-79A3C318F1D4}"/>
          </ac:spMkLst>
        </pc:spChg>
        <pc:spChg chg="add">
          <ac:chgData name="Vikas Bhargav Trivedi" userId="S::vtrive12@my.centennialcollege.ca::40114059-35ef-4fda-bc94-b54e268574b2" providerId="AD" clId="Web-{7DF8695C-DDB6-1554-55FF-B4231FC0A145}" dt="2023-10-16T02:26:27.954" v="151"/>
          <ac:spMkLst>
            <pc:docMk/>
            <pc:sldMk cId="408525673" sldId="316"/>
            <ac:spMk id="79" creationId="{58996343-26A7-538B-1F6E-242EB1E3CDDF}"/>
          </ac:spMkLst>
        </pc:spChg>
        <pc:spChg chg="add">
          <ac:chgData name="Vikas Bhargav Trivedi" userId="S::vtrive12@my.centennialcollege.ca::40114059-35ef-4fda-bc94-b54e268574b2" providerId="AD" clId="Web-{7DF8695C-DDB6-1554-55FF-B4231FC0A145}" dt="2023-10-16T02:26:28.392" v="152"/>
          <ac:spMkLst>
            <pc:docMk/>
            <pc:sldMk cId="408525673" sldId="316"/>
            <ac:spMk id="81" creationId="{075C1960-EE15-B6E1-ECC4-570C34044D17}"/>
          </ac:spMkLst>
        </pc:spChg>
        <pc:spChg chg="add">
          <ac:chgData name="Vikas Bhargav Trivedi" userId="S::vtrive12@my.centennialcollege.ca::40114059-35ef-4fda-bc94-b54e268574b2" providerId="AD" clId="Web-{7DF8695C-DDB6-1554-55FF-B4231FC0A145}" dt="2023-10-16T02:26:28.814" v="153"/>
          <ac:spMkLst>
            <pc:docMk/>
            <pc:sldMk cId="408525673" sldId="316"/>
            <ac:spMk id="83" creationId="{99CDFCE4-20DB-76DA-F935-BABFE42D3EA6}"/>
          </ac:spMkLst>
        </pc:spChg>
        <pc:spChg chg="add">
          <ac:chgData name="Vikas Bhargav Trivedi" userId="S::vtrive12@my.centennialcollege.ca::40114059-35ef-4fda-bc94-b54e268574b2" providerId="AD" clId="Web-{7DF8695C-DDB6-1554-55FF-B4231FC0A145}" dt="2023-10-16T02:26:29.251" v="154"/>
          <ac:spMkLst>
            <pc:docMk/>
            <pc:sldMk cId="408525673" sldId="316"/>
            <ac:spMk id="85" creationId="{188DE6BB-C637-3145-C5B9-2723EF94588B}"/>
          </ac:spMkLst>
        </pc:spChg>
        <pc:spChg chg="add">
          <ac:chgData name="Vikas Bhargav Trivedi" userId="S::vtrive12@my.centennialcollege.ca::40114059-35ef-4fda-bc94-b54e268574b2" providerId="AD" clId="Web-{7DF8695C-DDB6-1554-55FF-B4231FC0A145}" dt="2023-10-16T02:26:33.095" v="159"/>
          <ac:spMkLst>
            <pc:docMk/>
            <pc:sldMk cId="408525673" sldId="316"/>
            <ac:spMk id="95" creationId="{56BC122E-44A0-C593-D24A-CAF3B8876190}"/>
          </ac:spMkLst>
        </pc:spChg>
        <pc:spChg chg="add">
          <ac:chgData name="Vikas Bhargav Trivedi" userId="S::vtrive12@my.centennialcollege.ca::40114059-35ef-4fda-bc94-b54e268574b2" providerId="AD" clId="Web-{7DF8695C-DDB6-1554-55FF-B4231FC0A145}" dt="2023-10-16T02:26:33.517" v="160"/>
          <ac:spMkLst>
            <pc:docMk/>
            <pc:sldMk cId="408525673" sldId="316"/>
            <ac:spMk id="97" creationId="{A6979E84-9442-2F93-1DAF-2998D1E38359}"/>
          </ac:spMkLst>
        </pc:spChg>
        <pc:spChg chg="add">
          <ac:chgData name="Vikas Bhargav Trivedi" userId="S::vtrive12@my.centennialcollege.ca::40114059-35ef-4fda-bc94-b54e268574b2" providerId="AD" clId="Web-{7DF8695C-DDB6-1554-55FF-B4231FC0A145}" dt="2023-10-16T02:26:33.923" v="161"/>
          <ac:spMkLst>
            <pc:docMk/>
            <pc:sldMk cId="408525673" sldId="316"/>
            <ac:spMk id="99" creationId="{19E98F28-A70A-54F1-49F9-C74F4C7FAA7B}"/>
          </ac:spMkLst>
        </pc:spChg>
        <pc:spChg chg="add">
          <ac:chgData name="Vikas Bhargav Trivedi" userId="S::vtrive12@my.centennialcollege.ca::40114059-35ef-4fda-bc94-b54e268574b2" providerId="AD" clId="Web-{7DF8695C-DDB6-1554-55FF-B4231FC0A145}" dt="2023-10-16T02:26:34.377" v="162"/>
          <ac:spMkLst>
            <pc:docMk/>
            <pc:sldMk cId="408525673" sldId="316"/>
            <ac:spMk id="101" creationId="{BBA480E1-B5A3-9BC9-9D78-CE11D6D4FB97}"/>
          </ac:spMkLst>
        </pc:spChg>
        <pc:spChg chg="add">
          <ac:chgData name="Vikas Bhargav Trivedi" userId="S::vtrive12@my.centennialcollege.ca::40114059-35ef-4fda-bc94-b54e268574b2" providerId="AD" clId="Web-{7DF8695C-DDB6-1554-55FF-B4231FC0A145}" dt="2023-10-16T02:26:34.798" v="163"/>
          <ac:spMkLst>
            <pc:docMk/>
            <pc:sldMk cId="408525673" sldId="316"/>
            <ac:spMk id="103" creationId="{39D03C2E-7990-7A40-6472-268D278CDD4F}"/>
          </ac:spMkLst>
        </pc:spChg>
        <pc:spChg chg="add">
          <ac:chgData name="Vikas Bhargav Trivedi" userId="S::vtrive12@my.centennialcollege.ca::40114059-35ef-4fda-bc94-b54e268574b2" providerId="AD" clId="Web-{7DF8695C-DDB6-1554-55FF-B4231FC0A145}" dt="2023-10-16T02:26:35.330" v="164"/>
          <ac:spMkLst>
            <pc:docMk/>
            <pc:sldMk cId="408525673" sldId="316"/>
            <ac:spMk id="105" creationId="{B576F8BC-C75E-5839-75C4-BBA3CE75EBE2}"/>
          </ac:spMkLst>
        </pc:spChg>
        <pc:spChg chg="add">
          <ac:chgData name="Vikas Bhargav Trivedi" userId="S::vtrive12@my.centennialcollege.ca::40114059-35ef-4fda-bc94-b54e268574b2" providerId="AD" clId="Web-{7DF8695C-DDB6-1554-55FF-B4231FC0A145}" dt="2023-10-16T02:26:35.877" v="165"/>
          <ac:spMkLst>
            <pc:docMk/>
            <pc:sldMk cId="408525673" sldId="316"/>
            <ac:spMk id="107" creationId="{0F8B9CED-F47E-BE2A-B81D-476BF0262B3B}"/>
          </ac:spMkLst>
        </pc:spChg>
        <pc:spChg chg="add">
          <ac:chgData name="Vikas Bhargav Trivedi" userId="S::vtrive12@my.centennialcollege.ca::40114059-35ef-4fda-bc94-b54e268574b2" providerId="AD" clId="Web-{7DF8695C-DDB6-1554-55FF-B4231FC0A145}" dt="2023-10-16T02:26:36.486" v="166"/>
          <ac:spMkLst>
            <pc:docMk/>
            <pc:sldMk cId="408525673" sldId="316"/>
            <ac:spMk id="109" creationId="{5E78D569-7F63-70B5-8CBB-FCA4654C20F1}"/>
          </ac:spMkLst>
        </pc:spChg>
        <pc:spChg chg="add">
          <ac:chgData name="Vikas Bhargav Trivedi" userId="S::vtrive12@my.centennialcollege.ca::40114059-35ef-4fda-bc94-b54e268574b2" providerId="AD" clId="Web-{7DF8695C-DDB6-1554-55FF-B4231FC0A145}" dt="2023-10-16T02:26:37.033" v="167"/>
          <ac:spMkLst>
            <pc:docMk/>
            <pc:sldMk cId="408525673" sldId="316"/>
            <ac:spMk id="111" creationId="{7E06030F-4F72-ECBE-ABBB-D97CF59B2C14}"/>
          </ac:spMkLst>
        </pc:spChg>
        <pc:spChg chg="add">
          <ac:chgData name="Vikas Bhargav Trivedi" userId="S::vtrive12@my.centennialcollege.ca::40114059-35ef-4fda-bc94-b54e268574b2" providerId="AD" clId="Web-{7DF8695C-DDB6-1554-55FF-B4231FC0A145}" dt="2023-10-16T02:26:37.580" v="168"/>
          <ac:spMkLst>
            <pc:docMk/>
            <pc:sldMk cId="408525673" sldId="316"/>
            <ac:spMk id="113" creationId="{ED29B7A8-B1B3-A50A-254A-8310B3D40AF7}"/>
          </ac:spMkLst>
        </pc:spChg>
        <pc:spChg chg="add">
          <ac:chgData name="Vikas Bhargav Trivedi" userId="S::vtrive12@my.centennialcollege.ca::40114059-35ef-4fda-bc94-b54e268574b2" providerId="AD" clId="Web-{7DF8695C-DDB6-1554-55FF-B4231FC0A145}" dt="2023-10-16T02:26:38.142" v="169"/>
          <ac:spMkLst>
            <pc:docMk/>
            <pc:sldMk cId="408525673" sldId="316"/>
            <ac:spMk id="115" creationId="{DB3D1F79-CF3A-8D10-D495-C5777CFD6541}"/>
          </ac:spMkLst>
        </pc:spChg>
        <pc:spChg chg="add">
          <ac:chgData name="Vikas Bhargav Trivedi" userId="S::vtrive12@my.centennialcollege.ca::40114059-35ef-4fda-bc94-b54e268574b2" providerId="AD" clId="Web-{7DF8695C-DDB6-1554-55FF-B4231FC0A145}" dt="2023-10-16T02:26:42.892" v="174"/>
          <ac:spMkLst>
            <pc:docMk/>
            <pc:sldMk cId="408525673" sldId="316"/>
            <ac:spMk id="125" creationId="{3548C0F2-B684-A314-08A6-AACF48ADAD56}"/>
          </ac:spMkLst>
        </pc:spChg>
        <pc:spChg chg="add">
          <ac:chgData name="Vikas Bhargav Trivedi" userId="S::vtrive12@my.centennialcollege.ca::40114059-35ef-4fda-bc94-b54e268574b2" providerId="AD" clId="Web-{7DF8695C-DDB6-1554-55FF-B4231FC0A145}" dt="2023-10-16T02:26:43.439" v="175"/>
          <ac:spMkLst>
            <pc:docMk/>
            <pc:sldMk cId="408525673" sldId="316"/>
            <ac:spMk id="127" creationId="{6BC79618-5781-CFD4-A2AB-C1D037796C3A}"/>
          </ac:spMkLst>
        </pc:spChg>
        <pc:spChg chg="add">
          <ac:chgData name="Vikas Bhargav Trivedi" userId="S::vtrive12@my.centennialcollege.ca::40114059-35ef-4fda-bc94-b54e268574b2" providerId="AD" clId="Web-{7DF8695C-DDB6-1554-55FF-B4231FC0A145}" dt="2023-10-16T02:26:44.002" v="176"/>
          <ac:spMkLst>
            <pc:docMk/>
            <pc:sldMk cId="408525673" sldId="316"/>
            <ac:spMk id="129" creationId="{712A8D03-CCD8-D9B1-9C44-F95DE6CC14B0}"/>
          </ac:spMkLst>
        </pc:spChg>
        <pc:spChg chg="add">
          <ac:chgData name="Vikas Bhargav Trivedi" userId="S::vtrive12@my.centennialcollege.ca::40114059-35ef-4fda-bc94-b54e268574b2" providerId="AD" clId="Web-{7DF8695C-DDB6-1554-55FF-B4231FC0A145}" dt="2023-10-16T02:26:44.549" v="177"/>
          <ac:spMkLst>
            <pc:docMk/>
            <pc:sldMk cId="408525673" sldId="316"/>
            <ac:spMk id="131" creationId="{C0318343-FD24-2DB2-3B46-3FA91070D4CB}"/>
          </ac:spMkLst>
        </pc:spChg>
        <pc:spChg chg="add">
          <ac:chgData name="Vikas Bhargav Trivedi" userId="S::vtrive12@my.centennialcollege.ca::40114059-35ef-4fda-bc94-b54e268574b2" providerId="AD" clId="Web-{7DF8695C-DDB6-1554-55FF-B4231FC0A145}" dt="2023-10-16T02:26:45.096" v="178"/>
          <ac:spMkLst>
            <pc:docMk/>
            <pc:sldMk cId="408525673" sldId="316"/>
            <ac:spMk id="133" creationId="{8B614335-C3D5-2FC9-4DA2-41C25BD923C0}"/>
          </ac:spMkLst>
        </pc:spChg>
        <pc:spChg chg="add">
          <ac:chgData name="Vikas Bhargav Trivedi" userId="S::vtrive12@my.centennialcollege.ca::40114059-35ef-4fda-bc94-b54e268574b2" providerId="AD" clId="Web-{7DF8695C-DDB6-1554-55FF-B4231FC0A145}" dt="2023-10-16T02:26:45.752" v="179"/>
          <ac:spMkLst>
            <pc:docMk/>
            <pc:sldMk cId="408525673" sldId="316"/>
            <ac:spMk id="135" creationId="{97C73697-E418-1631-7BB6-34A94E82246E}"/>
          </ac:spMkLst>
        </pc:spChg>
        <pc:spChg chg="add">
          <ac:chgData name="Vikas Bhargav Trivedi" userId="S::vtrive12@my.centennialcollege.ca::40114059-35ef-4fda-bc94-b54e268574b2" providerId="AD" clId="Web-{7DF8695C-DDB6-1554-55FF-B4231FC0A145}" dt="2023-10-16T02:26:46.424" v="180"/>
          <ac:spMkLst>
            <pc:docMk/>
            <pc:sldMk cId="408525673" sldId="316"/>
            <ac:spMk id="137" creationId="{C7B2D60A-586F-3542-53D4-BCC4F6B8E164}"/>
          </ac:spMkLst>
        </pc:spChg>
        <pc:spChg chg="add">
          <ac:chgData name="Vikas Bhargav Trivedi" userId="S::vtrive12@my.centennialcollege.ca::40114059-35ef-4fda-bc94-b54e268574b2" providerId="AD" clId="Web-{7DF8695C-DDB6-1554-55FF-B4231FC0A145}" dt="2023-10-16T02:26:47.158" v="181"/>
          <ac:spMkLst>
            <pc:docMk/>
            <pc:sldMk cId="408525673" sldId="316"/>
            <ac:spMk id="139" creationId="{11BBB8AF-4B2C-B93B-3D52-65C07268C4B2}"/>
          </ac:spMkLst>
        </pc:spChg>
        <pc:spChg chg="add">
          <ac:chgData name="Vikas Bhargav Trivedi" userId="S::vtrive12@my.centennialcollege.ca::40114059-35ef-4fda-bc94-b54e268574b2" providerId="AD" clId="Web-{7DF8695C-DDB6-1554-55FF-B4231FC0A145}" dt="2023-10-16T02:26:47.830" v="182"/>
          <ac:spMkLst>
            <pc:docMk/>
            <pc:sldMk cId="408525673" sldId="316"/>
            <ac:spMk id="141" creationId="{5EF3CF00-BBE0-D666-BBCD-77FF028008A5}"/>
          </ac:spMkLst>
        </pc:spChg>
        <pc:spChg chg="add">
          <ac:chgData name="Vikas Bhargav Trivedi" userId="S::vtrive12@my.centennialcollege.ca::40114059-35ef-4fda-bc94-b54e268574b2" providerId="AD" clId="Web-{7DF8695C-DDB6-1554-55FF-B4231FC0A145}" dt="2023-10-16T02:26:48.533" v="183"/>
          <ac:spMkLst>
            <pc:docMk/>
            <pc:sldMk cId="408525673" sldId="316"/>
            <ac:spMk id="143" creationId="{B403A232-C78B-A2A9-AE86-D79F1DDE201B}"/>
          </ac:spMkLst>
        </pc:spChg>
        <pc:spChg chg="add">
          <ac:chgData name="Vikas Bhargav Trivedi" userId="S::vtrive12@my.centennialcollege.ca::40114059-35ef-4fda-bc94-b54e268574b2" providerId="AD" clId="Web-{7DF8695C-DDB6-1554-55FF-B4231FC0A145}" dt="2023-10-16T02:26:49.221" v="184"/>
          <ac:spMkLst>
            <pc:docMk/>
            <pc:sldMk cId="408525673" sldId="316"/>
            <ac:spMk id="145" creationId="{BE396CC2-03BE-484F-F022-397F3244438A}"/>
          </ac:spMkLst>
        </pc:spChg>
        <pc:spChg chg="add">
          <ac:chgData name="Vikas Bhargav Trivedi" userId="S::vtrive12@my.centennialcollege.ca::40114059-35ef-4fda-bc94-b54e268574b2" providerId="AD" clId="Web-{7DF8695C-DDB6-1554-55FF-B4231FC0A145}" dt="2023-10-16T02:26:54.815" v="189"/>
          <ac:spMkLst>
            <pc:docMk/>
            <pc:sldMk cId="408525673" sldId="316"/>
            <ac:spMk id="155" creationId="{7C591076-5402-6773-DEB7-767696780DFE}"/>
          </ac:spMkLst>
        </pc:spChg>
        <pc:spChg chg="add">
          <ac:chgData name="Vikas Bhargav Trivedi" userId="S::vtrive12@my.centennialcollege.ca::40114059-35ef-4fda-bc94-b54e268574b2" providerId="AD" clId="Web-{7DF8695C-DDB6-1554-55FF-B4231FC0A145}" dt="2023-10-16T02:26:55.502" v="190"/>
          <ac:spMkLst>
            <pc:docMk/>
            <pc:sldMk cId="408525673" sldId="316"/>
            <ac:spMk id="157" creationId="{831F3564-B39D-9466-682A-14FF0515AD0A}"/>
          </ac:spMkLst>
        </pc:spChg>
        <pc:spChg chg="add">
          <ac:chgData name="Vikas Bhargav Trivedi" userId="S::vtrive12@my.centennialcollege.ca::40114059-35ef-4fda-bc94-b54e268574b2" providerId="AD" clId="Web-{7DF8695C-DDB6-1554-55FF-B4231FC0A145}" dt="2023-10-16T02:26:56.221" v="191"/>
          <ac:spMkLst>
            <pc:docMk/>
            <pc:sldMk cId="408525673" sldId="316"/>
            <ac:spMk id="159" creationId="{83CCA6CD-5594-CCEC-C080-C5B583BAE7DD}"/>
          </ac:spMkLst>
        </pc:spChg>
        <pc:spChg chg="add">
          <ac:chgData name="Vikas Bhargav Trivedi" userId="S::vtrive12@my.centennialcollege.ca::40114059-35ef-4fda-bc94-b54e268574b2" providerId="AD" clId="Web-{7DF8695C-DDB6-1554-55FF-B4231FC0A145}" dt="2023-10-16T02:26:56.908" v="192"/>
          <ac:spMkLst>
            <pc:docMk/>
            <pc:sldMk cId="408525673" sldId="316"/>
            <ac:spMk id="161" creationId="{6B437543-757B-6226-C8F4-EFF0000E97EA}"/>
          </ac:spMkLst>
        </pc:spChg>
        <pc:spChg chg="add">
          <ac:chgData name="Vikas Bhargav Trivedi" userId="S::vtrive12@my.centennialcollege.ca::40114059-35ef-4fda-bc94-b54e268574b2" providerId="AD" clId="Web-{7DF8695C-DDB6-1554-55FF-B4231FC0A145}" dt="2023-10-16T02:26:57.580" v="193"/>
          <ac:spMkLst>
            <pc:docMk/>
            <pc:sldMk cId="408525673" sldId="316"/>
            <ac:spMk id="163" creationId="{1EF7FFA2-1518-FE6E-98B3-0E09F4B42370}"/>
          </ac:spMkLst>
        </pc:spChg>
        <pc:spChg chg="add">
          <ac:chgData name="Vikas Bhargav Trivedi" userId="S::vtrive12@my.centennialcollege.ca::40114059-35ef-4fda-bc94-b54e268574b2" providerId="AD" clId="Web-{7DF8695C-DDB6-1554-55FF-B4231FC0A145}" dt="2023-10-16T02:26:58.362" v="194"/>
          <ac:spMkLst>
            <pc:docMk/>
            <pc:sldMk cId="408525673" sldId="316"/>
            <ac:spMk id="165" creationId="{7541B7F3-46B9-A070-6748-E5427C264748}"/>
          </ac:spMkLst>
        </pc:spChg>
        <pc:spChg chg="add">
          <ac:chgData name="Vikas Bhargav Trivedi" userId="S::vtrive12@my.centennialcollege.ca::40114059-35ef-4fda-bc94-b54e268574b2" providerId="AD" clId="Web-{7DF8695C-DDB6-1554-55FF-B4231FC0A145}" dt="2023-10-16T02:26:59.174" v="195"/>
          <ac:spMkLst>
            <pc:docMk/>
            <pc:sldMk cId="408525673" sldId="316"/>
            <ac:spMk id="167" creationId="{75361573-F159-F5B5-2CDA-B1319A021CEA}"/>
          </ac:spMkLst>
        </pc:spChg>
        <pc:spChg chg="add">
          <ac:chgData name="Vikas Bhargav Trivedi" userId="S::vtrive12@my.centennialcollege.ca::40114059-35ef-4fda-bc94-b54e268574b2" providerId="AD" clId="Web-{7DF8695C-DDB6-1554-55FF-B4231FC0A145}" dt="2023-10-16T02:27:00.034" v="196"/>
          <ac:spMkLst>
            <pc:docMk/>
            <pc:sldMk cId="408525673" sldId="316"/>
            <ac:spMk id="169" creationId="{8EEF41A1-0677-3CBB-69AB-4DAE394BB4FC}"/>
          </ac:spMkLst>
        </pc:spChg>
        <pc:spChg chg="add">
          <ac:chgData name="Vikas Bhargav Trivedi" userId="S::vtrive12@my.centennialcollege.ca::40114059-35ef-4fda-bc94-b54e268574b2" providerId="AD" clId="Web-{7DF8695C-DDB6-1554-55FF-B4231FC0A145}" dt="2023-10-16T02:27:00.862" v="197"/>
          <ac:spMkLst>
            <pc:docMk/>
            <pc:sldMk cId="408525673" sldId="316"/>
            <ac:spMk id="171" creationId="{7215DA82-610E-C1D1-EF79-256AA5DD7BA1}"/>
          </ac:spMkLst>
        </pc:spChg>
        <pc:spChg chg="add">
          <ac:chgData name="Vikas Bhargav Trivedi" userId="S::vtrive12@my.centennialcollege.ca::40114059-35ef-4fda-bc94-b54e268574b2" providerId="AD" clId="Web-{7DF8695C-DDB6-1554-55FF-B4231FC0A145}" dt="2023-10-16T02:27:01.674" v="198"/>
          <ac:spMkLst>
            <pc:docMk/>
            <pc:sldMk cId="408525673" sldId="316"/>
            <ac:spMk id="173" creationId="{F4C06543-7A54-B118-78B0-EDED7382E767}"/>
          </ac:spMkLst>
        </pc:spChg>
        <pc:spChg chg="add">
          <ac:chgData name="Vikas Bhargav Trivedi" userId="S::vtrive12@my.centennialcollege.ca::40114059-35ef-4fda-bc94-b54e268574b2" providerId="AD" clId="Web-{7DF8695C-DDB6-1554-55FF-B4231FC0A145}" dt="2023-10-16T02:27:02.534" v="199"/>
          <ac:spMkLst>
            <pc:docMk/>
            <pc:sldMk cId="408525673" sldId="316"/>
            <ac:spMk id="175" creationId="{EFEE5925-915D-0EEF-3E45-5524556310B5}"/>
          </ac:spMkLst>
        </pc:spChg>
        <pc:spChg chg="add">
          <ac:chgData name="Vikas Bhargav Trivedi" userId="S::vtrive12@my.centennialcollege.ca::40114059-35ef-4fda-bc94-b54e268574b2" providerId="AD" clId="Web-{7DF8695C-DDB6-1554-55FF-B4231FC0A145}" dt="2023-10-16T02:27:09.268" v="204"/>
          <ac:spMkLst>
            <pc:docMk/>
            <pc:sldMk cId="408525673" sldId="316"/>
            <ac:spMk id="185" creationId="{B9176D74-11FD-6E69-A63F-CCA9DDB28CFA}"/>
          </ac:spMkLst>
        </pc:spChg>
        <pc:spChg chg="add">
          <ac:chgData name="Vikas Bhargav Trivedi" userId="S::vtrive12@my.centennialcollege.ca::40114059-35ef-4fda-bc94-b54e268574b2" providerId="AD" clId="Web-{7DF8695C-DDB6-1554-55FF-B4231FC0A145}" dt="2023-10-16T02:27:10.096" v="205"/>
          <ac:spMkLst>
            <pc:docMk/>
            <pc:sldMk cId="408525673" sldId="316"/>
            <ac:spMk id="187" creationId="{AD041AAA-2377-2586-43A0-19548C76FC11}"/>
          </ac:spMkLst>
        </pc:spChg>
        <pc:spChg chg="add">
          <ac:chgData name="Vikas Bhargav Trivedi" userId="S::vtrive12@my.centennialcollege.ca::40114059-35ef-4fda-bc94-b54e268574b2" providerId="AD" clId="Web-{7DF8695C-DDB6-1554-55FF-B4231FC0A145}" dt="2023-10-16T02:27:10.925" v="206"/>
          <ac:spMkLst>
            <pc:docMk/>
            <pc:sldMk cId="408525673" sldId="316"/>
            <ac:spMk id="189" creationId="{B9727732-7886-C074-F5FD-6CC497D84B67}"/>
          </ac:spMkLst>
        </pc:spChg>
        <pc:spChg chg="add">
          <ac:chgData name="Vikas Bhargav Trivedi" userId="S::vtrive12@my.centennialcollege.ca::40114059-35ef-4fda-bc94-b54e268574b2" providerId="AD" clId="Web-{7DF8695C-DDB6-1554-55FF-B4231FC0A145}" dt="2023-10-16T02:27:11.753" v="207"/>
          <ac:spMkLst>
            <pc:docMk/>
            <pc:sldMk cId="408525673" sldId="316"/>
            <ac:spMk id="191" creationId="{FC0992D0-1041-7C17-6BF6-3310E6F3165E}"/>
          </ac:spMkLst>
        </pc:spChg>
        <pc:spChg chg="add">
          <ac:chgData name="Vikas Bhargav Trivedi" userId="S::vtrive12@my.centennialcollege.ca::40114059-35ef-4fda-bc94-b54e268574b2" providerId="AD" clId="Web-{7DF8695C-DDB6-1554-55FF-B4231FC0A145}" dt="2023-10-16T02:27:12.596" v="208"/>
          <ac:spMkLst>
            <pc:docMk/>
            <pc:sldMk cId="408525673" sldId="316"/>
            <ac:spMk id="193" creationId="{40DB0206-30D7-9A5C-E49D-6F91883AC0F4}"/>
          </ac:spMkLst>
        </pc:spChg>
        <pc:spChg chg="add">
          <ac:chgData name="Vikas Bhargav Trivedi" userId="S::vtrive12@my.centennialcollege.ca::40114059-35ef-4fda-bc94-b54e268574b2" providerId="AD" clId="Web-{7DF8695C-DDB6-1554-55FF-B4231FC0A145}" dt="2023-10-16T02:27:13.518" v="209"/>
          <ac:spMkLst>
            <pc:docMk/>
            <pc:sldMk cId="408525673" sldId="316"/>
            <ac:spMk id="195" creationId="{E33C30E3-3BFF-292E-126D-EEFA6D29D3D5}"/>
          </ac:spMkLst>
        </pc:spChg>
        <pc:spChg chg="add">
          <ac:chgData name="Vikas Bhargav Trivedi" userId="S::vtrive12@my.centennialcollege.ca::40114059-35ef-4fda-bc94-b54e268574b2" providerId="AD" clId="Web-{7DF8695C-DDB6-1554-55FF-B4231FC0A145}" dt="2023-10-16T02:27:14.472" v="210"/>
          <ac:spMkLst>
            <pc:docMk/>
            <pc:sldMk cId="408525673" sldId="316"/>
            <ac:spMk id="197" creationId="{0FCF3BB6-B7F7-7FDB-3C39-24DE384B00D2}"/>
          </ac:spMkLst>
        </pc:spChg>
        <pc:spChg chg="add">
          <ac:chgData name="Vikas Bhargav Trivedi" userId="S::vtrive12@my.centennialcollege.ca::40114059-35ef-4fda-bc94-b54e268574b2" providerId="AD" clId="Web-{7DF8695C-DDB6-1554-55FF-B4231FC0A145}" dt="2023-10-16T02:27:15.472" v="211"/>
          <ac:spMkLst>
            <pc:docMk/>
            <pc:sldMk cId="408525673" sldId="316"/>
            <ac:spMk id="199" creationId="{AC832631-8B7D-85AF-655B-5CD8232D9087}"/>
          </ac:spMkLst>
        </pc:spChg>
        <pc:spChg chg="add">
          <ac:chgData name="Vikas Bhargav Trivedi" userId="S::vtrive12@my.centennialcollege.ca::40114059-35ef-4fda-bc94-b54e268574b2" providerId="AD" clId="Web-{7DF8695C-DDB6-1554-55FF-B4231FC0A145}" dt="2023-10-16T02:27:16.440" v="212"/>
          <ac:spMkLst>
            <pc:docMk/>
            <pc:sldMk cId="408525673" sldId="316"/>
            <ac:spMk id="201" creationId="{90ACA607-6C85-5402-F2BD-F3FA8CE5D700}"/>
          </ac:spMkLst>
        </pc:spChg>
        <pc:spChg chg="add">
          <ac:chgData name="Vikas Bhargav Trivedi" userId="S::vtrive12@my.centennialcollege.ca::40114059-35ef-4fda-bc94-b54e268574b2" providerId="AD" clId="Web-{7DF8695C-DDB6-1554-55FF-B4231FC0A145}" dt="2023-10-16T02:27:17.409" v="213"/>
          <ac:spMkLst>
            <pc:docMk/>
            <pc:sldMk cId="408525673" sldId="316"/>
            <ac:spMk id="203" creationId="{03FC4B91-09D5-1AF8-87C5-7F1CCB29B6BA}"/>
          </ac:spMkLst>
        </pc:spChg>
        <pc:spChg chg="add">
          <ac:chgData name="Vikas Bhargav Trivedi" userId="S::vtrive12@my.centennialcollege.ca::40114059-35ef-4fda-bc94-b54e268574b2" providerId="AD" clId="Web-{7DF8695C-DDB6-1554-55FF-B4231FC0A145}" dt="2023-10-16T02:27:18.425" v="214"/>
          <ac:spMkLst>
            <pc:docMk/>
            <pc:sldMk cId="408525673" sldId="316"/>
            <ac:spMk id="205" creationId="{A2C72F34-9EBA-7E84-3E32-88A1049C1762}"/>
          </ac:spMkLst>
        </pc:spChg>
        <pc:spChg chg="add">
          <ac:chgData name="Vikas Bhargav Trivedi" userId="S::vtrive12@my.centennialcollege.ca::40114059-35ef-4fda-bc94-b54e268574b2" providerId="AD" clId="Web-{7DF8695C-DDB6-1554-55FF-B4231FC0A145}" dt="2023-10-16T02:27:26.659" v="219"/>
          <ac:spMkLst>
            <pc:docMk/>
            <pc:sldMk cId="408525673" sldId="316"/>
            <ac:spMk id="215" creationId="{9753EF08-90EA-3830-7564-00D0C8D35A82}"/>
          </ac:spMkLst>
        </pc:spChg>
        <pc:spChg chg="add">
          <ac:chgData name="Vikas Bhargav Trivedi" userId="S::vtrive12@my.centennialcollege.ca::40114059-35ef-4fda-bc94-b54e268574b2" providerId="AD" clId="Web-{7DF8695C-DDB6-1554-55FF-B4231FC0A145}" dt="2023-10-16T02:27:27.613" v="220"/>
          <ac:spMkLst>
            <pc:docMk/>
            <pc:sldMk cId="408525673" sldId="316"/>
            <ac:spMk id="217" creationId="{40FDFF12-ED2C-4AE9-4F87-78F121396AF0}"/>
          </ac:spMkLst>
        </pc:spChg>
        <pc:spChg chg="add">
          <ac:chgData name="Vikas Bhargav Trivedi" userId="S::vtrive12@my.centennialcollege.ca::40114059-35ef-4fda-bc94-b54e268574b2" providerId="AD" clId="Web-{7DF8695C-DDB6-1554-55FF-B4231FC0A145}" dt="2023-10-16T02:27:28.597" v="221"/>
          <ac:spMkLst>
            <pc:docMk/>
            <pc:sldMk cId="408525673" sldId="316"/>
            <ac:spMk id="219" creationId="{C992E561-90F7-7509-72B5-F6917D8FE7FA}"/>
          </ac:spMkLst>
        </pc:spChg>
        <pc:spChg chg="add">
          <ac:chgData name="Vikas Bhargav Trivedi" userId="S::vtrive12@my.centennialcollege.ca::40114059-35ef-4fda-bc94-b54e268574b2" providerId="AD" clId="Web-{7DF8695C-DDB6-1554-55FF-B4231FC0A145}" dt="2023-10-16T02:27:29.550" v="222"/>
          <ac:spMkLst>
            <pc:docMk/>
            <pc:sldMk cId="408525673" sldId="316"/>
            <ac:spMk id="221" creationId="{CE113770-868B-3862-1DD6-D005533E1007}"/>
          </ac:spMkLst>
        </pc:spChg>
        <pc:spChg chg="add">
          <ac:chgData name="Vikas Bhargav Trivedi" userId="S::vtrive12@my.centennialcollege.ca::40114059-35ef-4fda-bc94-b54e268574b2" providerId="AD" clId="Web-{7DF8695C-DDB6-1554-55FF-B4231FC0A145}" dt="2023-10-16T02:27:30.503" v="223"/>
          <ac:spMkLst>
            <pc:docMk/>
            <pc:sldMk cId="408525673" sldId="316"/>
            <ac:spMk id="223" creationId="{CAC79C17-0F94-0128-65DE-C071F8991698}"/>
          </ac:spMkLst>
        </pc:spChg>
        <pc:spChg chg="add">
          <ac:chgData name="Vikas Bhargav Trivedi" userId="S::vtrive12@my.centennialcollege.ca::40114059-35ef-4fda-bc94-b54e268574b2" providerId="AD" clId="Web-{7DF8695C-DDB6-1554-55FF-B4231FC0A145}" dt="2023-10-16T02:27:31.550" v="224"/>
          <ac:spMkLst>
            <pc:docMk/>
            <pc:sldMk cId="408525673" sldId="316"/>
            <ac:spMk id="225" creationId="{9176B459-96CE-6198-BA8E-ED3C74591D96}"/>
          </ac:spMkLst>
        </pc:spChg>
        <pc:spChg chg="add">
          <ac:chgData name="Vikas Bhargav Trivedi" userId="S::vtrive12@my.centennialcollege.ca::40114059-35ef-4fda-bc94-b54e268574b2" providerId="AD" clId="Web-{7DF8695C-DDB6-1554-55FF-B4231FC0A145}" dt="2023-10-16T02:27:32.628" v="225"/>
          <ac:spMkLst>
            <pc:docMk/>
            <pc:sldMk cId="408525673" sldId="316"/>
            <ac:spMk id="227" creationId="{DADC5048-96FA-9C33-072A-5574F06B11C2}"/>
          </ac:spMkLst>
        </pc:spChg>
        <pc:spChg chg="add">
          <ac:chgData name="Vikas Bhargav Trivedi" userId="S::vtrive12@my.centennialcollege.ca::40114059-35ef-4fda-bc94-b54e268574b2" providerId="AD" clId="Web-{7DF8695C-DDB6-1554-55FF-B4231FC0A145}" dt="2023-10-16T02:27:33.769" v="226"/>
          <ac:spMkLst>
            <pc:docMk/>
            <pc:sldMk cId="408525673" sldId="316"/>
            <ac:spMk id="229" creationId="{148EFA28-2D0E-BDBE-7346-87DF3F0EEA45}"/>
          </ac:spMkLst>
        </pc:spChg>
        <pc:spChg chg="add">
          <ac:chgData name="Vikas Bhargav Trivedi" userId="S::vtrive12@my.centennialcollege.ca::40114059-35ef-4fda-bc94-b54e268574b2" providerId="AD" clId="Web-{7DF8695C-DDB6-1554-55FF-B4231FC0A145}" dt="2023-10-16T02:27:34.863" v="227"/>
          <ac:spMkLst>
            <pc:docMk/>
            <pc:sldMk cId="408525673" sldId="316"/>
            <ac:spMk id="231" creationId="{5657AC5C-3A10-864B-0EE9-905501EB5C67}"/>
          </ac:spMkLst>
        </pc:spChg>
        <pc:spChg chg="add">
          <ac:chgData name="Vikas Bhargav Trivedi" userId="S::vtrive12@my.centennialcollege.ca::40114059-35ef-4fda-bc94-b54e268574b2" providerId="AD" clId="Web-{7DF8695C-DDB6-1554-55FF-B4231FC0A145}" dt="2023-10-16T02:27:35.972" v="228"/>
          <ac:spMkLst>
            <pc:docMk/>
            <pc:sldMk cId="408525673" sldId="316"/>
            <ac:spMk id="233" creationId="{CC95B2EB-7991-9F4D-F689-F175C9391AB7}"/>
          </ac:spMkLst>
        </pc:spChg>
        <pc:spChg chg="add">
          <ac:chgData name="Vikas Bhargav Trivedi" userId="S::vtrive12@my.centennialcollege.ca::40114059-35ef-4fda-bc94-b54e268574b2" providerId="AD" clId="Web-{7DF8695C-DDB6-1554-55FF-B4231FC0A145}" dt="2023-10-16T02:27:37.066" v="229"/>
          <ac:spMkLst>
            <pc:docMk/>
            <pc:sldMk cId="408525673" sldId="316"/>
            <ac:spMk id="235" creationId="{0B4CB9FC-4030-D6B4-37FB-55D4B364F8C3}"/>
          </ac:spMkLst>
        </pc:spChg>
        <pc:spChg chg="add">
          <ac:chgData name="Vikas Bhargav Trivedi" userId="S::vtrive12@my.centennialcollege.ca::40114059-35ef-4fda-bc94-b54e268574b2" providerId="AD" clId="Web-{7DF8695C-DDB6-1554-55FF-B4231FC0A145}" dt="2023-10-16T02:27:46.223" v="234"/>
          <ac:spMkLst>
            <pc:docMk/>
            <pc:sldMk cId="408525673" sldId="316"/>
            <ac:spMk id="245" creationId="{09376252-926F-698B-945C-57209A0AD0F2}"/>
          </ac:spMkLst>
        </pc:spChg>
        <pc:spChg chg="add">
          <ac:chgData name="Vikas Bhargav Trivedi" userId="S::vtrive12@my.centennialcollege.ca::40114059-35ef-4fda-bc94-b54e268574b2" providerId="AD" clId="Web-{7DF8695C-DDB6-1554-55FF-B4231FC0A145}" dt="2023-10-16T02:27:47.332" v="235"/>
          <ac:spMkLst>
            <pc:docMk/>
            <pc:sldMk cId="408525673" sldId="316"/>
            <ac:spMk id="247" creationId="{08DE9059-865B-4965-1C05-58BFDA27D539}"/>
          </ac:spMkLst>
        </pc:spChg>
        <pc:spChg chg="add">
          <ac:chgData name="Vikas Bhargav Trivedi" userId="S::vtrive12@my.centennialcollege.ca::40114059-35ef-4fda-bc94-b54e268574b2" providerId="AD" clId="Web-{7DF8695C-DDB6-1554-55FF-B4231FC0A145}" dt="2023-10-16T02:27:48.441" v="236"/>
          <ac:spMkLst>
            <pc:docMk/>
            <pc:sldMk cId="408525673" sldId="316"/>
            <ac:spMk id="249" creationId="{62923634-8D7B-0407-635C-1923329857F9}"/>
          </ac:spMkLst>
        </pc:spChg>
        <pc:spChg chg="add">
          <ac:chgData name="Vikas Bhargav Trivedi" userId="S::vtrive12@my.centennialcollege.ca::40114059-35ef-4fda-bc94-b54e268574b2" providerId="AD" clId="Web-{7DF8695C-DDB6-1554-55FF-B4231FC0A145}" dt="2023-10-16T02:27:49.551" v="237"/>
          <ac:spMkLst>
            <pc:docMk/>
            <pc:sldMk cId="408525673" sldId="316"/>
            <ac:spMk id="251" creationId="{864975BD-94A6-A08F-E472-93F1F1927FAE}"/>
          </ac:spMkLst>
        </pc:spChg>
        <pc:spChg chg="add">
          <ac:chgData name="Vikas Bhargav Trivedi" userId="S::vtrive12@my.centennialcollege.ca::40114059-35ef-4fda-bc94-b54e268574b2" providerId="AD" clId="Web-{7DF8695C-DDB6-1554-55FF-B4231FC0A145}" dt="2023-10-16T02:27:50.660" v="238"/>
          <ac:spMkLst>
            <pc:docMk/>
            <pc:sldMk cId="408525673" sldId="316"/>
            <ac:spMk id="253" creationId="{C59BC0A2-00D2-94FD-8F76-681FBF3C9B4F}"/>
          </ac:spMkLst>
        </pc:spChg>
        <pc:spChg chg="add">
          <ac:chgData name="Vikas Bhargav Trivedi" userId="S::vtrive12@my.centennialcollege.ca::40114059-35ef-4fda-bc94-b54e268574b2" providerId="AD" clId="Web-{7DF8695C-DDB6-1554-55FF-B4231FC0A145}" dt="2023-10-16T02:27:51.863" v="239"/>
          <ac:spMkLst>
            <pc:docMk/>
            <pc:sldMk cId="408525673" sldId="316"/>
            <ac:spMk id="255" creationId="{A8F720E6-F54B-1AE3-1776-EF928B1D9B14}"/>
          </ac:spMkLst>
        </pc:spChg>
        <pc:spChg chg="add">
          <ac:chgData name="Vikas Bhargav Trivedi" userId="S::vtrive12@my.centennialcollege.ca::40114059-35ef-4fda-bc94-b54e268574b2" providerId="AD" clId="Web-{7DF8695C-DDB6-1554-55FF-B4231FC0A145}" dt="2023-10-16T02:27:53.066" v="240"/>
          <ac:spMkLst>
            <pc:docMk/>
            <pc:sldMk cId="408525673" sldId="316"/>
            <ac:spMk id="257" creationId="{8F695B89-C12F-3C9C-073B-606565A6D51C}"/>
          </ac:spMkLst>
        </pc:spChg>
        <pc:spChg chg="add">
          <ac:chgData name="Vikas Bhargav Trivedi" userId="S::vtrive12@my.centennialcollege.ca::40114059-35ef-4fda-bc94-b54e268574b2" providerId="AD" clId="Web-{7DF8695C-DDB6-1554-55FF-B4231FC0A145}" dt="2023-10-16T02:27:54.348" v="241"/>
          <ac:spMkLst>
            <pc:docMk/>
            <pc:sldMk cId="408525673" sldId="316"/>
            <ac:spMk id="259" creationId="{ED5581B1-3164-65B8-FFE6-17BD0412A33F}"/>
          </ac:spMkLst>
        </pc:spChg>
        <pc:spChg chg="add">
          <ac:chgData name="Vikas Bhargav Trivedi" userId="S::vtrive12@my.centennialcollege.ca::40114059-35ef-4fda-bc94-b54e268574b2" providerId="AD" clId="Web-{7DF8695C-DDB6-1554-55FF-B4231FC0A145}" dt="2023-10-16T02:27:55.582" v="242"/>
          <ac:spMkLst>
            <pc:docMk/>
            <pc:sldMk cId="408525673" sldId="316"/>
            <ac:spMk id="261" creationId="{BC70D5F8-63CA-11C1-DECA-75BABFB491D4}"/>
          </ac:spMkLst>
        </pc:spChg>
        <pc:spChg chg="add">
          <ac:chgData name="Vikas Bhargav Trivedi" userId="S::vtrive12@my.centennialcollege.ca::40114059-35ef-4fda-bc94-b54e268574b2" providerId="AD" clId="Web-{7DF8695C-DDB6-1554-55FF-B4231FC0A145}" dt="2023-10-16T02:27:56.817" v="243"/>
          <ac:spMkLst>
            <pc:docMk/>
            <pc:sldMk cId="408525673" sldId="316"/>
            <ac:spMk id="263" creationId="{554AE8CD-7497-B1BF-D3F6-1D2C02FD2715}"/>
          </ac:spMkLst>
        </pc:spChg>
        <pc:spChg chg="add">
          <ac:chgData name="Vikas Bhargav Trivedi" userId="S::vtrive12@my.centennialcollege.ca::40114059-35ef-4fda-bc94-b54e268574b2" providerId="AD" clId="Web-{7DF8695C-DDB6-1554-55FF-B4231FC0A145}" dt="2023-10-16T02:27:58.082" v="244"/>
          <ac:spMkLst>
            <pc:docMk/>
            <pc:sldMk cId="408525673" sldId="316"/>
            <ac:spMk id="265" creationId="{439AC05F-81FA-4B53-7C51-AF4D47B2C0E0}"/>
          </ac:spMkLst>
        </pc:spChg>
        <pc:picChg chg="add del">
          <ac:chgData name="Vikas Bhargav Trivedi" userId="S::vtrive12@my.centennialcollege.ca::40114059-35ef-4fda-bc94-b54e268574b2" providerId="AD" clId="Web-{7DF8695C-DDB6-1554-55FF-B4231FC0A145}" dt="2023-10-16T02:28:11.411" v="271"/>
          <ac:picMkLst>
            <pc:docMk/>
            <pc:sldMk cId="408525673" sldId="316"/>
            <ac:picMk id="27" creationId="{58FBB48D-6E6A-302F-4E9C-6FF2ADD92204}"/>
          </ac:picMkLst>
        </pc:picChg>
        <pc:picChg chg="add del">
          <ac:chgData name="Vikas Bhargav Trivedi" userId="S::vtrive12@my.centennialcollege.ca::40114059-35ef-4fda-bc94-b54e268574b2" providerId="AD" clId="Web-{7DF8695C-DDB6-1554-55FF-B4231FC0A145}" dt="2023-10-16T02:28:11.411" v="272"/>
          <ac:picMkLst>
            <pc:docMk/>
            <pc:sldMk cId="408525673" sldId="316"/>
            <ac:picMk id="29" creationId="{3D6A676E-93F6-1CAE-4A7C-1579945B149D}"/>
          </ac:picMkLst>
        </pc:picChg>
        <pc:picChg chg="add del">
          <ac:chgData name="Vikas Bhargav Trivedi" userId="S::vtrive12@my.centennialcollege.ca::40114059-35ef-4fda-bc94-b54e268574b2" providerId="AD" clId="Web-{7DF8695C-DDB6-1554-55FF-B4231FC0A145}" dt="2023-10-16T02:28:11.411" v="273"/>
          <ac:picMkLst>
            <pc:docMk/>
            <pc:sldMk cId="408525673" sldId="316"/>
            <ac:picMk id="31" creationId="{C9F35585-54C3-2889-0C8D-9363EF06B0B2}"/>
          </ac:picMkLst>
        </pc:picChg>
        <pc:picChg chg="add del">
          <ac:chgData name="Vikas Bhargav Trivedi" userId="S::vtrive12@my.centennialcollege.ca::40114059-35ef-4fda-bc94-b54e268574b2" providerId="AD" clId="Web-{7DF8695C-DDB6-1554-55FF-B4231FC0A145}" dt="2023-10-16T02:28:06.083" v="249"/>
          <ac:picMkLst>
            <pc:docMk/>
            <pc:sldMk cId="408525673" sldId="316"/>
            <ac:picMk id="33" creationId="{0D8AD150-0BE3-FE34-8B68-B239E1EB8BD4}"/>
          </ac:picMkLst>
        </pc:picChg>
        <pc:picChg chg="add">
          <ac:chgData name="Vikas Bhargav Trivedi" userId="S::vtrive12@my.centennialcollege.ca::40114059-35ef-4fda-bc94-b54e268574b2" providerId="AD" clId="Web-{7DF8695C-DDB6-1554-55FF-B4231FC0A145}" dt="2023-10-16T02:26:22.767" v="140"/>
          <ac:picMkLst>
            <pc:docMk/>
            <pc:sldMk cId="408525673" sldId="316"/>
            <ac:picMk id="57" creationId="{D8016E60-B1E9-4031-D290-54696747D522}"/>
          </ac:picMkLst>
        </pc:picChg>
        <pc:picChg chg="add">
          <ac:chgData name="Vikas Bhargav Trivedi" userId="S::vtrive12@my.centennialcollege.ca::40114059-35ef-4fda-bc94-b54e268574b2" providerId="AD" clId="Web-{7DF8695C-DDB6-1554-55FF-B4231FC0A145}" dt="2023-10-16T02:26:23.048" v="141"/>
          <ac:picMkLst>
            <pc:docMk/>
            <pc:sldMk cId="408525673" sldId="316"/>
            <ac:picMk id="59" creationId="{D29B6B6F-6539-B26B-02CA-847EFB8D1A88}"/>
          </ac:picMkLst>
        </pc:picChg>
        <pc:picChg chg="add">
          <ac:chgData name="Vikas Bhargav Trivedi" userId="S::vtrive12@my.centennialcollege.ca::40114059-35ef-4fda-bc94-b54e268574b2" providerId="AD" clId="Web-{7DF8695C-DDB6-1554-55FF-B4231FC0A145}" dt="2023-10-16T02:26:23.345" v="142"/>
          <ac:picMkLst>
            <pc:docMk/>
            <pc:sldMk cId="408525673" sldId="316"/>
            <ac:picMk id="61" creationId="{7F204A04-9D4B-2139-0183-ADA43D42167D}"/>
          </ac:picMkLst>
        </pc:picChg>
        <pc:picChg chg="add">
          <ac:chgData name="Vikas Bhargav Trivedi" userId="S::vtrive12@my.centennialcollege.ca::40114059-35ef-4fda-bc94-b54e268574b2" providerId="AD" clId="Web-{7DF8695C-DDB6-1554-55FF-B4231FC0A145}" dt="2023-10-16T02:26:23.657" v="143"/>
          <ac:picMkLst>
            <pc:docMk/>
            <pc:sldMk cId="408525673" sldId="316"/>
            <ac:picMk id="63" creationId="{9CC77EA6-4736-0D7D-00E2-805EB80B3D62}"/>
          </ac:picMkLst>
        </pc:picChg>
        <pc:picChg chg="add">
          <ac:chgData name="Vikas Bhargav Trivedi" userId="S::vtrive12@my.centennialcollege.ca::40114059-35ef-4fda-bc94-b54e268574b2" providerId="AD" clId="Web-{7DF8695C-DDB6-1554-55FF-B4231FC0A145}" dt="2023-10-16T02:26:29.673" v="155"/>
          <ac:picMkLst>
            <pc:docMk/>
            <pc:sldMk cId="408525673" sldId="316"/>
            <ac:picMk id="87" creationId="{A1AC2463-2B55-713E-4266-974D21C8FC7B}"/>
          </ac:picMkLst>
        </pc:picChg>
        <pc:picChg chg="add">
          <ac:chgData name="Vikas Bhargav Trivedi" userId="S::vtrive12@my.centennialcollege.ca::40114059-35ef-4fda-bc94-b54e268574b2" providerId="AD" clId="Web-{7DF8695C-DDB6-1554-55FF-B4231FC0A145}" dt="2023-10-16T02:26:30.111" v="156"/>
          <ac:picMkLst>
            <pc:docMk/>
            <pc:sldMk cId="408525673" sldId="316"/>
            <ac:picMk id="89" creationId="{54537A7C-DBE6-D893-5998-69C07D9C0CFA}"/>
          </ac:picMkLst>
        </pc:picChg>
        <pc:picChg chg="add">
          <ac:chgData name="Vikas Bhargav Trivedi" userId="S::vtrive12@my.centennialcollege.ca::40114059-35ef-4fda-bc94-b54e268574b2" providerId="AD" clId="Web-{7DF8695C-DDB6-1554-55FF-B4231FC0A145}" dt="2023-10-16T02:26:30.533" v="157"/>
          <ac:picMkLst>
            <pc:docMk/>
            <pc:sldMk cId="408525673" sldId="316"/>
            <ac:picMk id="91" creationId="{F58A9596-0A85-2928-6EAE-12B82D3C04B4}"/>
          </ac:picMkLst>
        </pc:picChg>
        <pc:picChg chg="add">
          <ac:chgData name="Vikas Bhargav Trivedi" userId="S::vtrive12@my.centennialcollege.ca::40114059-35ef-4fda-bc94-b54e268574b2" providerId="AD" clId="Web-{7DF8695C-DDB6-1554-55FF-B4231FC0A145}" dt="2023-10-16T02:26:30.986" v="158"/>
          <ac:picMkLst>
            <pc:docMk/>
            <pc:sldMk cId="408525673" sldId="316"/>
            <ac:picMk id="93" creationId="{68D0376D-53EE-4E3C-6827-1EB8FE8B8221}"/>
          </ac:picMkLst>
        </pc:picChg>
        <pc:picChg chg="add">
          <ac:chgData name="Vikas Bhargav Trivedi" userId="S::vtrive12@my.centennialcollege.ca::40114059-35ef-4fda-bc94-b54e268574b2" providerId="AD" clId="Web-{7DF8695C-DDB6-1554-55FF-B4231FC0A145}" dt="2023-10-16T02:26:38.705" v="170"/>
          <ac:picMkLst>
            <pc:docMk/>
            <pc:sldMk cId="408525673" sldId="316"/>
            <ac:picMk id="117" creationId="{5D542EAB-226F-77E4-741E-B7B4AF81AA72}"/>
          </ac:picMkLst>
        </pc:picChg>
        <pc:picChg chg="add">
          <ac:chgData name="Vikas Bhargav Trivedi" userId="S::vtrive12@my.centennialcollege.ca::40114059-35ef-4fda-bc94-b54e268574b2" providerId="AD" clId="Web-{7DF8695C-DDB6-1554-55FF-B4231FC0A145}" dt="2023-10-16T02:26:39.267" v="171"/>
          <ac:picMkLst>
            <pc:docMk/>
            <pc:sldMk cId="408525673" sldId="316"/>
            <ac:picMk id="119" creationId="{1B404A1C-BD13-BEF5-849D-00BE166F97BD}"/>
          </ac:picMkLst>
        </pc:picChg>
        <pc:picChg chg="add">
          <ac:chgData name="Vikas Bhargav Trivedi" userId="S::vtrive12@my.centennialcollege.ca::40114059-35ef-4fda-bc94-b54e268574b2" providerId="AD" clId="Web-{7DF8695C-DDB6-1554-55FF-B4231FC0A145}" dt="2023-10-16T02:26:39.830" v="172"/>
          <ac:picMkLst>
            <pc:docMk/>
            <pc:sldMk cId="408525673" sldId="316"/>
            <ac:picMk id="121" creationId="{A1CFB71E-2DEA-927A-4A80-81B186FEBB55}"/>
          </ac:picMkLst>
        </pc:picChg>
        <pc:picChg chg="add">
          <ac:chgData name="Vikas Bhargav Trivedi" userId="S::vtrive12@my.centennialcollege.ca::40114059-35ef-4fda-bc94-b54e268574b2" providerId="AD" clId="Web-{7DF8695C-DDB6-1554-55FF-B4231FC0A145}" dt="2023-10-16T02:26:40.783" v="173"/>
          <ac:picMkLst>
            <pc:docMk/>
            <pc:sldMk cId="408525673" sldId="316"/>
            <ac:picMk id="123" creationId="{094AC680-E01E-1127-FA2C-DC1AF11B3C36}"/>
          </ac:picMkLst>
        </pc:picChg>
        <pc:picChg chg="add">
          <ac:chgData name="Vikas Bhargav Trivedi" userId="S::vtrive12@my.centennialcollege.ca::40114059-35ef-4fda-bc94-b54e268574b2" providerId="AD" clId="Web-{7DF8695C-DDB6-1554-55FF-B4231FC0A145}" dt="2023-10-16T02:26:49.908" v="185"/>
          <ac:picMkLst>
            <pc:docMk/>
            <pc:sldMk cId="408525673" sldId="316"/>
            <ac:picMk id="147" creationId="{0AEB70DA-41DB-4E8B-6BE6-C77375416EB5}"/>
          </ac:picMkLst>
        </pc:picChg>
        <pc:picChg chg="add">
          <ac:chgData name="Vikas Bhargav Trivedi" userId="S::vtrive12@my.centennialcollege.ca::40114059-35ef-4fda-bc94-b54e268574b2" providerId="AD" clId="Web-{7DF8695C-DDB6-1554-55FF-B4231FC0A145}" dt="2023-10-16T02:26:50.596" v="186"/>
          <ac:picMkLst>
            <pc:docMk/>
            <pc:sldMk cId="408525673" sldId="316"/>
            <ac:picMk id="149" creationId="{3182E87F-7B7B-DE2B-306F-A27E623C240B}"/>
          </ac:picMkLst>
        </pc:picChg>
        <pc:picChg chg="add">
          <ac:chgData name="Vikas Bhargav Trivedi" userId="S::vtrive12@my.centennialcollege.ca::40114059-35ef-4fda-bc94-b54e268574b2" providerId="AD" clId="Web-{7DF8695C-DDB6-1554-55FF-B4231FC0A145}" dt="2023-10-16T02:26:51.283" v="187"/>
          <ac:picMkLst>
            <pc:docMk/>
            <pc:sldMk cId="408525673" sldId="316"/>
            <ac:picMk id="151" creationId="{17900422-33AD-491F-F8FA-2F1967822C47}"/>
          </ac:picMkLst>
        </pc:picChg>
        <pc:picChg chg="add">
          <ac:chgData name="Vikas Bhargav Trivedi" userId="S::vtrive12@my.centennialcollege.ca::40114059-35ef-4fda-bc94-b54e268574b2" providerId="AD" clId="Web-{7DF8695C-DDB6-1554-55FF-B4231FC0A145}" dt="2023-10-16T02:26:51.986" v="188"/>
          <ac:picMkLst>
            <pc:docMk/>
            <pc:sldMk cId="408525673" sldId="316"/>
            <ac:picMk id="153" creationId="{690B1C39-AD4E-56D0-EE58-1A9E424AF536}"/>
          </ac:picMkLst>
        </pc:picChg>
        <pc:picChg chg="add">
          <ac:chgData name="Vikas Bhargav Trivedi" userId="S::vtrive12@my.centennialcollege.ca::40114059-35ef-4fda-bc94-b54e268574b2" providerId="AD" clId="Web-{7DF8695C-DDB6-1554-55FF-B4231FC0A145}" dt="2023-10-16T02:27:03.424" v="200"/>
          <ac:picMkLst>
            <pc:docMk/>
            <pc:sldMk cId="408525673" sldId="316"/>
            <ac:picMk id="177" creationId="{0F32F402-9891-F783-BC4A-0C0B6712091B}"/>
          </ac:picMkLst>
        </pc:picChg>
        <pc:picChg chg="add">
          <ac:chgData name="Vikas Bhargav Trivedi" userId="S::vtrive12@my.centennialcollege.ca::40114059-35ef-4fda-bc94-b54e268574b2" providerId="AD" clId="Web-{7DF8695C-DDB6-1554-55FF-B4231FC0A145}" dt="2023-10-16T02:27:04.252" v="201"/>
          <ac:picMkLst>
            <pc:docMk/>
            <pc:sldMk cId="408525673" sldId="316"/>
            <ac:picMk id="179" creationId="{E4494A28-1E14-E806-AB6C-AA5FC55B496D}"/>
          </ac:picMkLst>
        </pc:picChg>
        <pc:picChg chg="add">
          <ac:chgData name="Vikas Bhargav Trivedi" userId="S::vtrive12@my.centennialcollege.ca::40114059-35ef-4fda-bc94-b54e268574b2" providerId="AD" clId="Web-{7DF8695C-DDB6-1554-55FF-B4231FC0A145}" dt="2023-10-16T02:27:05.096" v="202"/>
          <ac:picMkLst>
            <pc:docMk/>
            <pc:sldMk cId="408525673" sldId="316"/>
            <ac:picMk id="181" creationId="{CEEF11FA-51E9-2921-46B1-320A1D7AACE0}"/>
          </ac:picMkLst>
        </pc:picChg>
        <pc:picChg chg="add">
          <ac:chgData name="Vikas Bhargav Trivedi" userId="S::vtrive12@my.centennialcollege.ca::40114059-35ef-4fda-bc94-b54e268574b2" providerId="AD" clId="Web-{7DF8695C-DDB6-1554-55FF-B4231FC0A145}" dt="2023-10-16T02:27:06.299" v="203"/>
          <ac:picMkLst>
            <pc:docMk/>
            <pc:sldMk cId="408525673" sldId="316"/>
            <ac:picMk id="183" creationId="{1E511BCB-E63B-6664-D70C-13C5731D7185}"/>
          </ac:picMkLst>
        </pc:picChg>
        <pc:picChg chg="add">
          <ac:chgData name="Vikas Bhargav Trivedi" userId="S::vtrive12@my.centennialcollege.ca::40114059-35ef-4fda-bc94-b54e268574b2" providerId="AD" clId="Web-{7DF8695C-DDB6-1554-55FF-B4231FC0A145}" dt="2023-10-16T02:27:19.394" v="215"/>
          <ac:picMkLst>
            <pc:docMk/>
            <pc:sldMk cId="408525673" sldId="316"/>
            <ac:picMk id="207" creationId="{2D37EC60-1AB3-38E9-5698-C48BD1E55B85}"/>
          </ac:picMkLst>
        </pc:picChg>
        <pc:picChg chg="add">
          <ac:chgData name="Vikas Bhargav Trivedi" userId="S::vtrive12@my.centennialcollege.ca::40114059-35ef-4fda-bc94-b54e268574b2" providerId="AD" clId="Web-{7DF8695C-DDB6-1554-55FF-B4231FC0A145}" dt="2023-10-16T02:27:20.378" v="216"/>
          <ac:picMkLst>
            <pc:docMk/>
            <pc:sldMk cId="408525673" sldId="316"/>
            <ac:picMk id="209" creationId="{89E9D091-B859-8D6F-2F1B-7C9A802A2E54}"/>
          </ac:picMkLst>
        </pc:picChg>
        <pc:picChg chg="add">
          <ac:chgData name="Vikas Bhargav Trivedi" userId="S::vtrive12@my.centennialcollege.ca::40114059-35ef-4fda-bc94-b54e268574b2" providerId="AD" clId="Web-{7DF8695C-DDB6-1554-55FF-B4231FC0A145}" dt="2023-10-16T02:27:21.362" v="217"/>
          <ac:picMkLst>
            <pc:docMk/>
            <pc:sldMk cId="408525673" sldId="316"/>
            <ac:picMk id="211" creationId="{9426CB9A-876B-C14A-6479-A8DB1E681FB0}"/>
          </ac:picMkLst>
        </pc:picChg>
        <pc:picChg chg="add">
          <ac:chgData name="Vikas Bhargav Trivedi" userId="S::vtrive12@my.centennialcollege.ca::40114059-35ef-4fda-bc94-b54e268574b2" providerId="AD" clId="Web-{7DF8695C-DDB6-1554-55FF-B4231FC0A145}" dt="2023-10-16T02:27:22.331" v="218"/>
          <ac:picMkLst>
            <pc:docMk/>
            <pc:sldMk cId="408525673" sldId="316"/>
            <ac:picMk id="213" creationId="{513DDAB1-179E-686F-3FEC-D54548610959}"/>
          </ac:picMkLst>
        </pc:picChg>
        <pc:picChg chg="add">
          <ac:chgData name="Vikas Bhargav Trivedi" userId="S::vtrive12@my.centennialcollege.ca::40114059-35ef-4fda-bc94-b54e268574b2" providerId="AD" clId="Web-{7DF8695C-DDB6-1554-55FF-B4231FC0A145}" dt="2023-10-16T02:27:38.191" v="230"/>
          <ac:picMkLst>
            <pc:docMk/>
            <pc:sldMk cId="408525673" sldId="316"/>
            <ac:picMk id="237" creationId="{18C1BC01-93A7-1977-E45C-172D8FBC9CEC}"/>
          </ac:picMkLst>
        </pc:picChg>
        <pc:picChg chg="add">
          <ac:chgData name="Vikas Bhargav Trivedi" userId="S::vtrive12@my.centennialcollege.ca::40114059-35ef-4fda-bc94-b54e268574b2" providerId="AD" clId="Web-{7DF8695C-DDB6-1554-55FF-B4231FC0A145}" dt="2023-10-16T02:27:39.285" v="231"/>
          <ac:picMkLst>
            <pc:docMk/>
            <pc:sldMk cId="408525673" sldId="316"/>
            <ac:picMk id="239" creationId="{F953FB87-E383-8500-9480-A8C57173C6DE}"/>
          </ac:picMkLst>
        </pc:picChg>
        <pc:picChg chg="add">
          <ac:chgData name="Vikas Bhargav Trivedi" userId="S::vtrive12@my.centennialcollege.ca::40114059-35ef-4fda-bc94-b54e268574b2" providerId="AD" clId="Web-{7DF8695C-DDB6-1554-55FF-B4231FC0A145}" dt="2023-10-16T02:27:40.441" v="232"/>
          <ac:picMkLst>
            <pc:docMk/>
            <pc:sldMk cId="408525673" sldId="316"/>
            <ac:picMk id="241" creationId="{EB513393-8BA7-BAC7-17F4-FF8DF89FB1B4}"/>
          </ac:picMkLst>
        </pc:picChg>
        <pc:picChg chg="add">
          <ac:chgData name="Vikas Bhargav Trivedi" userId="S::vtrive12@my.centennialcollege.ca::40114059-35ef-4fda-bc94-b54e268574b2" providerId="AD" clId="Web-{7DF8695C-DDB6-1554-55FF-B4231FC0A145}" dt="2023-10-16T02:27:41.926" v="233"/>
          <ac:picMkLst>
            <pc:docMk/>
            <pc:sldMk cId="408525673" sldId="316"/>
            <ac:picMk id="243" creationId="{E9F5DD3F-710D-DC31-36E4-9F8EF3FAA384}"/>
          </ac:picMkLst>
        </pc:picChg>
        <pc:picChg chg="add">
          <ac:chgData name="Vikas Bhargav Trivedi" userId="S::vtrive12@my.centennialcollege.ca::40114059-35ef-4fda-bc94-b54e268574b2" providerId="AD" clId="Web-{7DF8695C-DDB6-1554-55FF-B4231FC0A145}" dt="2023-10-16T02:27:59.332" v="245"/>
          <ac:picMkLst>
            <pc:docMk/>
            <pc:sldMk cId="408525673" sldId="316"/>
            <ac:picMk id="267" creationId="{1FFC0483-C2CF-9D2F-D958-1B335F3B3A98}"/>
          </ac:picMkLst>
        </pc:picChg>
        <pc:picChg chg="add">
          <ac:chgData name="Vikas Bhargav Trivedi" userId="S::vtrive12@my.centennialcollege.ca::40114059-35ef-4fda-bc94-b54e268574b2" providerId="AD" clId="Web-{7DF8695C-DDB6-1554-55FF-B4231FC0A145}" dt="2023-10-16T02:28:00.598" v="246"/>
          <ac:picMkLst>
            <pc:docMk/>
            <pc:sldMk cId="408525673" sldId="316"/>
            <ac:picMk id="269" creationId="{2C0C0AF6-C4DC-A6B7-E8AC-140BA9E22E32}"/>
          </ac:picMkLst>
        </pc:picChg>
        <pc:picChg chg="add">
          <ac:chgData name="Vikas Bhargav Trivedi" userId="S::vtrive12@my.centennialcollege.ca::40114059-35ef-4fda-bc94-b54e268574b2" providerId="AD" clId="Web-{7DF8695C-DDB6-1554-55FF-B4231FC0A145}" dt="2023-10-16T02:28:01.832" v="247"/>
          <ac:picMkLst>
            <pc:docMk/>
            <pc:sldMk cId="408525673" sldId="316"/>
            <ac:picMk id="271" creationId="{FE35E01F-17F4-01CF-2093-A046D57986BF}"/>
          </ac:picMkLst>
        </pc:picChg>
        <pc:picChg chg="add">
          <ac:chgData name="Vikas Bhargav Trivedi" userId="S::vtrive12@my.centennialcollege.ca::40114059-35ef-4fda-bc94-b54e268574b2" providerId="AD" clId="Web-{7DF8695C-DDB6-1554-55FF-B4231FC0A145}" dt="2023-10-16T02:28:03.098" v="248"/>
          <ac:picMkLst>
            <pc:docMk/>
            <pc:sldMk cId="408525673" sldId="316"/>
            <ac:picMk id="273" creationId="{CCFA8E2B-2F2A-E5C7-47D5-9396BDD16385}"/>
          </ac:picMkLst>
        </pc:picChg>
      </pc:sldChg>
      <pc:sldChg chg="new del">
        <pc:chgData name="Vikas Bhargav Trivedi" userId="S::vtrive12@my.centennialcollege.ca::40114059-35ef-4fda-bc94-b54e268574b2" providerId="AD" clId="Web-{7DF8695C-DDB6-1554-55FF-B4231FC0A145}" dt="2023-10-16T02:24:35.998" v="110"/>
        <pc:sldMkLst>
          <pc:docMk/>
          <pc:sldMk cId="2448659358" sldId="316"/>
        </pc:sldMkLst>
      </pc:sldChg>
      <pc:sldChg chg="addSp delSp modSp new addAnim delAnim">
        <pc:chgData name="Vikas Bhargav Trivedi" userId="S::vtrive12@my.centennialcollege.ca::40114059-35ef-4fda-bc94-b54e268574b2" providerId="AD" clId="Web-{7DF8695C-DDB6-1554-55FF-B4231FC0A145}" dt="2023-10-16T03:12:34.434" v="401" actId="20577"/>
        <pc:sldMkLst>
          <pc:docMk/>
          <pc:sldMk cId="3798155738" sldId="316"/>
        </pc:sldMkLst>
        <pc:spChg chg="del">
          <ac:chgData name="Vikas Bhargav Trivedi" userId="S::vtrive12@my.centennialcollege.ca::40114059-35ef-4fda-bc94-b54e268574b2" providerId="AD" clId="Web-{7DF8695C-DDB6-1554-55FF-B4231FC0A145}" dt="2023-10-16T02:32:45.482" v="277"/>
          <ac:spMkLst>
            <pc:docMk/>
            <pc:sldMk cId="3798155738" sldId="316"/>
            <ac:spMk id="2" creationId="{DB40361E-C716-7FAE-5AC2-C199D23FF57A}"/>
          </ac:spMkLst>
        </pc:spChg>
        <pc:spChg chg="del">
          <ac:chgData name="Vikas Bhargav Trivedi" userId="S::vtrive12@my.centennialcollege.ca::40114059-35ef-4fda-bc94-b54e268574b2" providerId="AD" clId="Web-{7DF8695C-DDB6-1554-55FF-B4231FC0A145}" dt="2023-10-16T02:32:45.482" v="276"/>
          <ac:spMkLst>
            <pc:docMk/>
            <pc:sldMk cId="3798155738" sldId="316"/>
            <ac:spMk id="3" creationId="{CF74A6CF-A95A-6A0B-8AFB-1E53D271DCE8}"/>
          </ac:spMkLst>
        </pc:spChg>
        <pc:spChg chg="add del">
          <ac:chgData name="Vikas Bhargav Trivedi" userId="S::vtrive12@my.centennialcollege.ca::40114059-35ef-4fda-bc94-b54e268574b2" providerId="AD" clId="Web-{7DF8695C-DDB6-1554-55FF-B4231FC0A145}" dt="2023-10-16T02:32:45.841" v="310"/>
          <ac:spMkLst>
            <pc:docMk/>
            <pc:sldMk cId="3798155738" sldId="316"/>
            <ac:spMk id="5" creationId="{47FF4760-E510-38E7-AD4D-8E97CF48C869}"/>
          </ac:spMkLst>
        </pc:spChg>
        <pc:spChg chg="add mod">
          <ac:chgData name="Vikas Bhargav Trivedi" userId="S::vtrive12@my.centennialcollege.ca::40114059-35ef-4fda-bc94-b54e268574b2" providerId="AD" clId="Web-{7DF8695C-DDB6-1554-55FF-B4231FC0A145}" dt="2023-10-16T03:12:34.434" v="401" actId="20577"/>
          <ac:spMkLst>
            <pc:docMk/>
            <pc:sldMk cId="3798155738" sldId="316"/>
            <ac:spMk id="7" creationId="{D8533EDB-6FEA-F308-FC97-1913CB7C0DC3}"/>
          </ac:spMkLst>
        </pc:spChg>
        <pc:spChg chg="add">
          <ac:chgData name="Vikas Bhargav Trivedi" userId="S::vtrive12@my.centennialcollege.ca::40114059-35ef-4fda-bc94-b54e268574b2" providerId="AD" clId="Web-{7DF8695C-DDB6-1554-55FF-B4231FC0A145}" dt="2023-10-16T02:32:45.529" v="280"/>
          <ac:spMkLst>
            <pc:docMk/>
            <pc:sldMk cId="3798155738" sldId="316"/>
            <ac:spMk id="9" creationId="{54FE98DB-CF18-FA5D-2D95-69377ADC7F31}"/>
          </ac:spMkLst>
        </pc:spChg>
        <pc:spChg chg="add del">
          <ac:chgData name="Vikas Bhargav Trivedi" userId="S::vtrive12@my.centennialcollege.ca::40114059-35ef-4fda-bc94-b54e268574b2" providerId="AD" clId="Web-{7DF8695C-DDB6-1554-55FF-B4231FC0A145}" dt="2023-10-16T02:32:45.841" v="309"/>
          <ac:spMkLst>
            <pc:docMk/>
            <pc:sldMk cId="3798155738" sldId="316"/>
            <ac:spMk id="11" creationId="{1E4A69C4-EBE9-C70D-E4CF-375A8C9F2EF0}"/>
          </ac:spMkLst>
        </pc:spChg>
        <pc:spChg chg="add del">
          <ac:chgData name="Vikas Bhargav Trivedi" userId="S::vtrive12@my.centennialcollege.ca::40114059-35ef-4fda-bc94-b54e268574b2" providerId="AD" clId="Web-{7DF8695C-DDB6-1554-55FF-B4231FC0A145}" dt="2023-10-16T02:32:45.841" v="308"/>
          <ac:spMkLst>
            <pc:docMk/>
            <pc:sldMk cId="3798155738" sldId="316"/>
            <ac:spMk id="13" creationId="{D1DE0028-272C-822C-C947-891668A557B2}"/>
          </ac:spMkLst>
        </pc:spChg>
        <pc:spChg chg="add del">
          <ac:chgData name="Vikas Bhargav Trivedi" userId="S::vtrive12@my.centennialcollege.ca::40114059-35ef-4fda-bc94-b54e268574b2" providerId="AD" clId="Web-{7DF8695C-DDB6-1554-55FF-B4231FC0A145}" dt="2023-10-16T02:32:45.841" v="307"/>
          <ac:spMkLst>
            <pc:docMk/>
            <pc:sldMk cId="3798155738" sldId="316"/>
            <ac:spMk id="15" creationId="{5DD69164-D4CF-5561-1D9E-9637BF4A2A3F}"/>
          </ac:spMkLst>
        </pc:spChg>
        <pc:spChg chg="add del">
          <ac:chgData name="Vikas Bhargav Trivedi" userId="S::vtrive12@my.centennialcollege.ca::40114059-35ef-4fda-bc94-b54e268574b2" providerId="AD" clId="Web-{7DF8695C-DDB6-1554-55FF-B4231FC0A145}" dt="2023-10-16T02:32:45.841" v="306"/>
          <ac:spMkLst>
            <pc:docMk/>
            <pc:sldMk cId="3798155738" sldId="316"/>
            <ac:spMk id="17" creationId="{44427BB7-3F70-F556-1ED3-19BC35D29A7B}"/>
          </ac:spMkLst>
        </pc:spChg>
        <pc:spChg chg="add del">
          <ac:chgData name="Vikas Bhargav Trivedi" userId="S::vtrive12@my.centennialcollege.ca::40114059-35ef-4fda-bc94-b54e268574b2" providerId="AD" clId="Web-{7DF8695C-DDB6-1554-55FF-B4231FC0A145}" dt="2023-10-16T02:32:45.841" v="305"/>
          <ac:spMkLst>
            <pc:docMk/>
            <pc:sldMk cId="3798155738" sldId="316"/>
            <ac:spMk id="19" creationId="{6AD4FE45-FF31-3D45-BF29-7DE2530AF23B}"/>
          </ac:spMkLst>
        </pc:spChg>
        <pc:spChg chg="add del">
          <ac:chgData name="Vikas Bhargav Trivedi" userId="S::vtrive12@my.centennialcollege.ca::40114059-35ef-4fda-bc94-b54e268574b2" providerId="AD" clId="Web-{7DF8695C-DDB6-1554-55FF-B4231FC0A145}" dt="2023-10-16T02:32:45.826" v="304"/>
          <ac:spMkLst>
            <pc:docMk/>
            <pc:sldMk cId="3798155738" sldId="316"/>
            <ac:spMk id="21" creationId="{8BE41E08-5359-87FB-AC90-87A4BD41D26C}"/>
          </ac:spMkLst>
        </pc:spChg>
        <pc:spChg chg="add del">
          <ac:chgData name="Vikas Bhargav Trivedi" userId="S::vtrive12@my.centennialcollege.ca::40114059-35ef-4fda-bc94-b54e268574b2" providerId="AD" clId="Web-{7DF8695C-DDB6-1554-55FF-B4231FC0A145}" dt="2023-10-16T02:32:45.826" v="303"/>
          <ac:spMkLst>
            <pc:docMk/>
            <pc:sldMk cId="3798155738" sldId="316"/>
            <ac:spMk id="23" creationId="{55B4A91D-62DC-EF07-BCCA-EE70A5BB6A03}"/>
          </ac:spMkLst>
        </pc:spChg>
        <pc:spChg chg="add del">
          <ac:chgData name="Vikas Bhargav Trivedi" userId="S::vtrive12@my.centennialcollege.ca::40114059-35ef-4fda-bc94-b54e268574b2" providerId="AD" clId="Web-{7DF8695C-DDB6-1554-55FF-B4231FC0A145}" dt="2023-10-16T02:32:45.826" v="302"/>
          <ac:spMkLst>
            <pc:docMk/>
            <pc:sldMk cId="3798155738" sldId="316"/>
            <ac:spMk id="25" creationId="{18B321B9-5C10-618C-9173-573937DC15FE}"/>
          </ac:spMkLst>
        </pc:spChg>
        <pc:spChg chg="add del">
          <ac:chgData name="Vikas Bhargav Trivedi" userId="S::vtrive12@my.centennialcollege.ca::40114059-35ef-4fda-bc94-b54e268574b2" providerId="AD" clId="Web-{7DF8695C-DDB6-1554-55FF-B4231FC0A145}" dt="2023-10-16T02:32:45.826" v="301"/>
          <ac:spMkLst>
            <pc:docMk/>
            <pc:sldMk cId="3798155738" sldId="316"/>
            <ac:spMk id="27" creationId="{32308DC2-C012-1345-E421-295479E25DA1}"/>
          </ac:spMkLst>
        </pc:spChg>
        <pc:spChg chg="add del">
          <ac:chgData name="Vikas Bhargav Trivedi" userId="S::vtrive12@my.centennialcollege.ca::40114059-35ef-4fda-bc94-b54e268574b2" providerId="AD" clId="Web-{7DF8695C-DDB6-1554-55FF-B4231FC0A145}" dt="2023-10-16T02:32:45.826" v="300"/>
          <ac:spMkLst>
            <pc:docMk/>
            <pc:sldMk cId="3798155738" sldId="316"/>
            <ac:spMk id="29" creationId="{CCC5CFAC-4ED2-446A-9F66-5F4BFB053A9C}"/>
          </ac:spMkLst>
        </pc:spChg>
        <pc:spChg chg="add del">
          <ac:chgData name="Vikas Bhargav Trivedi" userId="S::vtrive12@my.centennialcollege.ca::40114059-35ef-4fda-bc94-b54e268574b2" providerId="AD" clId="Web-{7DF8695C-DDB6-1554-55FF-B4231FC0A145}" dt="2023-10-16T02:32:45.826" v="299"/>
          <ac:spMkLst>
            <pc:docMk/>
            <pc:sldMk cId="3798155738" sldId="316"/>
            <ac:spMk id="31" creationId="{BA250340-FB72-A086-81F4-7E238A69E5DE}"/>
          </ac:spMkLst>
        </pc:spChg>
        <pc:spChg chg="add del">
          <ac:chgData name="Vikas Bhargav Trivedi" userId="S::vtrive12@my.centennialcollege.ca::40114059-35ef-4fda-bc94-b54e268574b2" providerId="AD" clId="Web-{7DF8695C-DDB6-1554-55FF-B4231FC0A145}" dt="2023-10-16T02:32:45.826" v="298"/>
          <ac:spMkLst>
            <pc:docMk/>
            <pc:sldMk cId="3798155738" sldId="316"/>
            <ac:spMk id="33" creationId="{BC531545-9BBA-521D-70DD-D0F8A9D662FB}"/>
          </ac:spMkLst>
        </pc:spChg>
        <pc:spChg chg="add del">
          <ac:chgData name="Vikas Bhargav Trivedi" userId="S::vtrive12@my.centennialcollege.ca::40114059-35ef-4fda-bc94-b54e268574b2" providerId="AD" clId="Web-{7DF8695C-DDB6-1554-55FF-B4231FC0A145}" dt="2023-10-16T02:32:46.294" v="311"/>
          <ac:spMkLst>
            <pc:docMk/>
            <pc:sldMk cId="3798155738" sldId="316"/>
            <ac:spMk id="35" creationId="{52ADA00B-A040-5AD6-D715-1DF160F1D952}"/>
          </ac:spMkLst>
        </pc:spChg>
        <pc:spChg chg="add del">
          <ac:chgData name="Vikas Bhargav Trivedi" userId="S::vtrive12@my.centennialcollege.ca::40114059-35ef-4fda-bc94-b54e268574b2" providerId="AD" clId="Web-{7DF8695C-DDB6-1554-55FF-B4231FC0A145}" dt="2023-10-16T02:32:45.826" v="297"/>
          <ac:spMkLst>
            <pc:docMk/>
            <pc:sldMk cId="3798155738" sldId="316"/>
            <ac:spMk id="37" creationId="{59CEE28E-FC49-DD26-E452-AF197C071341}"/>
          </ac:spMkLst>
        </pc:spChg>
        <pc:spChg chg="add del">
          <ac:chgData name="Vikas Bhargav Trivedi" userId="S::vtrive12@my.centennialcollege.ca::40114059-35ef-4fda-bc94-b54e268574b2" providerId="AD" clId="Web-{7DF8695C-DDB6-1554-55FF-B4231FC0A145}" dt="2023-10-16T02:32:45.826" v="296"/>
          <ac:spMkLst>
            <pc:docMk/>
            <pc:sldMk cId="3798155738" sldId="316"/>
            <ac:spMk id="39" creationId="{52D60C16-C1E7-8014-1713-5CF5BD74B982}"/>
          </ac:spMkLst>
        </pc:spChg>
        <pc:spChg chg="add mod">
          <ac:chgData name="Vikas Bhargav Trivedi" userId="S::vtrive12@my.centennialcollege.ca::40114059-35ef-4fda-bc94-b54e268574b2" providerId="AD" clId="Web-{7DF8695C-DDB6-1554-55FF-B4231FC0A145}" dt="2023-10-16T03:11:07.447" v="399" actId="1076"/>
          <ac:spMkLst>
            <pc:docMk/>
            <pc:sldMk cId="3798155738" sldId="316"/>
            <ac:spMk id="40" creationId="{4AFF95BB-09D4-2D95-E658-D45ED4A5043C}"/>
          </ac:spMkLst>
        </pc:spChg>
      </pc:sldChg>
    </pc:docChg>
  </pc:docChgLst>
  <pc:docChgLst>
    <pc:chgData name="Manipal Sidhu" userId="S::msidhu45@my.centennialcollege.ca::e5ee06a5-835c-4ae0-b104-9247fa104f08" providerId="AD" clId="Web-{C6E8FA2B-FD9C-A03F-7C3D-1D2C82FFF165}"/>
    <pc:docChg chg="delSld">
      <pc:chgData name="Manipal Sidhu" userId="S::msidhu45@my.centennialcollege.ca::e5ee06a5-835c-4ae0-b104-9247fa104f08" providerId="AD" clId="Web-{C6E8FA2B-FD9C-A03F-7C3D-1D2C82FFF165}" dt="2023-10-16T03:05:30.735" v="1"/>
      <pc:docMkLst>
        <pc:docMk/>
      </pc:docMkLst>
      <pc:sldChg chg="del">
        <pc:chgData name="Manipal Sidhu" userId="S::msidhu45@my.centennialcollege.ca::e5ee06a5-835c-4ae0-b104-9247fa104f08" providerId="AD" clId="Web-{C6E8FA2B-FD9C-A03F-7C3D-1D2C82FFF165}" dt="2023-10-16T03:05:30.735" v="1"/>
        <pc:sldMkLst>
          <pc:docMk/>
          <pc:sldMk cId="1698702254" sldId="300"/>
        </pc:sldMkLst>
      </pc:sldChg>
      <pc:sldChg chg="del">
        <pc:chgData name="Manipal Sidhu" userId="S::msidhu45@my.centennialcollege.ca::e5ee06a5-835c-4ae0-b104-9247fa104f08" providerId="AD" clId="Web-{C6E8FA2B-FD9C-A03F-7C3D-1D2C82FFF165}" dt="2023-10-16T03:05:28.595" v="0"/>
        <pc:sldMkLst>
          <pc:docMk/>
          <pc:sldMk cId="2839387411" sldId="304"/>
        </pc:sldMkLst>
      </pc:sldChg>
    </pc:docChg>
  </pc:docChgLst>
  <pc:docChgLst>
    <pc:chgData name="Manipal Sidhu" userId="S::msidhu45@my.centennialcollege.ca::e5ee06a5-835c-4ae0-b104-9247fa104f08" providerId="AD" clId="Web-{EF05C965-E75E-9B55-BDBF-13ACAB9FD509}"/>
    <pc:docChg chg="addSld delSld modSld">
      <pc:chgData name="Manipal Sidhu" userId="S::msidhu45@my.centennialcollege.ca::e5ee06a5-835c-4ae0-b104-9247fa104f08" providerId="AD" clId="Web-{EF05C965-E75E-9B55-BDBF-13ACAB9FD509}" dt="2023-10-16T16:13:35.167" v="347" actId="20577"/>
      <pc:docMkLst>
        <pc:docMk/>
      </pc:docMkLst>
      <pc:sldChg chg="addSp delSp modSp addAnim delAnim">
        <pc:chgData name="Manipal Sidhu" userId="S::msidhu45@my.centennialcollege.ca::e5ee06a5-835c-4ae0-b104-9247fa104f08" providerId="AD" clId="Web-{EF05C965-E75E-9B55-BDBF-13ACAB9FD509}" dt="2023-10-16T16:10:04.081" v="321" actId="20577"/>
        <pc:sldMkLst>
          <pc:docMk/>
          <pc:sldMk cId="1494724232" sldId="259"/>
        </pc:sldMkLst>
        <pc:spChg chg="add del mod">
          <ac:chgData name="Manipal Sidhu" userId="S::msidhu45@my.centennialcollege.ca::e5ee06a5-835c-4ae0-b104-9247fa104f08" providerId="AD" clId="Web-{EF05C965-E75E-9B55-BDBF-13ACAB9FD509}" dt="2023-10-16T16:05:01.961" v="165"/>
          <ac:spMkLst>
            <pc:docMk/>
            <pc:sldMk cId="1494724232" sldId="259"/>
            <ac:spMk id="3" creationId="{46A23C72-1CFA-66ED-7429-20E68390E77B}"/>
          </ac:spMkLst>
        </pc:spChg>
        <pc:spChg chg="add del mod">
          <ac:chgData name="Manipal Sidhu" userId="S::msidhu45@my.centennialcollege.ca::e5ee06a5-835c-4ae0-b104-9247fa104f08" providerId="AD" clId="Web-{EF05C965-E75E-9B55-BDBF-13ACAB9FD509}" dt="2023-10-16T16:05:01.946" v="164"/>
          <ac:spMkLst>
            <pc:docMk/>
            <pc:sldMk cId="1494724232" sldId="259"/>
            <ac:spMk id="5" creationId="{ADE9CEB2-3996-9AFF-AA7C-0CBCACE4B4A8}"/>
          </ac:spMkLst>
        </pc:spChg>
        <pc:spChg chg="add del mod">
          <ac:chgData name="Manipal Sidhu" userId="S::msidhu45@my.centennialcollege.ca::e5ee06a5-835c-4ae0-b104-9247fa104f08" providerId="AD" clId="Web-{EF05C965-E75E-9B55-BDBF-13ACAB9FD509}" dt="2023-10-16T16:05:01.946" v="163"/>
          <ac:spMkLst>
            <pc:docMk/>
            <pc:sldMk cId="1494724232" sldId="259"/>
            <ac:spMk id="9" creationId="{5F07BF8B-34CD-454C-3A5D-4948413D1D9A}"/>
          </ac:spMkLst>
        </pc:spChg>
        <pc:spChg chg="add del mod">
          <ac:chgData name="Manipal Sidhu" userId="S::msidhu45@my.centennialcollege.ca::e5ee06a5-835c-4ae0-b104-9247fa104f08" providerId="AD" clId="Web-{EF05C965-E75E-9B55-BDBF-13ACAB9FD509}" dt="2023-10-16T16:05:01.946" v="162"/>
          <ac:spMkLst>
            <pc:docMk/>
            <pc:sldMk cId="1494724232" sldId="259"/>
            <ac:spMk id="12" creationId="{13674396-B313-9FCF-55A5-3F5152D3BB7C}"/>
          </ac:spMkLst>
        </pc:spChg>
        <pc:spChg chg="mod">
          <ac:chgData name="Manipal Sidhu" userId="S::msidhu45@my.centennialcollege.ca::e5ee06a5-835c-4ae0-b104-9247fa104f08" providerId="AD" clId="Web-{EF05C965-E75E-9B55-BDBF-13ACAB9FD509}" dt="2023-10-16T16:09:57.690" v="317" actId="1076"/>
          <ac:spMkLst>
            <pc:docMk/>
            <pc:sldMk cId="1494724232" sldId="259"/>
            <ac:spMk id="13" creationId="{828238AC-3B1F-4281-98A3-D0FE900CC5AA}"/>
          </ac:spMkLst>
        </pc:spChg>
        <pc:spChg chg="add del mod">
          <ac:chgData name="Manipal Sidhu" userId="S::msidhu45@my.centennialcollege.ca::e5ee06a5-835c-4ae0-b104-9247fa104f08" providerId="AD" clId="Web-{EF05C965-E75E-9B55-BDBF-13ACAB9FD509}" dt="2023-10-16T16:05:01.946" v="161"/>
          <ac:spMkLst>
            <pc:docMk/>
            <pc:sldMk cId="1494724232" sldId="259"/>
            <ac:spMk id="18" creationId="{A03D768F-873D-B79F-C9B1-E1BAF6109FB7}"/>
          </ac:spMkLst>
        </pc:spChg>
        <pc:spChg chg="add del mod">
          <ac:chgData name="Manipal Sidhu" userId="S::msidhu45@my.centennialcollege.ca::e5ee06a5-835c-4ae0-b104-9247fa104f08" providerId="AD" clId="Web-{EF05C965-E75E-9B55-BDBF-13ACAB9FD509}" dt="2023-10-16T16:05:01.946" v="160"/>
          <ac:spMkLst>
            <pc:docMk/>
            <pc:sldMk cId="1494724232" sldId="259"/>
            <ac:spMk id="20" creationId="{B63BAFDA-F3E0-FAE0-2C3F-AF8CD5FED9D8}"/>
          </ac:spMkLst>
        </pc:spChg>
        <pc:spChg chg="add del mod">
          <ac:chgData name="Manipal Sidhu" userId="S::msidhu45@my.centennialcollege.ca::e5ee06a5-835c-4ae0-b104-9247fa104f08" providerId="AD" clId="Web-{EF05C965-E75E-9B55-BDBF-13ACAB9FD509}" dt="2023-10-16T16:05:01.930" v="159"/>
          <ac:spMkLst>
            <pc:docMk/>
            <pc:sldMk cId="1494724232" sldId="259"/>
            <ac:spMk id="22" creationId="{3D2EA5D2-0900-A9E1-86B9-10B3DFAB7351}"/>
          </ac:spMkLst>
        </pc:spChg>
        <pc:spChg chg="add del mod">
          <ac:chgData name="Manipal Sidhu" userId="S::msidhu45@my.centennialcollege.ca::e5ee06a5-835c-4ae0-b104-9247fa104f08" providerId="AD" clId="Web-{EF05C965-E75E-9B55-BDBF-13ACAB9FD509}" dt="2023-10-16T16:05:01.930" v="158"/>
          <ac:spMkLst>
            <pc:docMk/>
            <pc:sldMk cId="1494724232" sldId="259"/>
            <ac:spMk id="24" creationId="{9740B054-658F-6F72-77FE-60B75222949B}"/>
          </ac:spMkLst>
        </pc:spChg>
        <pc:spChg chg="add del mod">
          <ac:chgData name="Manipal Sidhu" userId="S::msidhu45@my.centennialcollege.ca::e5ee06a5-835c-4ae0-b104-9247fa104f08" providerId="AD" clId="Web-{EF05C965-E75E-9B55-BDBF-13ACAB9FD509}" dt="2023-10-16T16:05:01.930" v="157"/>
          <ac:spMkLst>
            <pc:docMk/>
            <pc:sldMk cId="1494724232" sldId="259"/>
            <ac:spMk id="26" creationId="{A65D31D7-5279-CD49-F8C3-ED170F5D57A8}"/>
          </ac:spMkLst>
        </pc:spChg>
        <pc:spChg chg="add del mod">
          <ac:chgData name="Manipal Sidhu" userId="S::msidhu45@my.centennialcollege.ca::e5ee06a5-835c-4ae0-b104-9247fa104f08" providerId="AD" clId="Web-{EF05C965-E75E-9B55-BDBF-13ACAB9FD509}" dt="2023-10-16T16:05:01.930" v="156"/>
          <ac:spMkLst>
            <pc:docMk/>
            <pc:sldMk cId="1494724232" sldId="259"/>
            <ac:spMk id="28" creationId="{DBA1C94B-C8D4-3AEC-532F-2BE27AC7CF9F}"/>
          </ac:spMkLst>
        </pc:spChg>
        <pc:spChg chg="add del mod">
          <ac:chgData name="Manipal Sidhu" userId="S::msidhu45@my.centennialcollege.ca::e5ee06a5-835c-4ae0-b104-9247fa104f08" providerId="AD" clId="Web-{EF05C965-E75E-9B55-BDBF-13ACAB9FD509}" dt="2023-10-16T16:05:01.914" v="155"/>
          <ac:spMkLst>
            <pc:docMk/>
            <pc:sldMk cId="1494724232" sldId="259"/>
            <ac:spMk id="30" creationId="{521B7995-8505-259F-D7E9-2C2AB4C5BAB2}"/>
          </ac:spMkLst>
        </pc:spChg>
        <pc:spChg chg="add del mod">
          <ac:chgData name="Manipal Sidhu" userId="S::msidhu45@my.centennialcollege.ca::e5ee06a5-835c-4ae0-b104-9247fa104f08" providerId="AD" clId="Web-{EF05C965-E75E-9B55-BDBF-13ACAB9FD509}" dt="2023-10-16T16:05:01.914" v="154"/>
          <ac:spMkLst>
            <pc:docMk/>
            <pc:sldMk cId="1494724232" sldId="259"/>
            <ac:spMk id="32" creationId="{F2BF818B-9D2E-A17A-B654-DF4CAB122820}"/>
          </ac:spMkLst>
        </pc:spChg>
        <pc:spChg chg="add mod">
          <ac:chgData name="Manipal Sidhu" userId="S::msidhu45@my.centennialcollege.ca::e5ee06a5-835c-4ae0-b104-9247fa104f08" providerId="AD" clId="Web-{EF05C965-E75E-9B55-BDBF-13ACAB9FD509}" dt="2023-10-16T16:10:04.081" v="321" actId="20577"/>
          <ac:spMkLst>
            <pc:docMk/>
            <pc:sldMk cId="1494724232" sldId="259"/>
            <ac:spMk id="33" creationId="{AB18A1F9-179D-D11F-76F8-B405AFE83974}"/>
          </ac:spMkLst>
        </pc:spChg>
      </pc:sldChg>
      <pc:sldChg chg="del">
        <pc:chgData name="Manipal Sidhu" userId="S::msidhu45@my.centennialcollege.ca::e5ee06a5-835c-4ae0-b104-9247fa104f08" providerId="AD" clId="Web-{EF05C965-E75E-9B55-BDBF-13ACAB9FD509}" dt="2023-10-16T16:03:32.474" v="80"/>
        <pc:sldMkLst>
          <pc:docMk/>
          <pc:sldMk cId="3589120169" sldId="271"/>
        </pc:sldMkLst>
      </pc:sldChg>
      <pc:sldChg chg="del">
        <pc:chgData name="Manipal Sidhu" userId="S::msidhu45@my.centennialcollege.ca::e5ee06a5-835c-4ae0-b104-9247fa104f08" providerId="AD" clId="Web-{EF05C965-E75E-9B55-BDBF-13ACAB9FD509}" dt="2023-10-16T16:03:43.521" v="84"/>
        <pc:sldMkLst>
          <pc:docMk/>
          <pc:sldMk cId="20165644" sldId="272"/>
        </pc:sldMkLst>
      </pc:sldChg>
      <pc:sldChg chg="del">
        <pc:chgData name="Manipal Sidhu" userId="S::msidhu45@my.centennialcollege.ca::e5ee06a5-835c-4ae0-b104-9247fa104f08" providerId="AD" clId="Web-{EF05C965-E75E-9B55-BDBF-13ACAB9FD509}" dt="2023-10-16T16:04:08.522" v="87"/>
        <pc:sldMkLst>
          <pc:docMk/>
          <pc:sldMk cId="909334825" sldId="274"/>
        </pc:sldMkLst>
      </pc:sldChg>
      <pc:sldChg chg="modSp add del">
        <pc:chgData name="Manipal Sidhu" userId="S::msidhu45@my.centennialcollege.ca::e5ee06a5-835c-4ae0-b104-9247fa104f08" providerId="AD" clId="Web-{EF05C965-E75E-9B55-BDBF-13ACAB9FD509}" dt="2023-10-16T16:11:48.272" v="331" actId="20577"/>
        <pc:sldMkLst>
          <pc:docMk/>
          <pc:sldMk cId="4277309841" sldId="275"/>
        </pc:sldMkLst>
        <pc:spChg chg="mod">
          <ac:chgData name="Manipal Sidhu" userId="S::msidhu45@my.centennialcollege.ca::e5ee06a5-835c-4ae0-b104-9247fa104f08" providerId="AD" clId="Web-{EF05C965-E75E-9B55-BDBF-13ACAB9FD509}" dt="2023-10-16T16:11:48.272" v="331" actId="20577"/>
          <ac:spMkLst>
            <pc:docMk/>
            <pc:sldMk cId="4277309841" sldId="275"/>
            <ac:spMk id="2" creationId="{8A9A2C75-65A5-BAAD-FBA4-CF0551DD5AC8}"/>
          </ac:spMkLst>
        </pc:spChg>
      </pc:sldChg>
      <pc:sldChg chg="addSp delSp modSp mod setBg delAnim">
        <pc:chgData name="Manipal Sidhu" userId="S::msidhu45@my.centennialcollege.ca::e5ee06a5-835c-4ae0-b104-9247fa104f08" providerId="AD" clId="Web-{EF05C965-E75E-9B55-BDBF-13ACAB9FD509}" dt="2023-10-16T16:12:24.992" v="334" actId="20577"/>
        <pc:sldMkLst>
          <pc:docMk/>
          <pc:sldMk cId="2352103840" sldId="276"/>
        </pc:sldMkLst>
        <pc:spChg chg="add mod">
          <ac:chgData name="Manipal Sidhu" userId="S::msidhu45@my.centennialcollege.ca::e5ee06a5-835c-4ae0-b104-9247fa104f08" providerId="AD" clId="Web-{EF05C965-E75E-9B55-BDBF-13ACAB9FD509}" dt="2023-10-16T16:12:24.992" v="334" actId="20577"/>
          <ac:spMkLst>
            <pc:docMk/>
            <pc:sldMk cId="2352103840" sldId="276"/>
            <ac:spMk id="3" creationId="{8274FC24-D385-F1E2-6237-9F7A3AB02C54}"/>
          </ac:spMkLst>
        </pc:spChg>
        <pc:spChg chg="ord">
          <ac:chgData name="Manipal Sidhu" userId="S::msidhu45@my.centennialcollege.ca::e5ee06a5-835c-4ae0-b104-9247fa104f08" providerId="AD" clId="Web-{EF05C965-E75E-9B55-BDBF-13ACAB9FD509}" dt="2023-10-16T16:00:42.342" v="48"/>
          <ac:spMkLst>
            <pc:docMk/>
            <pc:sldMk cId="2352103840" sldId="276"/>
            <ac:spMk id="4" creationId="{816B405C-B524-437D-A020-C9F0875C6D2C}"/>
          </ac:spMkLst>
        </pc:spChg>
        <pc:spChg chg="mod">
          <ac:chgData name="Manipal Sidhu" userId="S::msidhu45@my.centennialcollege.ca::e5ee06a5-835c-4ae0-b104-9247fa104f08" providerId="AD" clId="Web-{EF05C965-E75E-9B55-BDBF-13ACAB9FD509}" dt="2023-10-16T16:03:35.927" v="83" actId="20577"/>
          <ac:spMkLst>
            <pc:docMk/>
            <pc:sldMk cId="2352103840" sldId="276"/>
            <ac:spMk id="5" creationId="{27FD09E1-2F64-4D27-BE2A-B97B619CFA7C}"/>
          </ac:spMkLst>
        </pc:spChg>
        <pc:spChg chg="add del">
          <ac:chgData name="Manipal Sidhu" userId="S::msidhu45@my.centennialcollege.ca::e5ee06a5-835c-4ae0-b104-9247fa104f08" providerId="AD" clId="Web-{EF05C965-E75E-9B55-BDBF-13ACAB9FD509}" dt="2023-10-16T16:00:39.546" v="45"/>
          <ac:spMkLst>
            <pc:docMk/>
            <pc:sldMk cId="2352103840" sldId="276"/>
            <ac:spMk id="10" creationId="{45D37F4E-DDB4-456B-97E0-9937730A039F}"/>
          </ac:spMkLst>
        </pc:spChg>
        <pc:spChg chg="add del">
          <ac:chgData name="Manipal Sidhu" userId="S::msidhu45@my.centennialcollege.ca::e5ee06a5-835c-4ae0-b104-9247fa104f08" providerId="AD" clId="Web-{EF05C965-E75E-9B55-BDBF-13ACAB9FD509}" dt="2023-10-16T16:00:39.546" v="45"/>
          <ac:spMkLst>
            <pc:docMk/>
            <pc:sldMk cId="2352103840" sldId="276"/>
            <ac:spMk id="12" creationId="{B2DD41CD-8F47-4F56-AD12-4E2FF7696987}"/>
          </ac:spMkLst>
        </pc:spChg>
        <pc:spChg chg="del mod">
          <ac:chgData name="Manipal Sidhu" userId="S::msidhu45@my.centennialcollege.ca::e5ee06a5-835c-4ae0-b104-9247fa104f08" providerId="AD" clId="Web-{EF05C965-E75E-9B55-BDBF-13ACAB9FD509}" dt="2023-10-16T15:55:57.957" v="33"/>
          <ac:spMkLst>
            <pc:docMk/>
            <pc:sldMk cId="2352103840" sldId="276"/>
            <ac:spMk id="13" creationId="{1931D7A5-0E55-4255-AFC6-F9D4EACD4790}"/>
          </ac:spMkLst>
        </pc:spChg>
        <pc:spChg chg="del">
          <ac:chgData name="Manipal Sidhu" userId="S::msidhu45@my.centennialcollege.ca::e5ee06a5-835c-4ae0-b104-9247fa104f08" providerId="AD" clId="Web-{EF05C965-E75E-9B55-BDBF-13ACAB9FD509}" dt="2023-10-16T15:54:56.549" v="21"/>
          <ac:spMkLst>
            <pc:docMk/>
            <pc:sldMk cId="2352103840" sldId="276"/>
            <ac:spMk id="14" creationId="{0AD38D40-4A6D-448B-A180-A7EB20A870E4}"/>
          </ac:spMkLst>
        </pc:spChg>
        <pc:spChg chg="del">
          <ac:chgData name="Manipal Sidhu" userId="S::msidhu45@my.centennialcollege.ca::e5ee06a5-835c-4ae0-b104-9247fa104f08" providerId="AD" clId="Web-{EF05C965-E75E-9B55-BDBF-13ACAB9FD509}" dt="2023-10-16T15:54:57.533" v="22"/>
          <ac:spMkLst>
            <pc:docMk/>
            <pc:sldMk cId="2352103840" sldId="276"/>
            <ac:spMk id="15" creationId="{A6363EFF-03BF-4FF2-BD00-75C605CA1585}"/>
          </ac:spMkLst>
        </pc:spChg>
        <pc:spChg chg="add del">
          <ac:chgData name="Manipal Sidhu" userId="S::msidhu45@my.centennialcollege.ca::e5ee06a5-835c-4ae0-b104-9247fa104f08" providerId="AD" clId="Web-{EF05C965-E75E-9B55-BDBF-13ACAB9FD509}" dt="2023-10-16T16:00:42.327" v="47"/>
          <ac:spMkLst>
            <pc:docMk/>
            <pc:sldMk cId="2352103840" sldId="276"/>
            <ac:spMk id="19" creationId="{B95B9BA8-1D69-4796-85F5-B6D0BD52354B}"/>
          </ac:spMkLst>
        </pc:spChg>
        <pc:spChg chg="add">
          <ac:chgData name="Manipal Sidhu" userId="S::msidhu45@my.centennialcollege.ca::e5ee06a5-835c-4ae0-b104-9247fa104f08" providerId="AD" clId="Web-{EF05C965-E75E-9B55-BDBF-13ACAB9FD509}" dt="2023-10-16T16:00:42.342" v="48"/>
          <ac:spMkLst>
            <pc:docMk/>
            <pc:sldMk cId="2352103840" sldId="276"/>
            <ac:spMk id="25" creationId="{B6FACB3C-9069-4791-BC5C-0DB7CD19B853}"/>
          </ac:spMkLst>
        </pc:spChg>
        <pc:spChg chg="add">
          <ac:chgData name="Manipal Sidhu" userId="S::msidhu45@my.centennialcollege.ca::e5ee06a5-835c-4ae0-b104-9247fa104f08" providerId="AD" clId="Web-{EF05C965-E75E-9B55-BDBF-13ACAB9FD509}" dt="2023-10-16T16:00:42.342" v="48"/>
          <ac:spMkLst>
            <pc:docMk/>
            <pc:sldMk cId="2352103840" sldId="276"/>
            <ac:spMk id="26" creationId="{71F2038E-D777-4B76-81DD-DD13EE91B9DD}"/>
          </ac:spMkLst>
        </pc:spChg>
        <pc:grpChg chg="add del">
          <ac:chgData name="Manipal Sidhu" userId="S::msidhu45@my.centennialcollege.ca::e5ee06a5-835c-4ae0-b104-9247fa104f08" providerId="AD" clId="Web-{EF05C965-E75E-9B55-BDBF-13ACAB9FD509}" dt="2023-10-16T16:00:42.327" v="47"/>
          <ac:grpSpMkLst>
            <pc:docMk/>
            <pc:sldMk cId="2352103840" sldId="276"/>
            <ac:grpSpMk id="20" creationId="{D44E3F87-3D58-4B03-86B2-15A5C5B9C964}"/>
          </ac:grpSpMkLst>
        </pc:grpChg>
        <pc:grpChg chg="add">
          <ac:chgData name="Manipal Sidhu" userId="S::msidhu45@my.centennialcollege.ca::e5ee06a5-835c-4ae0-b104-9247fa104f08" providerId="AD" clId="Web-{EF05C965-E75E-9B55-BDBF-13ACAB9FD509}" dt="2023-10-16T16:00:42.342" v="48"/>
          <ac:grpSpMkLst>
            <pc:docMk/>
            <pc:sldMk cId="2352103840" sldId="276"/>
            <ac:grpSpMk id="27" creationId="{DD354807-230F-4402-B1B9-F733A8F1F190}"/>
          </ac:grpSpMkLst>
        </pc:grpChg>
        <pc:picChg chg="mod ord">
          <ac:chgData name="Manipal Sidhu" userId="S::msidhu45@my.centennialcollege.ca::e5ee06a5-835c-4ae0-b104-9247fa104f08" providerId="AD" clId="Web-{EF05C965-E75E-9B55-BDBF-13ACAB9FD509}" dt="2023-10-16T16:00:42.342" v="48"/>
          <ac:picMkLst>
            <pc:docMk/>
            <pc:sldMk cId="2352103840" sldId="276"/>
            <ac:picMk id="2" creationId="{3EFC1924-8541-0D88-96F9-6D17B0BFE828}"/>
          </ac:picMkLst>
        </pc:picChg>
      </pc:sldChg>
      <pc:sldChg chg="delSp modSp del delAnim">
        <pc:chgData name="Manipal Sidhu" userId="S::msidhu45@my.centennialcollege.ca::e5ee06a5-835c-4ae0-b104-9247fa104f08" providerId="AD" clId="Web-{EF05C965-E75E-9B55-BDBF-13ACAB9FD509}" dt="2023-10-16T16:10:27.223" v="322"/>
        <pc:sldMkLst>
          <pc:docMk/>
          <pc:sldMk cId="2640237890" sldId="294"/>
        </pc:sldMkLst>
        <pc:spChg chg="del mod">
          <ac:chgData name="Manipal Sidhu" userId="S::msidhu45@my.centennialcollege.ca::e5ee06a5-835c-4ae0-b104-9247fa104f08" providerId="AD" clId="Web-{EF05C965-E75E-9B55-BDBF-13ACAB9FD509}" dt="2023-10-16T16:08:36.469" v="283"/>
          <ac:spMkLst>
            <pc:docMk/>
            <pc:sldMk cId="2640237890" sldId="294"/>
            <ac:spMk id="7" creationId="{E7EF79A5-BA44-BC09-650E-D6A531559634}"/>
          </ac:spMkLst>
        </pc:spChg>
        <pc:spChg chg="del mod">
          <ac:chgData name="Manipal Sidhu" userId="S::msidhu45@my.centennialcollege.ca::e5ee06a5-835c-4ae0-b104-9247fa104f08" providerId="AD" clId="Web-{EF05C965-E75E-9B55-BDBF-13ACAB9FD509}" dt="2023-10-16T16:07:48.670" v="240"/>
          <ac:spMkLst>
            <pc:docMk/>
            <pc:sldMk cId="2640237890" sldId="294"/>
            <ac:spMk id="8" creationId="{C8EADB8D-AA63-2284-2316-FDAAC5AF00B6}"/>
          </ac:spMkLst>
        </pc:spChg>
        <pc:spChg chg="del mod">
          <ac:chgData name="Manipal Sidhu" userId="S::msidhu45@my.centennialcollege.ca::e5ee06a5-835c-4ae0-b104-9247fa104f08" providerId="AD" clId="Web-{EF05C965-E75E-9B55-BDBF-13ACAB9FD509}" dt="2023-10-16T16:08:49.047" v="286"/>
          <ac:spMkLst>
            <pc:docMk/>
            <pc:sldMk cId="2640237890" sldId="294"/>
            <ac:spMk id="15" creationId="{7CA759A6-B8E4-448A-9EFB-C6631D2CAA9E}"/>
          </ac:spMkLst>
        </pc:spChg>
        <pc:spChg chg="del mod">
          <ac:chgData name="Manipal Sidhu" userId="S::msidhu45@my.centennialcollege.ca::e5ee06a5-835c-4ae0-b104-9247fa104f08" providerId="AD" clId="Web-{EF05C965-E75E-9B55-BDBF-13ACAB9FD509}" dt="2023-10-16T16:07:36.748" v="230"/>
          <ac:spMkLst>
            <pc:docMk/>
            <pc:sldMk cId="2640237890" sldId="294"/>
            <ac:spMk id="16" creationId="{6A63495E-C392-483C-B435-CF58A7D7EEEC}"/>
          </ac:spMkLst>
        </pc:spChg>
        <pc:spChg chg="mod">
          <ac:chgData name="Manipal Sidhu" userId="S::msidhu45@my.centennialcollege.ca::e5ee06a5-835c-4ae0-b104-9247fa104f08" providerId="AD" clId="Web-{EF05C965-E75E-9B55-BDBF-13ACAB9FD509}" dt="2023-10-16T16:07:15.450" v="217" actId="20577"/>
          <ac:spMkLst>
            <pc:docMk/>
            <pc:sldMk cId="2640237890" sldId="294"/>
            <ac:spMk id="17" creationId="{16A8DC06-CFB0-4C65-82B1-C06353CD94D3}"/>
          </ac:spMkLst>
        </pc:spChg>
        <pc:spChg chg="del mod">
          <ac:chgData name="Manipal Sidhu" userId="S::msidhu45@my.centennialcollege.ca::e5ee06a5-835c-4ae0-b104-9247fa104f08" providerId="AD" clId="Web-{EF05C965-E75E-9B55-BDBF-13ACAB9FD509}" dt="2023-10-16T16:07:44.764" v="237"/>
          <ac:spMkLst>
            <pc:docMk/>
            <pc:sldMk cId="2640237890" sldId="294"/>
            <ac:spMk id="18" creationId="{211089B6-56B5-4B67-B99C-08FA522E6643}"/>
          </ac:spMkLst>
        </pc:spChg>
        <pc:spChg chg="del mod">
          <ac:chgData name="Manipal Sidhu" userId="S::msidhu45@my.centennialcollege.ca::e5ee06a5-835c-4ae0-b104-9247fa104f08" providerId="AD" clId="Web-{EF05C965-E75E-9B55-BDBF-13ACAB9FD509}" dt="2023-10-16T16:08:12.687" v="257"/>
          <ac:spMkLst>
            <pc:docMk/>
            <pc:sldMk cId="2640237890" sldId="294"/>
            <ac:spMk id="19" creationId="{D036E915-47A9-4C3E-A55A-3961A035593B}"/>
          </ac:spMkLst>
        </pc:spChg>
        <pc:spChg chg="del mod">
          <ac:chgData name="Manipal Sidhu" userId="S::msidhu45@my.centennialcollege.ca::e5ee06a5-835c-4ae0-b104-9247fa104f08" providerId="AD" clId="Web-{EF05C965-E75E-9B55-BDBF-13ACAB9FD509}" dt="2023-10-16T16:07:46.779" v="238"/>
          <ac:spMkLst>
            <pc:docMk/>
            <pc:sldMk cId="2640237890" sldId="294"/>
            <ac:spMk id="20" creationId="{E293CADF-FE7D-4C7E-8918-4B6ABE3E3CB0}"/>
          </ac:spMkLst>
        </pc:spChg>
        <pc:spChg chg="del mod">
          <ac:chgData name="Manipal Sidhu" userId="S::msidhu45@my.centennialcollege.ca::e5ee06a5-835c-4ae0-b104-9247fa104f08" providerId="AD" clId="Web-{EF05C965-E75E-9B55-BDBF-13ACAB9FD509}" dt="2023-10-16T16:08:36.469" v="285"/>
          <ac:spMkLst>
            <pc:docMk/>
            <pc:sldMk cId="2640237890" sldId="294"/>
            <ac:spMk id="45" creationId="{649E60EE-A715-432B-9BDD-BDD540A7197E}"/>
          </ac:spMkLst>
        </pc:spChg>
        <pc:spChg chg="del mod">
          <ac:chgData name="Manipal Sidhu" userId="S::msidhu45@my.centennialcollege.ca::e5ee06a5-835c-4ae0-b104-9247fa104f08" providerId="AD" clId="Web-{EF05C965-E75E-9B55-BDBF-13ACAB9FD509}" dt="2023-10-16T16:07:52.639" v="243"/>
          <ac:spMkLst>
            <pc:docMk/>
            <pc:sldMk cId="2640237890" sldId="294"/>
            <ac:spMk id="46" creationId="{F1945853-130C-4898-836A-C3B06A8C9249}"/>
          </ac:spMkLst>
        </pc:spChg>
        <pc:spChg chg="del mod">
          <ac:chgData name="Manipal Sidhu" userId="S::msidhu45@my.centennialcollege.ca::e5ee06a5-835c-4ae0-b104-9247fa104f08" providerId="AD" clId="Web-{EF05C965-E75E-9B55-BDBF-13ACAB9FD509}" dt="2023-10-16T16:08:36.469" v="284"/>
          <ac:spMkLst>
            <pc:docMk/>
            <pc:sldMk cId="2640237890" sldId="294"/>
            <ac:spMk id="47" creationId="{6C450039-361F-46FE-B0B4-889358A73D69}"/>
          </ac:spMkLst>
        </pc:spChg>
        <pc:spChg chg="del mod">
          <ac:chgData name="Manipal Sidhu" userId="S::msidhu45@my.centennialcollege.ca::e5ee06a5-835c-4ae0-b104-9247fa104f08" providerId="AD" clId="Web-{EF05C965-E75E-9B55-BDBF-13ACAB9FD509}" dt="2023-10-16T16:07:51.248" v="242"/>
          <ac:spMkLst>
            <pc:docMk/>
            <pc:sldMk cId="2640237890" sldId="294"/>
            <ac:spMk id="48" creationId="{53195EB6-62A9-429D-B984-EC89789A5D90}"/>
          </ac:spMkLst>
        </pc:spChg>
      </pc:sldChg>
      <pc:sldChg chg="del">
        <pc:chgData name="Manipal Sidhu" userId="S::msidhu45@my.centennialcollege.ca::e5ee06a5-835c-4ae0-b104-9247fa104f08" providerId="AD" clId="Web-{EF05C965-E75E-9B55-BDBF-13ACAB9FD509}" dt="2023-10-16T16:04:08.600" v="88"/>
        <pc:sldMkLst>
          <pc:docMk/>
          <pc:sldMk cId="3930060658" sldId="299"/>
        </pc:sldMkLst>
      </pc:sldChg>
      <pc:sldChg chg="del">
        <pc:chgData name="Manipal Sidhu" userId="S::msidhu45@my.centennialcollege.ca::e5ee06a5-835c-4ae0-b104-9247fa104f08" providerId="AD" clId="Web-{EF05C965-E75E-9B55-BDBF-13ACAB9FD509}" dt="2023-10-16T16:04:05.084" v="86"/>
        <pc:sldMkLst>
          <pc:docMk/>
          <pc:sldMk cId="2614872864" sldId="303"/>
        </pc:sldMkLst>
      </pc:sldChg>
      <pc:sldChg chg="del">
        <pc:chgData name="Manipal Sidhu" userId="S::msidhu45@my.centennialcollege.ca::e5ee06a5-835c-4ae0-b104-9247fa104f08" providerId="AD" clId="Web-{EF05C965-E75E-9B55-BDBF-13ACAB9FD509}" dt="2023-10-16T16:04:12.334" v="89"/>
        <pc:sldMkLst>
          <pc:docMk/>
          <pc:sldMk cId="4247064736" sldId="306"/>
        </pc:sldMkLst>
      </pc:sldChg>
      <pc:sldChg chg="del">
        <pc:chgData name="Manipal Sidhu" userId="S::msidhu45@my.centennialcollege.ca::e5ee06a5-835c-4ae0-b104-9247fa104f08" providerId="AD" clId="Web-{EF05C965-E75E-9B55-BDBF-13ACAB9FD509}" dt="2023-10-16T16:04:12.506" v="90"/>
        <pc:sldMkLst>
          <pc:docMk/>
          <pc:sldMk cId="1859007804" sldId="307"/>
        </pc:sldMkLst>
      </pc:sldChg>
      <pc:sldChg chg="del">
        <pc:chgData name="Manipal Sidhu" userId="S::msidhu45@my.centennialcollege.ca::e5ee06a5-835c-4ae0-b104-9247fa104f08" providerId="AD" clId="Web-{EF05C965-E75E-9B55-BDBF-13ACAB9FD509}" dt="2023-10-16T16:04:14.584" v="91"/>
        <pc:sldMkLst>
          <pc:docMk/>
          <pc:sldMk cId="2780064079" sldId="308"/>
        </pc:sldMkLst>
      </pc:sldChg>
      <pc:sldChg chg="addSp modSp">
        <pc:chgData name="Manipal Sidhu" userId="S::msidhu45@my.centennialcollege.ca::e5ee06a5-835c-4ae0-b104-9247fa104f08" providerId="AD" clId="Web-{EF05C965-E75E-9B55-BDBF-13ACAB9FD509}" dt="2023-10-16T16:13:35.167" v="347" actId="20577"/>
        <pc:sldMkLst>
          <pc:docMk/>
          <pc:sldMk cId="942244724" sldId="313"/>
        </pc:sldMkLst>
        <pc:spChg chg="add mod">
          <ac:chgData name="Manipal Sidhu" userId="S::msidhu45@my.centennialcollege.ca::e5ee06a5-835c-4ae0-b104-9247fa104f08" providerId="AD" clId="Web-{EF05C965-E75E-9B55-BDBF-13ACAB9FD509}" dt="2023-10-16T16:13:35.167" v="347" actId="20577"/>
          <ac:spMkLst>
            <pc:docMk/>
            <pc:sldMk cId="942244724" sldId="313"/>
            <ac:spMk id="4" creationId="{DCA25F09-7F5D-FC80-E5EC-1BD11CBA93F0}"/>
          </ac:spMkLst>
        </pc:spChg>
        <pc:spChg chg="add">
          <ac:chgData name="Manipal Sidhu" userId="S::msidhu45@my.centennialcollege.ca::e5ee06a5-835c-4ae0-b104-9247fa104f08" providerId="AD" clId="Web-{EF05C965-E75E-9B55-BDBF-13ACAB9FD509}" dt="2023-10-16T16:13:09.588" v="336"/>
          <ac:spMkLst>
            <pc:docMk/>
            <pc:sldMk cId="942244724" sldId="313"/>
            <ac:spMk id="6" creationId="{B09CFC39-62BC-101C-EF9F-887D14B71DEF}"/>
          </ac:spMkLst>
        </pc:spChg>
      </pc:sldChg>
      <pc:sldChg chg="del">
        <pc:chgData name="Manipal Sidhu" userId="S::msidhu45@my.centennialcollege.ca::e5ee06a5-835c-4ae0-b104-9247fa104f08" providerId="AD" clId="Web-{EF05C965-E75E-9B55-BDBF-13ACAB9FD509}" dt="2023-10-16T16:04:00.209" v="85"/>
        <pc:sldMkLst>
          <pc:docMk/>
          <pc:sldMk cId="3151777860" sldId="318"/>
        </pc:sldMkLst>
      </pc:sldChg>
    </pc:docChg>
  </pc:docChgLst>
  <pc:docChgLst>
    <pc:chgData name="Kaushalkumar Rajeshkumar Pandya" userId="S::kpandy33@my.centennialcollege.ca::be89da66-7dae-4561-a356-21e238ab476e" providerId="AD" clId="Web-{43A8E668-78DB-8524-2A93-3ABAD265A34C}"/>
    <pc:docChg chg="addSld delSld modSld">
      <pc:chgData name="Kaushalkumar Rajeshkumar Pandya" userId="S::kpandy33@my.centennialcollege.ca::be89da66-7dae-4561-a356-21e238ab476e" providerId="AD" clId="Web-{43A8E668-78DB-8524-2A93-3ABAD265A34C}" dt="2023-11-01T13:52:22.805" v="41" actId="20577"/>
      <pc:docMkLst>
        <pc:docMk/>
      </pc:docMkLst>
      <pc:sldChg chg="new del">
        <pc:chgData name="Kaushalkumar Rajeshkumar Pandya" userId="S::kpandy33@my.centennialcollege.ca::be89da66-7dae-4561-a356-21e238ab476e" providerId="AD" clId="Web-{43A8E668-78DB-8524-2A93-3ABAD265A34C}" dt="2023-11-01T13:50:11.051" v="2"/>
        <pc:sldMkLst>
          <pc:docMk/>
          <pc:sldMk cId="2377074688" sldId="323"/>
        </pc:sldMkLst>
      </pc:sldChg>
      <pc:sldChg chg="modSp new">
        <pc:chgData name="Kaushalkumar Rajeshkumar Pandya" userId="S::kpandy33@my.centennialcollege.ca::be89da66-7dae-4561-a356-21e238ab476e" providerId="AD" clId="Web-{43A8E668-78DB-8524-2A93-3ABAD265A34C}" dt="2023-11-01T13:51:33.257" v="24" actId="20577"/>
        <pc:sldMkLst>
          <pc:docMk/>
          <pc:sldMk cId="2878354991" sldId="324"/>
        </pc:sldMkLst>
        <pc:spChg chg="mod">
          <ac:chgData name="Kaushalkumar Rajeshkumar Pandya" userId="S::kpandy33@my.centennialcollege.ca::be89da66-7dae-4561-a356-21e238ab476e" providerId="AD" clId="Web-{43A8E668-78DB-8524-2A93-3ABAD265A34C}" dt="2023-11-01T13:51:33.257" v="24" actId="20577"/>
          <ac:spMkLst>
            <pc:docMk/>
            <pc:sldMk cId="2878354991" sldId="324"/>
            <ac:spMk id="2" creationId="{244C8614-8257-42E8-B617-C69FDD9E7036}"/>
          </ac:spMkLst>
        </pc:spChg>
      </pc:sldChg>
      <pc:sldChg chg="modSp new">
        <pc:chgData name="Kaushalkumar Rajeshkumar Pandya" userId="S::kpandy33@my.centennialcollege.ca::be89da66-7dae-4561-a356-21e238ab476e" providerId="AD" clId="Web-{43A8E668-78DB-8524-2A93-3ABAD265A34C}" dt="2023-11-01T13:52:22.805" v="41" actId="20577"/>
        <pc:sldMkLst>
          <pc:docMk/>
          <pc:sldMk cId="2710880147" sldId="325"/>
        </pc:sldMkLst>
        <pc:spChg chg="mod">
          <ac:chgData name="Kaushalkumar Rajeshkumar Pandya" userId="S::kpandy33@my.centennialcollege.ca::be89da66-7dae-4561-a356-21e238ab476e" providerId="AD" clId="Web-{43A8E668-78DB-8524-2A93-3ABAD265A34C}" dt="2023-11-01T13:52:22.805" v="41" actId="20577"/>
          <ac:spMkLst>
            <pc:docMk/>
            <pc:sldMk cId="2710880147" sldId="325"/>
            <ac:spMk id="2" creationId="{177CC496-78E4-A7B9-1901-0472AFFFA4FC}"/>
          </ac:spMkLst>
        </pc:spChg>
      </pc:sldChg>
    </pc:docChg>
  </pc:docChgLst>
  <pc:docChgLst>
    <pc:chgData name="Ronald Saenz Huerta" userId="S::rsaenzhu@my.centennialcollege.ca::3c4d06ba-dd9b-4073-876f-9f8f4ded705c" providerId="AD" clId="Web-{DCBA80E3-E0A0-4DF7-9C36-42D83F552D57}"/>
    <pc:docChg chg="sldOrd">
      <pc:chgData name="Ronald Saenz Huerta" userId="S::rsaenzhu@my.centennialcollege.ca::3c4d06ba-dd9b-4073-876f-9f8f4ded705c" providerId="AD" clId="Web-{DCBA80E3-E0A0-4DF7-9C36-42D83F552D57}" dt="2023-11-01T14:05:39.141" v="0"/>
      <pc:docMkLst>
        <pc:docMk/>
      </pc:docMkLst>
      <pc:sldChg chg="ord">
        <pc:chgData name="Ronald Saenz Huerta" userId="S::rsaenzhu@my.centennialcollege.ca::3c4d06ba-dd9b-4073-876f-9f8f4ded705c" providerId="AD" clId="Web-{DCBA80E3-E0A0-4DF7-9C36-42D83F552D57}" dt="2023-11-01T14:05:39.141" v="0"/>
        <pc:sldMkLst>
          <pc:docMk/>
          <pc:sldMk cId="3025949837" sldId="315"/>
        </pc:sldMkLst>
      </pc:sldChg>
    </pc:docChg>
  </pc:docChgLst>
  <pc:docChgLst>
    <pc:chgData name="Mahpara Rafia Radmy" userId="S::mradmy@my.centennialcollege.ca::56ff5ef1-f010-4cc5-ad8d-4c380e74bb87" providerId="AD" clId="Web-{1C8794A0-230C-4AD1-B57C-C8B895490EEB}"/>
    <pc:docChg chg="addSld delSld modSld">
      <pc:chgData name="Mahpara Rafia Radmy" userId="S::mradmy@my.centennialcollege.ca::56ff5ef1-f010-4cc5-ad8d-4c380e74bb87" providerId="AD" clId="Web-{1C8794A0-230C-4AD1-B57C-C8B895490EEB}" dt="2023-10-16T02:35:06.235" v="1017" actId="14100"/>
      <pc:docMkLst>
        <pc:docMk/>
      </pc:docMkLst>
      <pc:sldChg chg="addSp delSp modSp mod setBg addAnim delAnim">
        <pc:chgData name="Mahpara Rafia Radmy" userId="S::mradmy@my.centennialcollege.ca::56ff5ef1-f010-4cc5-ad8d-4c380e74bb87" providerId="AD" clId="Web-{1C8794A0-230C-4AD1-B57C-C8B895490EEB}" dt="2023-10-16T02:13:51.340" v="899" actId="20577"/>
        <pc:sldMkLst>
          <pc:docMk/>
          <pc:sldMk cId="1235980017" sldId="309"/>
        </pc:sldMkLst>
        <pc:spChg chg="add mod ord">
          <ac:chgData name="Mahpara Rafia Radmy" userId="S::mradmy@my.centennialcollege.ca::56ff5ef1-f010-4cc5-ad8d-4c380e74bb87" providerId="AD" clId="Web-{1C8794A0-230C-4AD1-B57C-C8B895490EEB}" dt="2023-10-16T01:54:30.118" v="432" actId="1076"/>
          <ac:spMkLst>
            <pc:docMk/>
            <pc:sldMk cId="1235980017" sldId="309"/>
            <ac:spMk id="3" creationId="{422AD9DC-6AC3-4B74-5C2E-8A448224928E}"/>
          </ac:spMkLst>
        </pc:spChg>
        <pc:spChg chg="add mod">
          <ac:chgData name="Mahpara Rafia Radmy" userId="S::mradmy@my.centennialcollege.ca::56ff5ef1-f010-4cc5-ad8d-4c380e74bb87" providerId="AD" clId="Web-{1C8794A0-230C-4AD1-B57C-C8B895490EEB}" dt="2023-10-16T02:13:51.340" v="899" actId="20577"/>
          <ac:spMkLst>
            <pc:docMk/>
            <pc:sldMk cId="1235980017" sldId="309"/>
            <ac:spMk id="5" creationId="{B94E2AD2-B012-EE75-9185-93ED23075E16}"/>
          </ac:spMkLst>
        </pc:spChg>
        <pc:spChg chg="add mod">
          <ac:chgData name="Mahpara Rafia Radmy" userId="S::mradmy@my.centennialcollege.ca::56ff5ef1-f010-4cc5-ad8d-4c380e74bb87" providerId="AD" clId="Web-{1C8794A0-230C-4AD1-B57C-C8B895490EEB}" dt="2023-10-16T01:52:43.040" v="408"/>
          <ac:spMkLst>
            <pc:docMk/>
            <pc:sldMk cId="1235980017" sldId="309"/>
            <ac:spMk id="7" creationId="{74D5CC42-661F-B315-3C9B-5B1EA9C43E5C}"/>
          </ac:spMkLst>
        </pc:spChg>
        <pc:spChg chg="add mod">
          <ac:chgData name="Mahpara Rafia Radmy" userId="S::mradmy@my.centennialcollege.ca::56ff5ef1-f010-4cc5-ad8d-4c380e74bb87" providerId="AD" clId="Web-{1C8794A0-230C-4AD1-B57C-C8B895490EEB}" dt="2023-10-16T01:52:43.040" v="408"/>
          <ac:spMkLst>
            <pc:docMk/>
            <pc:sldMk cId="1235980017" sldId="309"/>
            <ac:spMk id="9" creationId="{A8710B66-0A7F-BB58-15EC-68C8BF019891}"/>
          </ac:spMkLst>
        </pc:spChg>
        <pc:spChg chg="add mod">
          <ac:chgData name="Mahpara Rafia Radmy" userId="S::mradmy@my.centennialcollege.ca::56ff5ef1-f010-4cc5-ad8d-4c380e74bb87" providerId="AD" clId="Web-{1C8794A0-230C-4AD1-B57C-C8B895490EEB}" dt="2023-10-16T01:59:27.760" v="551" actId="1076"/>
          <ac:spMkLst>
            <pc:docMk/>
            <pc:sldMk cId="1235980017" sldId="309"/>
            <ac:spMk id="11" creationId="{FEE83870-D8DE-2781-1516-D1A89B36016F}"/>
          </ac:spMkLst>
        </pc:spChg>
        <pc:spChg chg="add mod">
          <ac:chgData name="Mahpara Rafia Radmy" userId="S::mradmy@my.centennialcollege.ca::56ff5ef1-f010-4cc5-ad8d-4c380e74bb87" providerId="AD" clId="Web-{1C8794A0-230C-4AD1-B57C-C8B895490EEB}" dt="2023-10-16T01:57:49.025" v="537" actId="14100"/>
          <ac:spMkLst>
            <pc:docMk/>
            <pc:sldMk cId="1235980017" sldId="309"/>
            <ac:spMk id="13" creationId="{AD4AF595-F994-F272-406A-E405E65192EF}"/>
          </ac:spMkLst>
        </pc:spChg>
        <pc:spChg chg="add mod">
          <ac:chgData name="Mahpara Rafia Radmy" userId="S::mradmy@my.centennialcollege.ca::56ff5ef1-f010-4cc5-ad8d-4c380e74bb87" providerId="AD" clId="Web-{1C8794A0-230C-4AD1-B57C-C8B895490EEB}" dt="2023-10-16T01:58:07.025" v="539" actId="14100"/>
          <ac:spMkLst>
            <pc:docMk/>
            <pc:sldMk cId="1235980017" sldId="309"/>
            <ac:spMk id="15" creationId="{F8DC8208-24D9-3C64-B480-7709894F8202}"/>
          </ac:spMkLst>
        </pc:spChg>
        <pc:spChg chg="add del">
          <ac:chgData name="Mahpara Rafia Radmy" userId="S::mradmy@my.centennialcollege.ca::56ff5ef1-f010-4cc5-ad8d-4c380e74bb87" providerId="AD" clId="Web-{1C8794A0-230C-4AD1-B57C-C8B895490EEB}" dt="2023-10-16T01:43:30.976" v="75"/>
          <ac:spMkLst>
            <pc:docMk/>
            <pc:sldMk cId="1235980017" sldId="309"/>
            <ac:spMk id="16" creationId="{0ED1357D-FF99-B94D-38DC-3F18CEC7598E}"/>
          </ac:spMkLst>
        </pc:spChg>
        <pc:spChg chg="add mod">
          <ac:chgData name="Mahpara Rafia Radmy" userId="S::mradmy@my.centennialcollege.ca::56ff5ef1-f010-4cc5-ad8d-4c380e74bb87" providerId="AD" clId="Web-{1C8794A0-230C-4AD1-B57C-C8B895490EEB}" dt="2023-10-16T01:52:43.040" v="408"/>
          <ac:spMkLst>
            <pc:docMk/>
            <pc:sldMk cId="1235980017" sldId="309"/>
            <ac:spMk id="18" creationId="{97ABE32C-4BE8-9B6F-A48D-1F748119A9A0}"/>
          </ac:spMkLst>
        </pc:spChg>
        <pc:spChg chg="add del">
          <ac:chgData name="Mahpara Rafia Radmy" userId="S::mradmy@my.centennialcollege.ca::56ff5ef1-f010-4cc5-ad8d-4c380e74bb87" providerId="AD" clId="Web-{1C8794A0-230C-4AD1-B57C-C8B895490EEB}" dt="2023-10-16T01:47:06.102" v="267"/>
          <ac:spMkLst>
            <pc:docMk/>
            <pc:sldMk cId="1235980017" sldId="309"/>
            <ac:spMk id="19" creationId="{260D7168-E943-E70D-39FD-BE18B4CDEAB5}"/>
          </ac:spMkLst>
        </pc:spChg>
        <pc:spChg chg="add ord">
          <ac:chgData name="Mahpara Rafia Radmy" userId="S::mradmy@my.centennialcollege.ca::56ff5ef1-f010-4cc5-ad8d-4c380e74bb87" providerId="AD" clId="Web-{1C8794A0-230C-4AD1-B57C-C8B895490EEB}" dt="2023-10-16T01:52:43.040" v="408"/>
          <ac:spMkLst>
            <pc:docMk/>
            <pc:sldMk cId="1235980017" sldId="309"/>
            <ac:spMk id="20" creationId="{43A00FE5-7748-E5B3-CB79-36950F905A1A}"/>
          </ac:spMkLst>
        </pc:spChg>
        <pc:spChg chg="add mod">
          <ac:chgData name="Mahpara Rafia Radmy" userId="S::mradmy@my.centennialcollege.ca::56ff5ef1-f010-4cc5-ad8d-4c380e74bb87" providerId="AD" clId="Web-{1C8794A0-230C-4AD1-B57C-C8B895490EEB}" dt="2023-10-16T01:56:03.806" v="528" actId="1076"/>
          <ac:spMkLst>
            <pc:docMk/>
            <pc:sldMk cId="1235980017" sldId="309"/>
            <ac:spMk id="22" creationId="{30DE55D9-A2A8-61CB-DBDE-984CDEB88EBA}"/>
          </ac:spMkLst>
        </pc:spChg>
        <pc:spChg chg="add mod">
          <ac:chgData name="Mahpara Rafia Radmy" userId="S::mradmy@my.centennialcollege.ca::56ff5ef1-f010-4cc5-ad8d-4c380e74bb87" providerId="AD" clId="Web-{1C8794A0-230C-4AD1-B57C-C8B895490EEB}" dt="2023-10-16T01:55:41.290" v="527" actId="20577"/>
          <ac:spMkLst>
            <pc:docMk/>
            <pc:sldMk cId="1235980017" sldId="309"/>
            <ac:spMk id="24" creationId="{4D8633E1-F96C-11E8-D3D2-31E47836B5D6}"/>
          </ac:spMkLst>
        </pc:spChg>
        <pc:spChg chg="add mod">
          <ac:chgData name="Mahpara Rafia Radmy" userId="S::mradmy@my.centennialcollege.ca::56ff5ef1-f010-4cc5-ad8d-4c380e74bb87" providerId="AD" clId="Web-{1C8794A0-230C-4AD1-B57C-C8B895490EEB}" dt="2023-10-16T01:54:40.447" v="433" actId="1076"/>
          <ac:spMkLst>
            <pc:docMk/>
            <pc:sldMk cId="1235980017" sldId="309"/>
            <ac:spMk id="26" creationId="{B1FB8536-0875-305E-B606-112FC83FD42E}"/>
          </ac:spMkLst>
        </pc:spChg>
        <pc:spChg chg="add mod">
          <ac:chgData name="Mahpara Rafia Radmy" userId="S::mradmy@my.centennialcollege.ca::56ff5ef1-f010-4cc5-ad8d-4c380e74bb87" providerId="AD" clId="Web-{1C8794A0-230C-4AD1-B57C-C8B895490EEB}" dt="2023-10-16T02:03:44.886" v="671" actId="1076"/>
          <ac:spMkLst>
            <pc:docMk/>
            <pc:sldMk cId="1235980017" sldId="309"/>
            <ac:spMk id="28" creationId="{73F85974-4DB7-8E41-1C1D-A023FC87D6C8}"/>
          </ac:spMkLst>
        </pc:spChg>
        <pc:spChg chg="add del">
          <ac:chgData name="Mahpara Rafia Radmy" userId="S::mradmy@my.centennialcollege.ca::56ff5ef1-f010-4cc5-ad8d-4c380e74bb87" providerId="AD" clId="Web-{1C8794A0-230C-4AD1-B57C-C8B895490EEB}" dt="2023-10-16T01:52:04.774" v="402"/>
          <ac:spMkLst>
            <pc:docMk/>
            <pc:sldMk cId="1235980017" sldId="309"/>
            <ac:spMk id="29" creationId="{DBC6133C-0615-4CE4-9132-37E609A9BDFA}"/>
          </ac:spMkLst>
        </pc:spChg>
        <pc:spChg chg="add del">
          <ac:chgData name="Mahpara Rafia Radmy" userId="S::mradmy@my.centennialcollege.ca::56ff5ef1-f010-4cc5-ad8d-4c380e74bb87" providerId="AD" clId="Web-{1C8794A0-230C-4AD1-B57C-C8B895490EEB}" dt="2023-10-16T01:52:04.774" v="402"/>
          <ac:spMkLst>
            <pc:docMk/>
            <pc:sldMk cId="1235980017" sldId="309"/>
            <ac:spMk id="31" creationId="{169CC832-2974-4E8D-90ED-3E2941BA7336}"/>
          </ac:spMkLst>
        </pc:spChg>
        <pc:spChg chg="add mod">
          <ac:chgData name="Mahpara Rafia Radmy" userId="S::mradmy@my.centennialcollege.ca::56ff5ef1-f010-4cc5-ad8d-4c380e74bb87" providerId="AD" clId="Web-{1C8794A0-230C-4AD1-B57C-C8B895490EEB}" dt="2023-10-16T02:02:39.010" v="627" actId="20577"/>
          <ac:spMkLst>
            <pc:docMk/>
            <pc:sldMk cId="1235980017" sldId="309"/>
            <ac:spMk id="32" creationId="{7549A3E1-010B-05FC-9151-771A41A615FA}"/>
          </ac:spMkLst>
        </pc:spChg>
        <pc:spChg chg="add del">
          <ac:chgData name="Mahpara Rafia Radmy" userId="S::mradmy@my.centennialcollege.ca::56ff5ef1-f010-4cc5-ad8d-4c380e74bb87" providerId="AD" clId="Web-{1C8794A0-230C-4AD1-B57C-C8B895490EEB}" dt="2023-10-16T01:52:04.774" v="402"/>
          <ac:spMkLst>
            <pc:docMk/>
            <pc:sldMk cId="1235980017" sldId="309"/>
            <ac:spMk id="33" creationId="{55222F96-971A-4F90-B841-6BAB416C7AC1}"/>
          </ac:spMkLst>
        </pc:spChg>
        <pc:spChg chg="add del">
          <ac:chgData name="Mahpara Rafia Radmy" userId="S::mradmy@my.centennialcollege.ca::56ff5ef1-f010-4cc5-ad8d-4c380e74bb87" providerId="AD" clId="Web-{1C8794A0-230C-4AD1-B57C-C8B895490EEB}" dt="2023-10-16T01:52:04.774" v="402"/>
          <ac:spMkLst>
            <pc:docMk/>
            <pc:sldMk cId="1235980017" sldId="309"/>
            <ac:spMk id="35" creationId="{08980754-6F4B-43C9-B9BE-127B6BED6586}"/>
          </ac:spMkLst>
        </pc:spChg>
        <pc:spChg chg="add mod">
          <ac:chgData name="Mahpara Rafia Radmy" userId="S::mradmy@my.centennialcollege.ca::56ff5ef1-f010-4cc5-ad8d-4c380e74bb87" providerId="AD" clId="Web-{1C8794A0-230C-4AD1-B57C-C8B895490EEB}" dt="2023-10-16T02:02:12.479" v="623" actId="20577"/>
          <ac:spMkLst>
            <pc:docMk/>
            <pc:sldMk cId="1235980017" sldId="309"/>
            <ac:spMk id="36" creationId="{FB8CF1EF-B07B-BFB2-70EE-C066EB013121}"/>
          </ac:spMkLst>
        </pc:spChg>
        <pc:spChg chg="add del">
          <ac:chgData name="Mahpara Rafia Radmy" userId="S::mradmy@my.centennialcollege.ca::56ff5ef1-f010-4cc5-ad8d-4c380e74bb87" providerId="AD" clId="Web-{1C8794A0-230C-4AD1-B57C-C8B895490EEB}" dt="2023-10-16T01:52:04.774" v="402"/>
          <ac:spMkLst>
            <pc:docMk/>
            <pc:sldMk cId="1235980017" sldId="309"/>
            <ac:spMk id="37" creationId="{2C1BBA94-3F40-40AA-8BB9-E69E25E537C1}"/>
          </ac:spMkLst>
        </pc:spChg>
        <pc:spChg chg="add del">
          <ac:chgData name="Mahpara Rafia Radmy" userId="S::mradmy@my.centennialcollege.ca::56ff5ef1-f010-4cc5-ad8d-4c380e74bb87" providerId="AD" clId="Web-{1C8794A0-230C-4AD1-B57C-C8B895490EEB}" dt="2023-10-16T01:52:07.056" v="404"/>
          <ac:spMkLst>
            <pc:docMk/>
            <pc:sldMk cId="1235980017" sldId="309"/>
            <ac:spMk id="39" creationId="{131BAD53-4E89-4F62-BBB7-26359763ED39}"/>
          </ac:spMkLst>
        </pc:spChg>
        <pc:spChg chg="add del">
          <ac:chgData name="Mahpara Rafia Radmy" userId="S::mradmy@my.centennialcollege.ca::56ff5ef1-f010-4cc5-ad8d-4c380e74bb87" providerId="AD" clId="Web-{1C8794A0-230C-4AD1-B57C-C8B895490EEB}" dt="2023-10-16T01:52:07.056" v="404"/>
          <ac:spMkLst>
            <pc:docMk/>
            <pc:sldMk cId="1235980017" sldId="309"/>
            <ac:spMk id="40" creationId="{62756DA2-40EB-4C6F-B962-5822FFB54FB6}"/>
          </ac:spMkLst>
        </pc:spChg>
        <pc:spChg chg="add mod">
          <ac:chgData name="Mahpara Rafia Radmy" userId="S::mradmy@my.centennialcollege.ca::56ff5ef1-f010-4cc5-ad8d-4c380e74bb87" providerId="AD" clId="Web-{1C8794A0-230C-4AD1-B57C-C8B895490EEB}" dt="2023-10-16T02:01:57.307" v="622" actId="20577"/>
          <ac:spMkLst>
            <pc:docMk/>
            <pc:sldMk cId="1235980017" sldId="309"/>
            <ac:spMk id="41" creationId="{4D734859-A8EA-0C66-1337-C1E3B988302A}"/>
          </ac:spMkLst>
        </pc:spChg>
        <pc:spChg chg="add del">
          <ac:chgData name="Mahpara Rafia Radmy" userId="S::mradmy@my.centennialcollege.ca::56ff5ef1-f010-4cc5-ad8d-4c380e74bb87" providerId="AD" clId="Web-{1C8794A0-230C-4AD1-B57C-C8B895490EEB}" dt="2023-10-16T01:52:11.962" v="406"/>
          <ac:spMkLst>
            <pc:docMk/>
            <pc:sldMk cId="1235980017" sldId="309"/>
            <ac:spMk id="42" creationId="{2B97F24A-32CE-4C1C-A50D-3016B394DCFB}"/>
          </ac:spMkLst>
        </pc:spChg>
        <pc:spChg chg="add del">
          <ac:chgData name="Mahpara Rafia Radmy" userId="S::mradmy@my.centennialcollege.ca::56ff5ef1-f010-4cc5-ad8d-4c380e74bb87" providerId="AD" clId="Web-{1C8794A0-230C-4AD1-B57C-C8B895490EEB}" dt="2023-10-16T01:52:11.962" v="406"/>
          <ac:spMkLst>
            <pc:docMk/>
            <pc:sldMk cId="1235980017" sldId="309"/>
            <ac:spMk id="43" creationId="{6357EC4F-235E-4222-A36F-C7878ACE37F2}"/>
          </ac:spMkLst>
        </pc:spChg>
        <pc:spChg chg="add del">
          <ac:chgData name="Mahpara Rafia Radmy" userId="S::mradmy@my.centennialcollege.ca::56ff5ef1-f010-4cc5-ad8d-4c380e74bb87" providerId="AD" clId="Web-{1C8794A0-230C-4AD1-B57C-C8B895490EEB}" dt="2023-10-16T01:52:43.040" v="408"/>
          <ac:spMkLst>
            <pc:docMk/>
            <pc:sldMk cId="1235980017" sldId="309"/>
            <ac:spMk id="45" creationId="{0288C6B4-AFC3-407F-A595-EFFD38D4CCAF}"/>
          </ac:spMkLst>
        </pc:spChg>
        <pc:spChg chg="add del">
          <ac:chgData name="Mahpara Rafia Radmy" userId="S::mradmy@my.centennialcollege.ca::56ff5ef1-f010-4cc5-ad8d-4c380e74bb87" providerId="AD" clId="Web-{1C8794A0-230C-4AD1-B57C-C8B895490EEB}" dt="2023-10-16T01:52:43.040" v="408"/>
          <ac:spMkLst>
            <pc:docMk/>
            <pc:sldMk cId="1235980017" sldId="309"/>
            <ac:spMk id="46" creationId="{CF236821-17FE-429B-8D2C-08E13A64EA40}"/>
          </ac:spMkLst>
        </pc:spChg>
        <pc:spChg chg="add del">
          <ac:chgData name="Mahpara Rafia Radmy" userId="S::mradmy@my.centennialcollege.ca::56ff5ef1-f010-4cc5-ad8d-4c380e74bb87" providerId="AD" clId="Web-{1C8794A0-230C-4AD1-B57C-C8B895490EEB}" dt="2023-10-16T01:52:43.040" v="408"/>
          <ac:spMkLst>
            <pc:docMk/>
            <pc:sldMk cId="1235980017" sldId="309"/>
            <ac:spMk id="47" creationId="{C0BDBCD2-E081-43AB-9119-C55465E59757}"/>
          </ac:spMkLst>
        </pc:spChg>
        <pc:spChg chg="add del">
          <ac:chgData name="Mahpara Rafia Radmy" userId="S::mradmy@my.centennialcollege.ca::56ff5ef1-f010-4cc5-ad8d-4c380e74bb87" providerId="AD" clId="Web-{1C8794A0-230C-4AD1-B57C-C8B895490EEB}" dt="2023-10-16T01:52:43.040" v="408"/>
          <ac:spMkLst>
            <pc:docMk/>
            <pc:sldMk cId="1235980017" sldId="309"/>
            <ac:spMk id="48" creationId="{98E79BE4-34FE-485A-98A5-92CE8F7C4743}"/>
          </ac:spMkLst>
        </pc:spChg>
        <pc:spChg chg="add del">
          <ac:chgData name="Mahpara Rafia Radmy" userId="S::mradmy@my.centennialcollege.ca::56ff5ef1-f010-4cc5-ad8d-4c380e74bb87" providerId="AD" clId="Web-{1C8794A0-230C-4AD1-B57C-C8B895490EEB}" dt="2023-10-16T01:52:43.040" v="408"/>
          <ac:spMkLst>
            <pc:docMk/>
            <pc:sldMk cId="1235980017" sldId="309"/>
            <ac:spMk id="49" creationId="{7A5F0580-5EE9-419F-96EE-B6529EF6E7D0}"/>
          </ac:spMkLst>
        </pc:spChg>
        <pc:spChg chg="add mod">
          <ac:chgData name="Mahpara Rafia Radmy" userId="S::mradmy@my.centennialcollege.ca::56ff5ef1-f010-4cc5-ad8d-4c380e74bb87" providerId="AD" clId="Web-{1C8794A0-230C-4AD1-B57C-C8B895490EEB}" dt="2023-10-16T02:04:49.901" v="759" actId="20577"/>
          <ac:spMkLst>
            <pc:docMk/>
            <pc:sldMk cId="1235980017" sldId="309"/>
            <ac:spMk id="50" creationId="{468A8349-3F27-939C-9C81-CAD280155C2F}"/>
          </ac:spMkLst>
        </pc:spChg>
        <pc:spChg chg="add mod">
          <ac:chgData name="Mahpara Rafia Radmy" userId="S::mradmy@my.centennialcollege.ca::56ff5ef1-f010-4cc5-ad8d-4c380e74bb87" providerId="AD" clId="Web-{1C8794A0-230C-4AD1-B57C-C8B895490EEB}" dt="2023-10-16T02:05:36.214" v="778" actId="20577"/>
          <ac:spMkLst>
            <pc:docMk/>
            <pc:sldMk cId="1235980017" sldId="309"/>
            <ac:spMk id="52" creationId="{A8C52EAF-DACD-9A4C-D896-79E789AA58E5}"/>
          </ac:spMkLst>
        </pc:spChg>
        <pc:picChg chg="add del mod">
          <ac:chgData name="Mahpara Rafia Radmy" userId="S::mradmy@my.centennialcollege.ca::56ff5ef1-f010-4cc5-ad8d-4c380e74bb87" providerId="AD" clId="Web-{1C8794A0-230C-4AD1-B57C-C8B895490EEB}" dt="2023-10-16T02:09:18.668" v="783"/>
          <ac:picMkLst>
            <pc:docMk/>
            <pc:sldMk cId="1235980017" sldId="309"/>
            <ac:picMk id="53" creationId="{DF017958-2650-DA2C-7F04-810EC562922D}"/>
          </ac:picMkLst>
        </pc:picChg>
      </pc:sldChg>
      <pc:sldChg chg="new del">
        <pc:chgData name="Mahpara Rafia Radmy" userId="S::mradmy@my.centennialcollege.ca::56ff5ef1-f010-4cc5-ad8d-4c380e74bb87" providerId="AD" clId="Web-{1C8794A0-230C-4AD1-B57C-C8B895490EEB}" dt="2023-10-16T01:35:39.334" v="1"/>
        <pc:sldMkLst>
          <pc:docMk/>
          <pc:sldMk cId="299067283" sldId="313"/>
        </pc:sldMkLst>
      </pc:sldChg>
      <pc:sldChg chg="addSp delSp modSp new mod setBg addAnim">
        <pc:chgData name="Mahpara Rafia Radmy" userId="S::mradmy@my.centennialcollege.ca::56ff5ef1-f010-4cc5-ad8d-4c380e74bb87" providerId="AD" clId="Web-{1C8794A0-230C-4AD1-B57C-C8B895490EEB}" dt="2023-10-16T02:35:06.235" v="1017" actId="14100"/>
        <pc:sldMkLst>
          <pc:docMk/>
          <pc:sldMk cId="3025949837" sldId="315"/>
        </pc:sldMkLst>
        <pc:spChg chg="add mod">
          <ac:chgData name="Mahpara Rafia Radmy" userId="S::mradmy@my.centennialcollege.ca::56ff5ef1-f010-4cc5-ad8d-4c380e74bb87" providerId="AD" clId="Web-{1C8794A0-230C-4AD1-B57C-C8B895490EEB}" dt="2023-10-16T02:25:18.920" v="980" actId="20577"/>
          <ac:spMkLst>
            <pc:docMk/>
            <pc:sldMk cId="3025949837" sldId="315"/>
            <ac:spMk id="3" creationId="{8885B7D7-2941-C5A9-6789-19962BB79284}"/>
          </ac:spMkLst>
        </pc:spChg>
        <pc:spChg chg="add mod">
          <ac:chgData name="Mahpara Rafia Radmy" userId="S::mradmy@my.centennialcollege.ca::56ff5ef1-f010-4cc5-ad8d-4c380e74bb87" providerId="AD" clId="Web-{1C8794A0-230C-4AD1-B57C-C8B895490EEB}" dt="2023-10-16T02:35:06.235" v="1017" actId="14100"/>
          <ac:spMkLst>
            <pc:docMk/>
            <pc:sldMk cId="3025949837" sldId="315"/>
            <ac:spMk id="4" creationId="{507D80CE-B3F5-1A70-60C3-87CEFCCAE806}"/>
          </ac:spMkLst>
        </pc:spChg>
        <pc:spChg chg="add del mod">
          <ac:chgData name="Mahpara Rafia Radmy" userId="S::mradmy@my.centennialcollege.ca::56ff5ef1-f010-4cc5-ad8d-4c380e74bb87" providerId="AD" clId="Web-{1C8794A0-230C-4AD1-B57C-C8B895490EEB}" dt="2023-10-16T02:24:53.811" v="976"/>
          <ac:spMkLst>
            <pc:docMk/>
            <pc:sldMk cId="3025949837" sldId="315"/>
            <ac:spMk id="6" creationId="{6C6CA129-0BF0-AB66-E0A2-19B9C312694F}"/>
          </ac:spMkLst>
        </pc:spChg>
        <pc:spChg chg="add mod">
          <ac:chgData name="Mahpara Rafia Radmy" userId="S::mradmy@my.centennialcollege.ca::56ff5ef1-f010-4cc5-ad8d-4c380e74bb87" providerId="AD" clId="Web-{1C8794A0-230C-4AD1-B57C-C8B895490EEB}" dt="2023-10-16T02:30:05.921" v="1007" actId="1076"/>
          <ac:spMkLst>
            <pc:docMk/>
            <pc:sldMk cId="3025949837" sldId="315"/>
            <ac:spMk id="8" creationId="{DC904038-61FC-7407-A4F6-15F324022942}"/>
          </ac:spMkLst>
        </pc:spChg>
        <pc:spChg chg="add mod">
          <ac:chgData name="Mahpara Rafia Radmy" userId="S::mradmy@my.centennialcollege.ca::56ff5ef1-f010-4cc5-ad8d-4c380e74bb87" providerId="AD" clId="Web-{1C8794A0-230C-4AD1-B57C-C8B895490EEB}" dt="2023-10-16T02:25:27.327" v="981" actId="1076"/>
          <ac:spMkLst>
            <pc:docMk/>
            <pc:sldMk cId="3025949837" sldId="315"/>
            <ac:spMk id="11" creationId="{5625BEA9-02CB-084D-EA85-E7DF593CB698}"/>
          </ac:spMkLst>
        </pc:spChg>
        <pc:spChg chg="add del">
          <ac:chgData name="Mahpara Rafia Radmy" userId="S::mradmy@my.centennialcollege.ca::56ff5ef1-f010-4cc5-ad8d-4c380e74bb87" providerId="AD" clId="Web-{1C8794A0-230C-4AD1-B57C-C8B895490EEB}" dt="2023-10-16T02:23:42.467" v="968"/>
          <ac:spMkLst>
            <pc:docMk/>
            <pc:sldMk cId="3025949837" sldId="315"/>
            <ac:spMk id="15" creationId="{53B021B3-DE93-4AB7-8A18-CF5F1CED88B8}"/>
          </ac:spMkLst>
        </pc:spChg>
        <pc:spChg chg="add del">
          <ac:chgData name="Mahpara Rafia Radmy" userId="S::mradmy@my.centennialcollege.ca::56ff5ef1-f010-4cc5-ad8d-4c380e74bb87" providerId="AD" clId="Web-{1C8794A0-230C-4AD1-B57C-C8B895490EEB}" dt="2023-10-16T02:23:42.467" v="968"/>
          <ac:spMkLst>
            <pc:docMk/>
            <pc:sldMk cId="3025949837" sldId="315"/>
            <ac:spMk id="17" creationId="{52D502E5-F6B4-4D58-B4AE-FC466FF15EE8}"/>
          </ac:spMkLst>
        </pc:spChg>
        <pc:spChg chg="add del">
          <ac:chgData name="Mahpara Rafia Radmy" userId="S::mradmy@my.centennialcollege.ca::56ff5ef1-f010-4cc5-ad8d-4c380e74bb87" providerId="AD" clId="Web-{1C8794A0-230C-4AD1-B57C-C8B895490EEB}" dt="2023-10-16T02:23:42.467" v="968"/>
          <ac:spMkLst>
            <pc:docMk/>
            <pc:sldMk cId="3025949837" sldId="315"/>
            <ac:spMk id="19" creationId="{9DECDBF4-02B6-4BB4-B65B-B8107AD6A9E8}"/>
          </ac:spMkLst>
        </pc:spChg>
        <pc:spChg chg="add del">
          <ac:chgData name="Mahpara Rafia Radmy" userId="S::mradmy@my.centennialcollege.ca::56ff5ef1-f010-4cc5-ad8d-4c380e74bb87" providerId="AD" clId="Web-{1C8794A0-230C-4AD1-B57C-C8B895490EEB}" dt="2023-10-16T02:24:12.655" v="970"/>
          <ac:spMkLst>
            <pc:docMk/>
            <pc:sldMk cId="3025949837" sldId="315"/>
            <ac:spMk id="21" creationId="{B5416EBC-B41E-4F8A-BE9F-07301B682CBD}"/>
          </ac:spMkLst>
        </pc:spChg>
        <pc:spChg chg="add del">
          <ac:chgData name="Mahpara Rafia Radmy" userId="S::mradmy@my.centennialcollege.ca::56ff5ef1-f010-4cc5-ad8d-4c380e74bb87" providerId="AD" clId="Web-{1C8794A0-230C-4AD1-B57C-C8B895490EEB}" dt="2023-10-16T02:24:12.655" v="970"/>
          <ac:spMkLst>
            <pc:docMk/>
            <pc:sldMk cId="3025949837" sldId="315"/>
            <ac:spMk id="22" creationId="{AFF79527-C7F1-4E06-8126-A8E8C5FEBFCA}"/>
          </ac:spMkLst>
        </pc:spChg>
        <pc:spChg chg="add del">
          <ac:chgData name="Mahpara Rafia Radmy" userId="S::mradmy@my.centennialcollege.ca::56ff5ef1-f010-4cc5-ad8d-4c380e74bb87" providerId="AD" clId="Web-{1C8794A0-230C-4AD1-B57C-C8B895490EEB}" dt="2023-10-16T02:24:12.655" v="970"/>
          <ac:spMkLst>
            <pc:docMk/>
            <pc:sldMk cId="3025949837" sldId="315"/>
            <ac:spMk id="23" creationId="{55986208-8A53-4E92-9197-6B57BCCB2F37}"/>
          </ac:spMkLst>
        </pc:spChg>
        <pc:spChg chg="add del">
          <ac:chgData name="Mahpara Rafia Radmy" userId="S::mradmy@my.centennialcollege.ca::56ff5ef1-f010-4cc5-ad8d-4c380e74bb87" providerId="AD" clId="Web-{1C8794A0-230C-4AD1-B57C-C8B895490EEB}" dt="2023-10-16T02:24:18.530" v="972"/>
          <ac:spMkLst>
            <pc:docMk/>
            <pc:sldMk cId="3025949837" sldId="315"/>
            <ac:spMk id="25" creationId="{D9A7F3BF-8763-4074-AD77-92790AF314D1}"/>
          </ac:spMkLst>
        </pc:spChg>
        <pc:spChg chg="add del">
          <ac:chgData name="Mahpara Rafia Radmy" userId="S::mradmy@my.centennialcollege.ca::56ff5ef1-f010-4cc5-ad8d-4c380e74bb87" providerId="AD" clId="Web-{1C8794A0-230C-4AD1-B57C-C8B895490EEB}" dt="2023-10-16T02:24:35.264" v="974"/>
          <ac:spMkLst>
            <pc:docMk/>
            <pc:sldMk cId="3025949837" sldId="315"/>
            <ac:spMk id="30" creationId="{BC68A55F-7B32-44D8-AEE5-1AF40532656C}"/>
          </ac:spMkLst>
        </pc:spChg>
        <pc:spChg chg="add del">
          <ac:chgData name="Mahpara Rafia Radmy" userId="S::mradmy@my.centennialcollege.ca::56ff5ef1-f010-4cc5-ad8d-4c380e74bb87" providerId="AD" clId="Web-{1C8794A0-230C-4AD1-B57C-C8B895490EEB}" dt="2023-10-16T02:24:35.264" v="974"/>
          <ac:spMkLst>
            <pc:docMk/>
            <pc:sldMk cId="3025949837" sldId="315"/>
            <ac:spMk id="31" creationId="{CD1AAA2C-FBBE-42AA-B869-31D524B7653F}"/>
          </ac:spMkLst>
        </pc:spChg>
        <pc:spChg chg="add del">
          <ac:chgData name="Mahpara Rafia Radmy" userId="S::mradmy@my.centennialcollege.ca::56ff5ef1-f010-4cc5-ad8d-4c380e74bb87" providerId="AD" clId="Web-{1C8794A0-230C-4AD1-B57C-C8B895490EEB}" dt="2023-10-16T02:24:35.264" v="974"/>
          <ac:spMkLst>
            <pc:docMk/>
            <pc:sldMk cId="3025949837" sldId="315"/>
            <ac:spMk id="32" creationId="{5F937BBF-9326-4230-AB1B-F1795E350559}"/>
          </ac:spMkLst>
        </pc:spChg>
        <pc:spChg chg="add">
          <ac:chgData name="Mahpara Rafia Radmy" userId="S::mradmy@my.centennialcollege.ca::56ff5ef1-f010-4cc5-ad8d-4c380e74bb87" providerId="AD" clId="Web-{1C8794A0-230C-4AD1-B57C-C8B895490EEB}" dt="2023-10-16T02:24:35.280" v="975"/>
          <ac:spMkLst>
            <pc:docMk/>
            <pc:sldMk cId="3025949837" sldId="315"/>
            <ac:spMk id="34" creationId="{7301F447-EEF7-48F5-AF73-7566EE7F64AD}"/>
          </ac:spMkLst>
        </pc:spChg>
        <pc:spChg chg="add">
          <ac:chgData name="Mahpara Rafia Radmy" userId="S::mradmy@my.centennialcollege.ca::56ff5ef1-f010-4cc5-ad8d-4c380e74bb87" providerId="AD" clId="Web-{1C8794A0-230C-4AD1-B57C-C8B895490EEB}" dt="2023-10-16T02:24:35.280" v="975"/>
          <ac:spMkLst>
            <pc:docMk/>
            <pc:sldMk cId="3025949837" sldId="315"/>
            <ac:spMk id="35" creationId="{F7117410-A2A4-4085-9ADC-46744551DBDE}"/>
          </ac:spMkLst>
        </pc:spChg>
        <pc:spChg chg="add">
          <ac:chgData name="Mahpara Rafia Radmy" userId="S::mradmy@my.centennialcollege.ca::56ff5ef1-f010-4cc5-ad8d-4c380e74bb87" providerId="AD" clId="Web-{1C8794A0-230C-4AD1-B57C-C8B895490EEB}" dt="2023-10-16T02:24:35.280" v="975"/>
          <ac:spMkLst>
            <pc:docMk/>
            <pc:sldMk cId="3025949837" sldId="315"/>
            <ac:spMk id="36" creationId="{99F74EB5-E547-4FB4-95F5-BCC788F3C4A0}"/>
          </ac:spMkLst>
        </pc:spChg>
        <pc:grpChg chg="add del">
          <ac:chgData name="Mahpara Rafia Radmy" userId="S::mradmy@my.centennialcollege.ca::56ff5ef1-f010-4cc5-ad8d-4c380e74bb87" providerId="AD" clId="Web-{1C8794A0-230C-4AD1-B57C-C8B895490EEB}" dt="2023-10-16T02:24:18.530" v="972"/>
          <ac:grpSpMkLst>
            <pc:docMk/>
            <pc:sldMk cId="3025949837" sldId="315"/>
            <ac:grpSpMk id="26" creationId="{7A9648D6-B41B-42D0-A817-AE2607B0B5B8}"/>
          </ac:grpSpMkLst>
        </pc:grpChg>
        <pc:picChg chg="add del mod">
          <ac:chgData name="Mahpara Rafia Radmy" userId="S::mradmy@my.centennialcollege.ca::56ff5ef1-f010-4cc5-ad8d-4c380e74bb87" providerId="AD" clId="Web-{1C8794A0-230C-4AD1-B57C-C8B895490EEB}" dt="2023-10-16T02:21:46.264" v="955"/>
          <ac:picMkLst>
            <pc:docMk/>
            <pc:sldMk cId="3025949837" sldId="315"/>
            <ac:picMk id="9" creationId="{1ABD94E9-566D-89BF-3A7C-907639998BA9}"/>
          </ac:picMkLst>
        </pc:picChg>
        <pc:picChg chg="add mod">
          <ac:chgData name="Mahpara Rafia Radmy" userId="S::mradmy@my.centennialcollege.ca::56ff5ef1-f010-4cc5-ad8d-4c380e74bb87" providerId="AD" clId="Web-{1C8794A0-230C-4AD1-B57C-C8B895490EEB}" dt="2023-10-16T02:30:09.765" v="1008" actId="1076"/>
          <ac:picMkLst>
            <pc:docMk/>
            <pc:sldMk cId="3025949837" sldId="315"/>
            <ac:picMk id="10" creationId="{9B4E2E81-EE0F-AE1A-050F-AD86C0D197B0}"/>
          </ac:picMkLst>
        </pc:picChg>
        <pc:cxnChg chg="add del">
          <ac:chgData name="Mahpara Rafia Radmy" userId="S::mradmy@my.centennialcollege.ca::56ff5ef1-f010-4cc5-ad8d-4c380e74bb87" providerId="AD" clId="Web-{1C8794A0-230C-4AD1-B57C-C8B895490EEB}" dt="2023-10-16T02:24:18.530" v="972"/>
          <ac:cxnSpMkLst>
            <pc:docMk/>
            <pc:sldMk cId="3025949837" sldId="315"/>
            <ac:cxnSpMk id="28" creationId="{C49DA8F6-BCC1-4447-B54C-57856834B94B}"/>
          </ac:cxnSpMkLst>
        </pc:cxnChg>
      </pc:sldChg>
    </pc:docChg>
  </pc:docChgLst>
  <pc:docChgLst>
    <pc:chgData name="Kanishka Dhir" userId="S::kdhir3@my.centennialcollege.ca::09f29d08-5c06-46f4-8f9b-c5ab114d78d2" providerId="AD" clId="Web-{1FE89916-496B-11E2-BEB8-D8B8649FEA29}"/>
    <pc:docChg chg="addSld delSld modSld sldOrd">
      <pc:chgData name="Kanishka Dhir" userId="S::kdhir3@my.centennialcollege.ca::09f29d08-5c06-46f4-8f9b-c5ab114d78d2" providerId="AD" clId="Web-{1FE89916-496B-11E2-BEB8-D8B8649FEA29}" dt="2023-11-01T04:40:30.672" v="518" actId="20577"/>
      <pc:docMkLst>
        <pc:docMk/>
      </pc:docMkLst>
      <pc:sldChg chg="modSp">
        <pc:chgData name="Kanishka Dhir" userId="S::kdhir3@my.centennialcollege.ca::09f29d08-5c06-46f4-8f9b-c5ab114d78d2" providerId="AD" clId="Web-{1FE89916-496B-11E2-BEB8-D8B8649FEA29}" dt="2023-11-01T04:10:47.819" v="425" actId="20577"/>
        <pc:sldMkLst>
          <pc:docMk/>
          <pc:sldMk cId="1255000711" sldId="270"/>
        </pc:sldMkLst>
        <pc:spChg chg="mod">
          <ac:chgData name="Kanishka Dhir" userId="S::kdhir3@my.centennialcollege.ca::09f29d08-5c06-46f4-8f9b-c5ab114d78d2" providerId="AD" clId="Web-{1FE89916-496B-11E2-BEB8-D8B8649FEA29}" dt="2023-11-01T04:10:47.819" v="425" actId="20577"/>
          <ac:spMkLst>
            <pc:docMk/>
            <pc:sldMk cId="1255000711" sldId="270"/>
            <ac:spMk id="33" creationId="{0D96CA24-056A-A5E8-A5FB-767C7315E51E}"/>
          </ac:spMkLst>
        </pc:spChg>
      </pc:sldChg>
      <pc:sldChg chg="del">
        <pc:chgData name="Kanishka Dhir" userId="S::kdhir3@my.centennialcollege.ca::09f29d08-5c06-46f4-8f9b-c5ab114d78d2" providerId="AD" clId="Web-{1FE89916-496B-11E2-BEB8-D8B8649FEA29}" dt="2023-11-01T03:04:34.872" v="84"/>
        <pc:sldMkLst>
          <pc:docMk/>
          <pc:sldMk cId="356484032" sldId="310"/>
        </pc:sldMkLst>
      </pc:sldChg>
      <pc:sldChg chg="addSp delSp modSp mod setBg">
        <pc:chgData name="Kanishka Dhir" userId="S::kdhir3@my.centennialcollege.ca::09f29d08-5c06-46f4-8f9b-c5ab114d78d2" providerId="AD" clId="Web-{1FE89916-496B-11E2-BEB8-D8B8649FEA29}" dt="2023-11-01T04:10:08.943" v="409" actId="20577"/>
        <pc:sldMkLst>
          <pc:docMk/>
          <pc:sldMk cId="1508632696" sldId="312"/>
        </pc:sldMkLst>
        <pc:spChg chg="del ord">
          <ac:chgData name="Kanishka Dhir" userId="S::kdhir3@my.centennialcollege.ca::09f29d08-5c06-46f4-8f9b-c5ab114d78d2" providerId="AD" clId="Web-{1FE89916-496B-11E2-BEB8-D8B8649FEA29}" dt="2023-11-01T03:14:17.952" v="228"/>
          <ac:spMkLst>
            <pc:docMk/>
            <pc:sldMk cId="1508632696" sldId="312"/>
            <ac:spMk id="4" creationId="{816B405C-B524-437D-A020-C9F0875C6D2C}"/>
          </ac:spMkLst>
        </pc:spChg>
        <pc:spChg chg="mod ord">
          <ac:chgData name="Kanishka Dhir" userId="S::kdhir3@my.centennialcollege.ca::09f29d08-5c06-46f4-8f9b-c5ab114d78d2" providerId="AD" clId="Web-{1FE89916-496B-11E2-BEB8-D8B8649FEA29}" dt="2023-11-01T04:10:08.943" v="409" actId="20577"/>
          <ac:spMkLst>
            <pc:docMk/>
            <pc:sldMk cId="1508632696" sldId="312"/>
            <ac:spMk id="5" creationId="{27FD09E1-2F64-4D27-BE2A-B97B619CFA7C}"/>
          </ac:spMkLst>
        </pc:spChg>
        <pc:spChg chg="add del mod">
          <ac:chgData name="Kanishka Dhir" userId="S::kdhir3@my.centennialcollege.ca::09f29d08-5c06-46f4-8f9b-c5ab114d78d2" providerId="AD" clId="Web-{1FE89916-496B-11E2-BEB8-D8B8649FEA29}" dt="2023-11-01T03:10:02.806" v="115"/>
          <ac:spMkLst>
            <pc:docMk/>
            <pc:sldMk cId="1508632696" sldId="312"/>
            <ac:spMk id="8" creationId="{CC339CC9-13D0-13C6-4FEC-B9C98781C72F}"/>
          </ac:spMkLst>
        </pc:spChg>
        <pc:spChg chg="add mod">
          <ac:chgData name="Kanishka Dhir" userId="S::kdhir3@my.centennialcollege.ca::09f29d08-5c06-46f4-8f9b-c5ab114d78d2" providerId="AD" clId="Web-{1FE89916-496B-11E2-BEB8-D8B8649FEA29}" dt="2023-11-01T03:17:39.271" v="261" actId="20577"/>
          <ac:spMkLst>
            <pc:docMk/>
            <pc:sldMk cId="1508632696" sldId="312"/>
            <ac:spMk id="11" creationId="{51E6E2D4-06CC-FD16-6E1A-A5B2711BC8EC}"/>
          </ac:spMkLst>
        </pc:spChg>
        <pc:spChg chg="add del mod">
          <ac:chgData name="Kanishka Dhir" userId="S::kdhir3@my.centennialcollege.ca::09f29d08-5c06-46f4-8f9b-c5ab114d78d2" providerId="AD" clId="Web-{1FE89916-496B-11E2-BEB8-D8B8649FEA29}" dt="2023-11-01T03:13:55.842" v="221"/>
          <ac:spMkLst>
            <pc:docMk/>
            <pc:sldMk cId="1508632696" sldId="312"/>
            <ac:spMk id="13" creationId="{62A11F69-3A2E-A1B2-047D-CEDD5C3CE823}"/>
          </ac:spMkLst>
        </pc:spChg>
        <pc:spChg chg="add del">
          <ac:chgData name="Kanishka Dhir" userId="S::kdhir3@my.centennialcollege.ca::09f29d08-5c06-46f4-8f9b-c5ab114d78d2" providerId="AD" clId="Web-{1FE89916-496B-11E2-BEB8-D8B8649FEA29}" dt="2023-11-01T03:14:07.858" v="226"/>
          <ac:spMkLst>
            <pc:docMk/>
            <pc:sldMk cId="1508632696" sldId="312"/>
            <ac:spMk id="14" creationId="{7C98A213-5994-475E-B327-DC6EC27FBA8B}"/>
          </ac:spMkLst>
        </pc:spChg>
        <pc:spChg chg="add mod">
          <ac:chgData name="Kanishka Dhir" userId="S::kdhir3@my.centennialcollege.ca::09f29d08-5c06-46f4-8f9b-c5ab114d78d2" providerId="AD" clId="Web-{1FE89916-496B-11E2-BEB8-D8B8649FEA29}" dt="2023-11-01T03:21:08.886" v="297" actId="1076"/>
          <ac:spMkLst>
            <pc:docMk/>
            <pc:sldMk cId="1508632696" sldId="312"/>
            <ac:spMk id="17" creationId="{EB910D82-15AD-1DD5-5153-C85369B63F29}"/>
          </ac:spMkLst>
        </pc:spChg>
        <pc:spChg chg="add mod">
          <ac:chgData name="Kanishka Dhir" userId="S::kdhir3@my.centennialcollege.ca::09f29d08-5c06-46f4-8f9b-c5ab114d78d2" providerId="AD" clId="Web-{1FE89916-496B-11E2-BEB8-D8B8649FEA29}" dt="2023-11-01T03:20:25.572" v="289" actId="20577"/>
          <ac:spMkLst>
            <pc:docMk/>
            <pc:sldMk cId="1508632696" sldId="312"/>
            <ac:spMk id="19" creationId="{B1BB301E-7B0E-378C-D841-8A6A0CCA3882}"/>
          </ac:spMkLst>
        </pc:spChg>
        <pc:spChg chg="add del">
          <ac:chgData name="Kanishka Dhir" userId="S::kdhir3@my.centennialcollege.ca::09f29d08-5c06-46f4-8f9b-c5ab114d78d2" providerId="AD" clId="Web-{1FE89916-496B-11E2-BEB8-D8B8649FEA29}" dt="2023-11-01T03:14:07.858" v="226"/>
          <ac:spMkLst>
            <pc:docMk/>
            <pc:sldMk cId="1508632696" sldId="312"/>
            <ac:spMk id="23" creationId="{4B030A0D-0DAD-4A99-89BB-419527D6A64B}"/>
          </ac:spMkLst>
        </pc:spChg>
        <pc:spChg chg="add">
          <ac:chgData name="Kanishka Dhir" userId="S::kdhir3@my.centennialcollege.ca::09f29d08-5c06-46f4-8f9b-c5ab114d78d2" providerId="AD" clId="Web-{1FE89916-496B-11E2-BEB8-D8B8649FEA29}" dt="2023-11-01T03:14:07.858" v="226"/>
          <ac:spMkLst>
            <pc:docMk/>
            <pc:sldMk cId="1508632696" sldId="312"/>
            <ac:spMk id="28" creationId="{04812C46-200A-4DEB-A05E-3ED6C68C2387}"/>
          </ac:spMkLst>
        </pc:spChg>
        <pc:spChg chg="add">
          <ac:chgData name="Kanishka Dhir" userId="S::kdhir3@my.centennialcollege.ca::09f29d08-5c06-46f4-8f9b-c5ab114d78d2" providerId="AD" clId="Web-{1FE89916-496B-11E2-BEB8-D8B8649FEA29}" dt="2023-11-01T03:14:07.858" v="226"/>
          <ac:spMkLst>
            <pc:docMk/>
            <pc:sldMk cId="1508632696" sldId="312"/>
            <ac:spMk id="30" creationId="{D1EA859B-E555-4109-94F3-6700E046E008}"/>
          </ac:spMkLst>
        </pc:spChg>
        <pc:picChg chg="add del mod ord">
          <ac:chgData name="Kanishka Dhir" userId="S::kdhir3@my.centennialcollege.ca::09f29d08-5c06-46f4-8f9b-c5ab114d78d2" providerId="AD" clId="Web-{1FE89916-496B-11E2-BEB8-D8B8649FEA29}" dt="2023-11-01T03:08:41.255" v="101"/>
          <ac:picMkLst>
            <pc:docMk/>
            <pc:sldMk cId="1508632696" sldId="312"/>
            <ac:picMk id="2" creationId="{C27D0812-3F53-C2D8-9BA3-060CCA0732E6}"/>
          </ac:picMkLst>
        </pc:picChg>
        <pc:picChg chg="add del mod ord">
          <ac:chgData name="Kanishka Dhir" userId="S::kdhir3@my.centennialcollege.ca::09f29d08-5c06-46f4-8f9b-c5ab114d78d2" providerId="AD" clId="Web-{1FE89916-496B-11E2-BEB8-D8B8649FEA29}" dt="2023-11-01T03:08:41.255" v="102"/>
          <ac:picMkLst>
            <pc:docMk/>
            <pc:sldMk cId="1508632696" sldId="312"/>
            <ac:picMk id="3" creationId="{7B025E70-E424-7D28-B350-2ABDB378B430}"/>
          </ac:picMkLst>
        </pc:picChg>
        <pc:picChg chg="add del mod">
          <ac:chgData name="Kanishka Dhir" userId="S::kdhir3@my.centennialcollege.ca::09f29d08-5c06-46f4-8f9b-c5ab114d78d2" providerId="AD" clId="Web-{1FE89916-496B-11E2-BEB8-D8B8649FEA29}" dt="2023-11-01T03:08:41.270" v="103"/>
          <ac:picMkLst>
            <pc:docMk/>
            <pc:sldMk cId="1508632696" sldId="312"/>
            <ac:picMk id="6" creationId="{AEFD4E6D-3408-9A75-DA86-0F75E838AD1E}"/>
          </ac:picMkLst>
        </pc:picChg>
        <pc:picChg chg="add del mod">
          <ac:chgData name="Kanishka Dhir" userId="S::kdhir3@my.centennialcollege.ca::09f29d08-5c06-46f4-8f9b-c5ab114d78d2" providerId="AD" clId="Web-{1FE89916-496B-11E2-BEB8-D8B8649FEA29}" dt="2023-11-01T03:14:50.969" v="234"/>
          <ac:picMkLst>
            <pc:docMk/>
            <pc:sldMk cId="1508632696" sldId="312"/>
            <ac:picMk id="7" creationId="{4D1FDEE8-5F4B-6B10-E914-1BCC16AAA252}"/>
          </ac:picMkLst>
        </pc:picChg>
        <pc:picChg chg="add del mod">
          <ac:chgData name="Kanishka Dhir" userId="S::kdhir3@my.centennialcollege.ca::09f29d08-5c06-46f4-8f9b-c5ab114d78d2" providerId="AD" clId="Web-{1FE89916-496B-11E2-BEB8-D8B8649FEA29}" dt="2023-11-01T03:09:59.710" v="111"/>
          <ac:picMkLst>
            <pc:docMk/>
            <pc:sldMk cId="1508632696" sldId="312"/>
            <ac:picMk id="9" creationId="{196296FA-370D-9C06-CAD2-F80464D8382F}"/>
          </ac:picMkLst>
        </pc:picChg>
        <pc:picChg chg="add del mod">
          <ac:chgData name="Kanishka Dhir" userId="S::kdhir3@my.centennialcollege.ca::09f29d08-5c06-46f4-8f9b-c5ab114d78d2" providerId="AD" clId="Web-{1FE89916-496B-11E2-BEB8-D8B8649FEA29}" dt="2023-11-01T03:14:00.608" v="225"/>
          <ac:picMkLst>
            <pc:docMk/>
            <pc:sldMk cId="1508632696" sldId="312"/>
            <ac:picMk id="12" creationId="{8AB897F2-B8A2-2D7D-62CF-4925674D8742}"/>
          </ac:picMkLst>
        </pc:picChg>
        <pc:picChg chg="add mod">
          <ac:chgData name="Kanishka Dhir" userId="S::kdhir3@my.centennialcollege.ca::09f29d08-5c06-46f4-8f9b-c5ab114d78d2" providerId="AD" clId="Web-{1FE89916-496B-11E2-BEB8-D8B8649FEA29}" dt="2023-11-01T03:21:16.355" v="298" actId="1076"/>
          <ac:picMkLst>
            <pc:docMk/>
            <pc:sldMk cId="1508632696" sldId="312"/>
            <ac:picMk id="15" creationId="{8451FC18-5091-E2F1-D44D-9192ACD94829}"/>
          </ac:picMkLst>
        </pc:picChg>
        <pc:picChg chg="add mod">
          <ac:chgData name="Kanishka Dhir" userId="S::kdhir3@my.centennialcollege.ca::09f29d08-5c06-46f4-8f9b-c5ab114d78d2" providerId="AD" clId="Web-{1FE89916-496B-11E2-BEB8-D8B8649FEA29}" dt="2023-11-01T03:21:33.871" v="302" actId="14100"/>
          <ac:picMkLst>
            <pc:docMk/>
            <pc:sldMk cId="1508632696" sldId="312"/>
            <ac:picMk id="16" creationId="{2BF31E4A-7D63-36E9-B763-6F1479014912}"/>
          </ac:picMkLst>
        </pc:picChg>
        <pc:picChg chg="add mod">
          <ac:chgData name="Kanishka Dhir" userId="S::kdhir3@my.centennialcollege.ca::09f29d08-5c06-46f4-8f9b-c5ab114d78d2" providerId="AD" clId="Web-{1FE89916-496B-11E2-BEB8-D8B8649FEA29}" dt="2023-11-01T03:21:38.668" v="303" actId="14100"/>
          <ac:picMkLst>
            <pc:docMk/>
            <pc:sldMk cId="1508632696" sldId="312"/>
            <ac:picMk id="18" creationId="{C61AD499-818F-E0DE-2142-C84371E21AC8}"/>
          </ac:picMkLst>
        </pc:picChg>
      </pc:sldChg>
      <pc:sldChg chg="modSp">
        <pc:chgData name="Kanishka Dhir" userId="S::kdhir3@my.centennialcollege.ca::09f29d08-5c06-46f4-8f9b-c5ab114d78d2" providerId="AD" clId="Web-{1FE89916-496B-11E2-BEB8-D8B8649FEA29}" dt="2023-11-01T03:04:49.545" v="86" actId="20577"/>
        <pc:sldMkLst>
          <pc:docMk/>
          <pc:sldMk cId="3025949837" sldId="315"/>
        </pc:sldMkLst>
        <pc:spChg chg="mod">
          <ac:chgData name="Kanishka Dhir" userId="S::kdhir3@my.centennialcollege.ca::09f29d08-5c06-46f4-8f9b-c5ab114d78d2" providerId="AD" clId="Web-{1FE89916-496B-11E2-BEB8-D8B8649FEA29}" dt="2023-11-01T03:04:49.545" v="86" actId="20577"/>
          <ac:spMkLst>
            <pc:docMk/>
            <pc:sldMk cId="3025949837" sldId="315"/>
            <ac:spMk id="3" creationId="{8885B7D7-2941-C5A9-6789-19962BB79284}"/>
          </ac:spMkLst>
        </pc:spChg>
      </pc:sldChg>
      <pc:sldChg chg="modSp ord">
        <pc:chgData name="Kanishka Dhir" userId="S::kdhir3@my.centennialcollege.ca::09f29d08-5c06-46f4-8f9b-c5ab114d78d2" providerId="AD" clId="Web-{1FE89916-496B-11E2-BEB8-D8B8649FEA29}" dt="2023-11-01T03:44:56.022" v="396" actId="20577"/>
        <pc:sldMkLst>
          <pc:docMk/>
          <pc:sldMk cId="1202526868" sldId="319"/>
        </pc:sldMkLst>
        <pc:spChg chg="mod">
          <ac:chgData name="Kanishka Dhir" userId="S::kdhir3@my.centennialcollege.ca::09f29d08-5c06-46f4-8f9b-c5ab114d78d2" providerId="AD" clId="Web-{1FE89916-496B-11E2-BEB8-D8B8649FEA29}" dt="2023-11-01T03:44:56.022" v="396" actId="20577"/>
          <ac:spMkLst>
            <pc:docMk/>
            <pc:sldMk cId="1202526868" sldId="319"/>
            <ac:spMk id="9" creationId="{711F816A-1C4A-A4D2-CBA6-954A149DE514}"/>
          </ac:spMkLst>
        </pc:spChg>
      </pc:sldChg>
      <pc:sldChg chg="addSp delSp modSp">
        <pc:chgData name="Kanishka Dhir" userId="S::kdhir3@my.centennialcollege.ca::09f29d08-5c06-46f4-8f9b-c5ab114d78d2" providerId="AD" clId="Web-{1FE89916-496B-11E2-BEB8-D8B8649FEA29}" dt="2023-11-01T04:40:30.672" v="518" actId="20577"/>
        <pc:sldMkLst>
          <pc:docMk/>
          <pc:sldMk cId="215044941" sldId="320"/>
        </pc:sldMkLst>
        <pc:spChg chg="mod">
          <ac:chgData name="Kanishka Dhir" userId="S::kdhir3@my.centennialcollege.ca::09f29d08-5c06-46f4-8f9b-c5ab114d78d2" providerId="AD" clId="Web-{1FE89916-496B-11E2-BEB8-D8B8649FEA29}" dt="2023-11-01T04:22:01.355" v="442"/>
          <ac:spMkLst>
            <pc:docMk/>
            <pc:sldMk cId="215044941" sldId="320"/>
            <ac:spMk id="11" creationId="{2553F943-7E5E-4A56-B451-0160855CD2F9}"/>
          </ac:spMkLst>
        </pc:spChg>
        <pc:spChg chg="add del">
          <ac:chgData name="Kanishka Dhir" userId="S::kdhir3@my.centennialcollege.ca::09f29d08-5c06-46f4-8f9b-c5ab114d78d2" providerId="AD" clId="Web-{1FE89916-496B-11E2-BEB8-D8B8649FEA29}" dt="2023-11-01T04:22:01.355" v="442"/>
          <ac:spMkLst>
            <pc:docMk/>
            <pc:sldMk cId="215044941" sldId="320"/>
            <ac:spMk id="3864" creationId="{955A2079-FA98-4876-80F0-72364A7D2EA4}"/>
          </ac:spMkLst>
        </pc:spChg>
        <pc:spChg chg="add del">
          <ac:chgData name="Kanishka Dhir" userId="S::kdhir3@my.centennialcollege.ca::09f29d08-5c06-46f4-8f9b-c5ab114d78d2" providerId="AD" clId="Web-{1FE89916-496B-11E2-BEB8-D8B8649FEA29}" dt="2023-11-01T04:22:01.355" v="442"/>
          <ac:spMkLst>
            <pc:docMk/>
            <pc:sldMk cId="215044941" sldId="320"/>
            <ac:spMk id="3869" creationId="{2659FDB4-FCBE-4A89-B46D-43D4FA54464D}"/>
          </ac:spMkLst>
        </pc:spChg>
        <pc:graphicFrameChg chg="mod modGraphic">
          <ac:chgData name="Kanishka Dhir" userId="S::kdhir3@my.centennialcollege.ca::09f29d08-5c06-46f4-8f9b-c5ab114d78d2" providerId="AD" clId="Web-{1FE89916-496B-11E2-BEB8-D8B8649FEA29}" dt="2023-11-01T04:40:30.672" v="518" actId="20577"/>
          <ac:graphicFrameMkLst>
            <pc:docMk/>
            <pc:sldMk cId="215044941" sldId="320"/>
            <ac:graphicFrameMk id="3860" creationId="{57747E24-CA61-DCDE-9C10-22A900AFD208}"/>
          </ac:graphicFrameMkLst>
        </pc:graphicFrameChg>
        <pc:graphicFrameChg chg="add del">
          <ac:chgData name="Kanishka Dhir" userId="S::kdhir3@my.centennialcollege.ca::09f29d08-5c06-46f4-8f9b-c5ab114d78d2" providerId="AD" clId="Web-{1FE89916-496B-11E2-BEB8-D8B8649FEA29}" dt="2023-11-01T04:21:41.964" v="438"/>
          <ac:graphicFrameMkLst>
            <pc:docMk/>
            <pc:sldMk cId="215044941" sldId="320"/>
            <ac:graphicFrameMk id="4069" creationId="{CCB22A68-7AB5-AEBC-86C4-D69C808C5AA3}"/>
          </ac:graphicFrameMkLst>
        </pc:graphicFrameChg>
        <pc:cxnChg chg="add del">
          <ac:chgData name="Kanishka Dhir" userId="S::kdhir3@my.centennialcollege.ca::09f29d08-5c06-46f4-8f9b-c5ab114d78d2" providerId="AD" clId="Web-{1FE89916-496B-11E2-BEB8-D8B8649FEA29}" dt="2023-11-01T04:22:01.355" v="442"/>
          <ac:cxnSpMkLst>
            <pc:docMk/>
            <pc:sldMk cId="215044941" sldId="320"/>
            <ac:cxnSpMk id="3871" creationId="{C8F51B3F-8331-4E4A-AE96-D47B1006EEAD}"/>
          </ac:cxnSpMkLst>
        </pc:cxnChg>
      </pc:sldChg>
      <pc:sldChg chg="addSp delSp modSp mod modClrScheme delDesignElem chgLayout">
        <pc:chgData name="Kanishka Dhir" userId="S::kdhir3@my.centennialcollege.ca::09f29d08-5c06-46f4-8f9b-c5ab114d78d2" providerId="AD" clId="Web-{1FE89916-496B-11E2-BEB8-D8B8649FEA29}" dt="2023-11-01T04:08:07.237" v="408" actId="20577"/>
        <pc:sldMkLst>
          <pc:docMk/>
          <pc:sldMk cId="1698622457" sldId="321"/>
        </pc:sldMkLst>
        <pc:spChg chg="add del mod ord">
          <ac:chgData name="Kanishka Dhir" userId="S::kdhir3@my.centennialcollege.ca::09f29d08-5c06-46f4-8f9b-c5ab114d78d2" providerId="AD" clId="Web-{1FE89916-496B-11E2-BEB8-D8B8649FEA29}" dt="2023-11-01T02:53:59.166" v="1"/>
          <ac:spMkLst>
            <pc:docMk/>
            <pc:sldMk cId="1698622457" sldId="321"/>
            <ac:spMk id="2" creationId="{F5557443-2F6A-4F22-90AD-9C7BBE05FB2E}"/>
          </ac:spMkLst>
        </pc:spChg>
        <pc:spChg chg="add mod ord">
          <ac:chgData name="Kanishka Dhir" userId="S::kdhir3@my.centennialcollege.ca::09f29d08-5c06-46f4-8f9b-c5ab114d78d2" providerId="AD" clId="Web-{1FE89916-496B-11E2-BEB8-D8B8649FEA29}" dt="2023-11-01T04:08:07.237" v="408" actId="20577"/>
          <ac:spMkLst>
            <pc:docMk/>
            <pc:sldMk cId="1698622457" sldId="321"/>
            <ac:spMk id="3" creationId="{255859A5-76D2-16E7-AFD0-1AD3F8207F9E}"/>
          </ac:spMkLst>
        </pc:spChg>
        <pc:spChg chg="mod">
          <ac:chgData name="Kanishka Dhir" userId="S::kdhir3@my.centennialcollege.ca::09f29d08-5c06-46f4-8f9b-c5ab114d78d2" providerId="AD" clId="Web-{1FE89916-496B-11E2-BEB8-D8B8649FEA29}" dt="2023-11-01T03:03:32.324" v="82" actId="1076"/>
          <ac:spMkLst>
            <pc:docMk/>
            <pc:sldMk cId="1698622457" sldId="321"/>
            <ac:spMk id="11" creationId="{2553F943-7E5E-4A56-B451-0160855CD2F9}"/>
          </ac:spMkLst>
        </pc:spChg>
        <pc:spChg chg="del">
          <ac:chgData name="Kanishka Dhir" userId="S::kdhir3@my.centennialcollege.ca::09f29d08-5c06-46f4-8f9b-c5ab114d78d2" providerId="AD" clId="Web-{1FE89916-496B-11E2-BEB8-D8B8649FEA29}" dt="2023-11-01T02:53:41.009" v="0"/>
          <ac:spMkLst>
            <pc:docMk/>
            <pc:sldMk cId="1698622457" sldId="321"/>
            <ac:spMk id="19" creationId="{6C4028FD-8BAA-4A19-BFDE-594D991B7552}"/>
          </ac:spMkLst>
        </pc:spChg>
      </pc:sldChg>
      <pc:sldChg chg="addSp delSp modSp new">
        <pc:chgData name="Kanishka Dhir" userId="S::kdhir3@my.centennialcollege.ca::09f29d08-5c06-46f4-8f9b-c5ab114d78d2" providerId="AD" clId="Web-{1FE89916-496B-11E2-BEB8-D8B8649FEA29}" dt="2023-11-01T04:10:22.522" v="417" actId="1076"/>
        <pc:sldMkLst>
          <pc:docMk/>
          <pc:sldMk cId="1683478580" sldId="322"/>
        </pc:sldMkLst>
        <pc:spChg chg="mod">
          <ac:chgData name="Kanishka Dhir" userId="S::kdhir3@my.centennialcollege.ca::09f29d08-5c06-46f4-8f9b-c5ab114d78d2" providerId="AD" clId="Web-{1FE89916-496B-11E2-BEB8-D8B8649FEA29}" dt="2023-11-01T04:10:22.522" v="417" actId="1076"/>
          <ac:spMkLst>
            <pc:docMk/>
            <pc:sldMk cId="1683478580" sldId="322"/>
            <ac:spMk id="2" creationId="{97C573C6-E859-8919-5A6E-0B1B3226E27D}"/>
          </ac:spMkLst>
        </pc:spChg>
        <pc:spChg chg="del">
          <ac:chgData name="Kanishka Dhir" userId="S::kdhir3@my.centennialcollege.ca::09f29d08-5c06-46f4-8f9b-c5ab114d78d2" providerId="AD" clId="Web-{1FE89916-496B-11E2-BEB8-D8B8649FEA29}" dt="2023-11-01T03:35:50.881" v="329"/>
          <ac:spMkLst>
            <pc:docMk/>
            <pc:sldMk cId="1683478580" sldId="322"/>
            <ac:spMk id="3" creationId="{48381705-B9F7-CA19-AB45-29DE03F9CE9B}"/>
          </ac:spMkLst>
        </pc:spChg>
        <pc:spChg chg="add mod">
          <ac:chgData name="Kanishka Dhir" userId="S::kdhir3@my.centennialcollege.ca::09f29d08-5c06-46f4-8f9b-c5ab114d78d2" providerId="AD" clId="Web-{1FE89916-496B-11E2-BEB8-D8B8649FEA29}" dt="2023-11-01T03:45:41.759" v="398" actId="1076"/>
          <ac:spMkLst>
            <pc:docMk/>
            <pc:sldMk cId="1683478580" sldId="322"/>
            <ac:spMk id="13" creationId="{D09E9C27-03A4-4D94-F3B2-D557B29AE689}"/>
          </ac:spMkLst>
        </pc:spChg>
        <pc:spChg chg="add mod">
          <ac:chgData name="Kanishka Dhir" userId="S::kdhir3@my.centennialcollege.ca::09f29d08-5c06-46f4-8f9b-c5ab114d78d2" providerId="AD" clId="Web-{1FE89916-496B-11E2-BEB8-D8B8649FEA29}" dt="2023-11-01T03:45:44.368" v="399" actId="1076"/>
          <ac:spMkLst>
            <pc:docMk/>
            <pc:sldMk cId="1683478580" sldId="322"/>
            <ac:spMk id="14" creationId="{1E7F40E7-8926-3FD0-EC5A-19F82F8EE6EE}"/>
          </ac:spMkLst>
        </pc:spChg>
        <pc:picChg chg="add del mod">
          <ac:chgData name="Kanishka Dhir" userId="S::kdhir3@my.centennialcollege.ca::09f29d08-5c06-46f4-8f9b-c5ab114d78d2" providerId="AD" clId="Web-{1FE89916-496B-11E2-BEB8-D8B8649FEA29}" dt="2023-11-01T03:39:25.216" v="347"/>
          <ac:picMkLst>
            <pc:docMk/>
            <pc:sldMk cId="1683478580" sldId="322"/>
            <ac:picMk id="4" creationId="{A27D7697-C0AD-E142-8C88-A33FF4283678}"/>
          </ac:picMkLst>
        </pc:picChg>
        <pc:picChg chg="add del mod">
          <ac:chgData name="Kanishka Dhir" userId="S::kdhir3@my.centennialcollege.ca::09f29d08-5c06-46f4-8f9b-c5ab114d78d2" providerId="AD" clId="Web-{1FE89916-496B-11E2-BEB8-D8B8649FEA29}" dt="2023-11-01T03:39:25.216" v="346"/>
          <ac:picMkLst>
            <pc:docMk/>
            <pc:sldMk cId="1683478580" sldId="322"/>
            <ac:picMk id="5" creationId="{92E2D6C6-97AB-94A6-F825-328FA96AF93F}"/>
          </ac:picMkLst>
        </pc:picChg>
        <pc:picChg chg="add del mod">
          <ac:chgData name="Kanishka Dhir" userId="S::kdhir3@my.centennialcollege.ca::09f29d08-5c06-46f4-8f9b-c5ab114d78d2" providerId="AD" clId="Web-{1FE89916-496B-11E2-BEB8-D8B8649FEA29}" dt="2023-11-01T03:39:25.216" v="345"/>
          <ac:picMkLst>
            <pc:docMk/>
            <pc:sldMk cId="1683478580" sldId="322"/>
            <ac:picMk id="6" creationId="{1DAE0578-68FA-8F43-9F66-F0B83F24D58F}"/>
          </ac:picMkLst>
        </pc:picChg>
        <pc:picChg chg="add del mod">
          <ac:chgData name="Kanishka Dhir" userId="S::kdhir3@my.centennialcollege.ca::09f29d08-5c06-46f4-8f9b-c5ab114d78d2" providerId="AD" clId="Web-{1FE89916-496B-11E2-BEB8-D8B8649FEA29}" dt="2023-11-01T03:39:25.216" v="344"/>
          <ac:picMkLst>
            <pc:docMk/>
            <pc:sldMk cId="1683478580" sldId="322"/>
            <ac:picMk id="7" creationId="{4754B9E1-39E2-B2C8-2A89-75ACAACD00E7}"/>
          </ac:picMkLst>
        </pc:picChg>
        <pc:picChg chg="add mod">
          <ac:chgData name="Kanishka Dhir" userId="S::kdhir3@my.centennialcollege.ca::09f29d08-5c06-46f4-8f9b-c5ab114d78d2" providerId="AD" clId="Web-{1FE89916-496B-11E2-BEB8-D8B8649FEA29}" dt="2023-11-01T03:45:49.150" v="401" actId="1076"/>
          <ac:picMkLst>
            <pc:docMk/>
            <pc:sldMk cId="1683478580" sldId="322"/>
            <ac:picMk id="8" creationId="{C981710D-3713-87EB-8AF0-B1A90F865280}"/>
          </ac:picMkLst>
        </pc:picChg>
        <pc:picChg chg="add mod">
          <ac:chgData name="Kanishka Dhir" userId="S::kdhir3@my.centennialcollege.ca::09f29d08-5c06-46f4-8f9b-c5ab114d78d2" providerId="AD" clId="Web-{1FE89916-496B-11E2-BEB8-D8B8649FEA29}" dt="2023-11-01T03:40:50.937" v="359" actId="1076"/>
          <ac:picMkLst>
            <pc:docMk/>
            <pc:sldMk cId="1683478580" sldId="322"/>
            <ac:picMk id="9" creationId="{99970D48-42E4-45A7-A240-ECEB2C8C05B5}"/>
          </ac:picMkLst>
        </pc:picChg>
        <pc:picChg chg="add mod">
          <ac:chgData name="Kanishka Dhir" userId="S::kdhir3@my.centennialcollege.ca::09f29d08-5c06-46f4-8f9b-c5ab114d78d2" providerId="AD" clId="Web-{1FE89916-496B-11E2-BEB8-D8B8649FEA29}" dt="2023-11-01T03:45:46.322" v="400" actId="1076"/>
          <ac:picMkLst>
            <pc:docMk/>
            <pc:sldMk cId="1683478580" sldId="322"/>
            <ac:picMk id="10" creationId="{9FE569CD-1002-ADAB-F906-FA56D7973FD1}"/>
          </ac:picMkLst>
        </pc:picChg>
        <pc:picChg chg="add mod">
          <ac:chgData name="Kanishka Dhir" userId="S::kdhir3@my.centennialcollege.ca::09f29d08-5c06-46f4-8f9b-c5ab114d78d2" providerId="AD" clId="Web-{1FE89916-496B-11E2-BEB8-D8B8649FEA29}" dt="2023-11-01T03:40:48.609" v="357" actId="1076"/>
          <ac:picMkLst>
            <pc:docMk/>
            <pc:sldMk cId="1683478580" sldId="322"/>
            <ac:picMk id="11" creationId="{49C0A47F-802A-C1B9-C043-19809241F123}"/>
          </ac:picMkLst>
        </pc:picChg>
      </pc:sldChg>
    </pc:docChg>
  </pc:docChgLst>
  <pc:docChgLst>
    <pc:chgData name="Mahpara Rafia Radmy" userId="S::mradmy@my.centennialcollege.ca::56ff5ef1-f010-4cc5-ad8d-4c380e74bb87" providerId="AD" clId="Web-{28DE478B-FDCD-4D92-91B1-2767AB8CD4B3}"/>
    <pc:docChg chg="modSld">
      <pc:chgData name="Mahpara Rafia Radmy" userId="S::mradmy@my.centennialcollege.ca::56ff5ef1-f010-4cc5-ad8d-4c380e74bb87" providerId="AD" clId="Web-{28DE478B-FDCD-4D92-91B1-2767AB8CD4B3}" dt="2023-10-17T12:53:34.250" v="75"/>
      <pc:docMkLst>
        <pc:docMk/>
      </pc:docMkLst>
      <pc:sldChg chg="modSp">
        <pc:chgData name="Mahpara Rafia Radmy" userId="S::mradmy@my.centennialcollege.ca::56ff5ef1-f010-4cc5-ad8d-4c380e74bb87" providerId="AD" clId="Web-{28DE478B-FDCD-4D92-91B1-2767AB8CD4B3}" dt="2023-10-17T12:53:34.250" v="75"/>
        <pc:sldMkLst>
          <pc:docMk/>
          <pc:sldMk cId="4030761853" sldId="301"/>
        </pc:sldMkLst>
        <pc:graphicFrameChg chg="mod modGraphic">
          <ac:chgData name="Mahpara Rafia Radmy" userId="S::mradmy@my.centennialcollege.ca::56ff5ef1-f010-4cc5-ad8d-4c380e74bb87" providerId="AD" clId="Web-{28DE478B-FDCD-4D92-91B1-2767AB8CD4B3}" dt="2023-10-17T12:53:34.250" v="75"/>
          <ac:graphicFrameMkLst>
            <pc:docMk/>
            <pc:sldMk cId="4030761853" sldId="301"/>
            <ac:graphicFrameMk id="21" creationId="{D66A4114-EF42-1F7B-311A-1AC052E2C5B6}"/>
          </ac:graphicFrameMkLst>
        </pc:graphicFrameChg>
      </pc:sldChg>
    </pc:docChg>
  </pc:docChgLst>
  <pc:docChgLst>
    <pc:chgData name="Ronald Saenz Huerta" userId="S::rsaenzhu@my.centennialcollege.ca::3c4d06ba-dd9b-4073-876f-9f8f4ded705c" providerId="AD" clId="Web-{B6C87E40-CFAD-4313-B71E-C08C966AA695}"/>
    <pc:docChg chg="modSld">
      <pc:chgData name="Ronald Saenz Huerta" userId="S::rsaenzhu@my.centennialcollege.ca::3c4d06ba-dd9b-4073-876f-9f8f4ded705c" providerId="AD" clId="Web-{B6C87E40-CFAD-4313-B71E-C08C966AA695}" dt="2023-11-01T14:18:55.094" v="30"/>
      <pc:docMkLst>
        <pc:docMk/>
      </pc:docMkLst>
      <pc:sldChg chg="addSp modSp addAnim">
        <pc:chgData name="Ronald Saenz Huerta" userId="S::rsaenzhu@my.centennialcollege.ca::3c4d06ba-dd9b-4073-876f-9f8f4ded705c" providerId="AD" clId="Web-{B6C87E40-CFAD-4313-B71E-C08C966AA695}" dt="2023-11-01T14:18:04.967" v="23" actId="20577"/>
        <pc:sldMkLst>
          <pc:docMk/>
          <pc:sldMk cId="1698622457" sldId="321"/>
        </pc:sldMkLst>
        <pc:spChg chg="mod">
          <ac:chgData name="Ronald Saenz Huerta" userId="S::rsaenzhu@my.centennialcollege.ca::3c4d06ba-dd9b-4073-876f-9f8f4ded705c" providerId="AD" clId="Web-{B6C87E40-CFAD-4313-B71E-C08C966AA695}" dt="2023-11-01T14:17:43.388" v="20" actId="14100"/>
          <ac:spMkLst>
            <pc:docMk/>
            <pc:sldMk cId="1698622457" sldId="321"/>
            <ac:spMk id="3" creationId="{255859A5-76D2-16E7-AFD0-1AD3F8207F9E}"/>
          </ac:spMkLst>
        </pc:spChg>
        <pc:spChg chg="mod">
          <ac:chgData name="Ronald Saenz Huerta" userId="S::rsaenzhu@my.centennialcollege.ca::3c4d06ba-dd9b-4073-876f-9f8f4ded705c" providerId="AD" clId="Web-{B6C87E40-CFAD-4313-B71E-C08C966AA695}" dt="2023-11-01T14:18:04.967" v="23" actId="20577"/>
          <ac:spMkLst>
            <pc:docMk/>
            <pc:sldMk cId="1698622457" sldId="321"/>
            <ac:spMk id="11" creationId="{2553F943-7E5E-4A56-B451-0160855CD2F9}"/>
          </ac:spMkLst>
        </pc:spChg>
        <pc:spChg chg="add">
          <ac:chgData name="Ronald Saenz Huerta" userId="S::rsaenzhu@my.centennialcollege.ca::3c4d06ba-dd9b-4073-876f-9f8f4ded705c" providerId="AD" clId="Web-{B6C87E40-CFAD-4313-B71E-C08C966AA695}" dt="2023-11-01T14:16:32.949" v="0"/>
          <ac:spMkLst>
            <pc:docMk/>
            <pc:sldMk cId="1698622457" sldId="321"/>
            <ac:spMk id="17" creationId="{7D9D36D6-2AC5-46A1-A849-4C82D5264A3A}"/>
          </ac:spMkLst>
        </pc:spChg>
        <pc:picChg chg="add">
          <ac:chgData name="Ronald Saenz Huerta" userId="S::rsaenzhu@my.centennialcollege.ca::3c4d06ba-dd9b-4073-876f-9f8f4ded705c" providerId="AD" clId="Web-{B6C87E40-CFAD-4313-B71E-C08C966AA695}" dt="2023-11-01T14:16:32.949" v="0"/>
          <ac:picMkLst>
            <pc:docMk/>
            <pc:sldMk cId="1698622457" sldId="321"/>
            <ac:picMk id="14" creationId="{57D8BE76-8ADA-4572-FDBA-A515062DBF61}"/>
          </ac:picMkLst>
        </pc:picChg>
      </pc:sldChg>
      <pc:sldChg chg="modSp">
        <pc:chgData name="Ronald Saenz Huerta" userId="S::rsaenzhu@my.centennialcollege.ca::3c4d06ba-dd9b-4073-876f-9f8f4ded705c" providerId="AD" clId="Web-{B6C87E40-CFAD-4313-B71E-C08C966AA695}" dt="2023-11-01T14:18:55.094" v="30"/>
        <pc:sldMkLst>
          <pc:docMk/>
          <pc:sldMk cId="1683478580" sldId="322"/>
        </pc:sldMkLst>
        <pc:spChg chg="mod">
          <ac:chgData name="Ronald Saenz Huerta" userId="S::rsaenzhu@my.centennialcollege.ca::3c4d06ba-dd9b-4073-876f-9f8f4ded705c" providerId="AD" clId="Web-{B6C87E40-CFAD-4313-B71E-C08C966AA695}" dt="2023-11-01T14:18:55.094" v="30"/>
          <ac:spMkLst>
            <pc:docMk/>
            <pc:sldMk cId="1683478580" sldId="322"/>
            <ac:spMk id="2" creationId="{97C573C6-E859-8919-5A6E-0B1B3226E27D}"/>
          </ac:spMkLst>
        </pc:spChg>
      </pc:sldChg>
    </pc:docChg>
  </pc:docChgLst>
  <pc:docChgLst>
    <pc:chgData name="Kanishka Dhir" userId="S::kdhir3@my.centennialcollege.ca::09f29d08-5c06-46f4-8f9b-c5ab114d78d2" providerId="AD" clId="Web-{12E098E5-3A90-8E20-DB11-F23285C9A9C4}"/>
    <pc:docChg chg="modSld">
      <pc:chgData name="Kanishka Dhir" userId="S::kdhir3@my.centennialcollege.ca::09f29d08-5c06-46f4-8f9b-c5ab114d78d2" providerId="AD" clId="Web-{12E098E5-3A90-8E20-DB11-F23285C9A9C4}" dt="2023-11-01T05:49:37.108" v="53" actId="14100"/>
      <pc:docMkLst>
        <pc:docMk/>
      </pc:docMkLst>
      <pc:sldChg chg="addSp modSp">
        <pc:chgData name="Kanishka Dhir" userId="S::kdhir3@my.centennialcollege.ca::09f29d08-5c06-46f4-8f9b-c5ab114d78d2" providerId="AD" clId="Web-{12E098E5-3A90-8E20-DB11-F23285C9A9C4}" dt="2023-11-01T05:49:37.108" v="53" actId="14100"/>
        <pc:sldMkLst>
          <pc:docMk/>
          <pc:sldMk cId="215044941" sldId="320"/>
        </pc:sldMkLst>
        <pc:spChg chg="add mod">
          <ac:chgData name="Kanishka Dhir" userId="S::kdhir3@my.centennialcollege.ca::09f29d08-5c06-46f4-8f9b-c5ab114d78d2" providerId="AD" clId="Web-{12E098E5-3A90-8E20-DB11-F23285C9A9C4}" dt="2023-11-01T05:49:37.108" v="53" actId="14100"/>
          <ac:spMkLst>
            <pc:docMk/>
            <pc:sldMk cId="215044941" sldId="320"/>
            <ac:spMk id="3975" creationId="{C1096EA1-D001-972F-3472-462FD328857B}"/>
          </ac:spMkLst>
        </pc:spChg>
        <pc:graphicFrameChg chg="modGraphic">
          <ac:chgData name="Kanishka Dhir" userId="S::kdhir3@my.centennialcollege.ca::09f29d08-5c06-46f4-8f9b-c5ab114d78d2" providerId="AD" clId="Web-{12E098E5-3A90-8E20-DB11-F23285C9A9C4}" dt="2023-11-01T05:46:32.892" v="18" actId="20577"/>
          <ac:graphicFrameMkLst>
            <pc:docMk/>
            <pc:sldMk cId="215044941" sldId="320"/>
            <ac:graphicFrameMk id="3860" creationId="{57747E24-CA61-DCDE-9C10-22A900AFD208}"/>
          </ac:graphicFrameMkLst>
        </pc:graphicFrameChg>
      </pc:sldChg>
      <pc:sldChg chg="addSp delSp modSp">
        <pc:chgData name="Kanishka Dhir" userId="S::kdhir3@my.centennialcollege.ca::09f29d08-5c06-46f4-8f9b-c5ab114d78d2" providerId="AD" clId="Web-{12E098E5-3A90-8E20-DB11-F23285C9A9C4}" dt="2023-11-01T05:28:00.799" v="8" actId="1076"/>
        <pc:sldMkLst>
          <pc:docMk/>
          <pc:sldMk cId="1683478580" sldId="322"/>
        </pc:sldMkLst>
        <pc:picChg chg="add mod">
          <ac:chgData name="Kanishka Dhir" userId="S::kdhir3@my.centennialcollege.ca::09f29d08-5c06-46f4-8f9b-c5ab114d78d2" providerId="AD" clId="Web-{12E098E5-3A90-8E20-DB11-F23285C9A9C4}" dt="2023-11-01T05:28:00.799" v="8" actId="1076"/>
          <ac:picMkLst>
            <pc:docMk/>
            <pc:sldMk cId="1683478580" sldId="322"/>
            <ac:picMk id="3" creationId="{73873FEE-A434-E440-9BCE-52CCA1C33745}"/>
          </ac:picMkLst>
        </pc:picChg>
        <pc:picChg chg="add mod">
          <ac:chgData name="Kanishka Dhir" userId="S::kdhir3@my.centennialcollege.ca::09f29d08-5c06-46f4-8f9b-c5ab114d78d2" providerId="AD" clId="Web-{12E098E5-3A90-8E20-DB11-F23285C9A9C4}" dt="2023-11-01T05:27:56.283" v="7" actId="1076"/>
          <ac:picMkLst>
            <pc:docMk/>
            <pc:sldMk cId="1683478580" sldId="322"/>
            <ac:picMk id="4" creationId="{846935C4-C73B-0E12-43B7-DD613A9C7047}"/>
          </ac:picMkLst>
        </pc:picChg>
        <pc:picChg chg="del">
          <ac:chgData name="Kanishka Dhir" userId="S::kdhir3@my.centennialcollege.ca::09f29d08-5c06-46f4-8f9b-c5ab114d78d2" providerId="AD" clId="Web-{12E098E5-3A90-8E20-DB11-F23285C9A9C4}" dt="2023-11-01T05:27:30.922" v="0"/>
          <ac:picMkLst>
            <pc:docMk/>
            <pc:sldMk cId="1683478580" sldId="322"/>
            <ac:picMk id="8" creationId="{C981710D-3713-87EB-8AF0-B1A90F865280}"/>
          </ac:picMkLst>
        </pc:picChg>
        <pc:picChg chg="del">
          <ac:chgData name="Kanishka Dhir" userId="S::kdhir3@my.centennialcollege.ca::09f29d08-5c06-46f4-8f9b-c5ab114d78d2" providerId="AD" clId="Web-{12E098E5-3A90-8E20-DB11-F23285C9A9C4}" dt="2023-11-01T05:27:31.422" v="1"/>
          <ac:picMkLst>
            <pc:docMk/>
            <pc:sldMk cId="1683478580" sldId="322"/>
            <ac:picMk id="9" creationId="{99970D48-42E4-45A7-A240-ECEB2C8C05B5}"/>
          </ac:picMkLst>
        </pc:picChg>
      </pc:sldChg>
    </pc:docChg>
  </pc:docChgLst>
  <pc:docChgLst>
    <pc:chgData name="Manipal Sidhu" userId="S::msidhu45@my.centennialcollege.ca::e5ee06a5-835c-4ae0-b104-9247fa104f08" providerId="AD" clId="Web-{14B781E0-9624-BD40-B575-35F076ECE23F}"/>
    <pc:docChg chg="addSld delSld modSld addMainMaster modMainMaster">
      <pc:chgData name="Manipal Sidhu" userId="S::msidhu45@my.centennialcollege.ca::e5ee06a5-835c-4ae0-b104-9247fa104f08" providerId="AD" clId="Web-{14B781E0-9624-BD40-B575-35F076ECE23F}" dt="2023-10-16T12:39:39.582" v="6"/>
      <pc:docMkLst>
        <pc:docMk/>
      </pc:docMkLst>
      <pc:sldChg chg="delSp new del">
        <pc:chgData name="Manipal Sidhu" userId="S::msidhu45@my.centennialcollege.ca::e5ee06a5-835c-4ae0-b104-9247fa104f08" providerId="AD" clId="Web-{14B781E0-9624-BD40-B575-35F076ECE23F}" dt="2023-10-16T12:39:07.018" v="3"/>
        <pc:sldMkLst>
          <pc:docMk/>
          <pc:sldMk cId="638271386" sldId="319"/>
        </pc:sldMkLst>
        <pc:spChg chg="del">
          <ac:chgData name="Manipal Sidhu" userId="S::msidhu45@my.centennialcollege.ca::e5ee06a5-835c-4ae0-b104-9247fa104f08" providerId="AD" clId="Web-{14B781E0-9624-BD40-B575-35F076ECE23F}" dt="2023-10-16T12:38:59.471" v="1"/>
          <ac:spMkLst>
            <pc:docMk/>
            <pc:sldMk cId="638271386" sldId="319"/>
            <ac:spMk id="3" creationId="{8DB0834F-0F61-5D73-305E-D8EE871B9A84}"/>
          </ac:spMkLst>
        </pc:spChg>
      </pc:sldChg>
      <pc:sldChg chg="delSp add">
        <pc:chgData name="Manipal Sidhu" userId="S::msidhu45@my.centennialcollege.ca::e5ee06a5-835c-4ae0-b104-9247fa104f08" providerId="AD" clId="Web-{14B781E0-9624-BD40-B575-35F076ECE23F}" dt="2023-10-16T12:39:10.627" v="4"/>
        <pc:sldMkLst>
          <pc:docMk/>
          <pc:sldMk cId="3132708203" sldId="320"/>
        </pc:sldMkLst>
        <pc:grpChg chg="del">
          <ac:chgData name="Manipal Sidhu" userId="S::msidhu45@my.centennialcollege.ca::e5ee06a5-835c-4ae0-b104-9247fa104f08" providerId="AD" clId="Web-{14B781E0-9624-BD40-B575-35F076ECE23F}" dt="2023-10-16T12:39:10.627" v="4"/>
          <ac:grpSpMkLst>
            <pc:docMk/>
            <pc:sldMk cId="3132708203" sldId="320"/>
            <ac:grpSpMk id="6" creationId="{3D77AF4E-DD31-E7F2-18F4-FEBEBB71FEF8}"/>
          </ac:grpSpMkLst>
        </pc:grpChg>
      </pc:sldChg>
      <pc:sldChg chg="delSp add">
        <pc:chgData name="Manipal Sidhu" userId="S::msidhu45@my.centennialcollege.ca::e5ee06a5-835c-4ae0-b104-9247fa104f08" providerId="AD" clId="Web-{14B781E0-9624-BD40-B575-35F076ECE23F}" dt="2023-10-16T12:39:39.582" v="6"/>
        <pc:sldMkLst>
          <pc:docMk/>
          <pc:sldMk cId="2100684633" sldId="321"/>
        </pc:sldMkLst>
        <pc:grpChg chg="del">
          <ac:chgData name="Manipal Sidhu" userId="S::msidhu45@my.centennialcollege.ca::e5ee06a5-835c-4ae0-b104-9247fa104f08" providerId="AD" clId="Web-{14B781E0-9624-BD40-B575-35F076ECE23F}" dt="2023-10-16T12:39:39.582" v="6"/>
          <ac:grpSpMkLst>
            <pc:docMk/>
            <pc:sldMk cId="2100684633" sldId="321"/>
            <ac:grpSpMk id="6" creationId="{3D77AF4E-DD31-E7F2-18F4-FEBEBB71FEF8}"/>
          </ac:grpSpMkLst>
        </pc:grpChg>
      </pc:sldChg>
      <pc:sldMasterChg chg="modSldLayout">
        <pc:chgData name="Manipal Sidhu" userId="S::msidhu45@my.centennialcollege.ca::e5ee06a5-835c-4ae0-b104-9247fa104f08" providerId="AD" clId="Web-{14B781E0-9624-BD40-B575-35F076ECE23F}" dt="2023-10-16T12:39:01.018" v="2"/>
        <pc:sldMasterMkLst>
          <pc:docMk/>
          <pc:sldMasterMk cId="3900243555" sldId="2147483648"/>
        </pc:sldMasterMkLst>
        <pc:sldLayoutChg chg="replId">
          <pc:chgData name="Manipal Sidhu" userId="S::msidhu45@my.centennialcollege.ca::e5ee06a5-835c-4ae0-b104-9247fa104f08" providerId="AD" clId="Web-{14B781E0-9624-BD40-B575-35F076ECE23F}" dt="2023-10-16T12:39:01.018" v="2"/>
          <pc:sldLayoutMkLst>
            <pc:docMk/>
            <pc:sldMasterMk cId="3900243555" sldId="2147483648"/>
            <pc:sldLayoutMk cId="1960334169" sldId="2147483682"/>
          </pc:sldLayoutMkLst>
        </pc:sldLayoutChg>
      </pc:sldMasterChg>
      <pc:sldMasterChg chg="add addSldLayout">
        <pc:chgData name="Manipal Sidhu" userId="S::msidhu45@my.centennialcollege.ca::e5ee06a5-835c-4ae0-b104-9247fa104f08" providerId="AD" clId="Web-{14B781E0-9624-BD40-B575-35F076ECE23F}" dt="2023-10-16T12:39:01.018" v="2"/>
        <pc:sldMasterMkLst>
          <pc:docMk/>
          <pc:sldMasterMk cId="0" sldId="2147483681"/>
        </pc:sldMasterMkLst>
        <pc:sldLayoutChg chg="add">
          <pc:chgData name="Manipal Sidhu" userId="S::msidhu45@my.centennialcollege.ca::e5ee06a5-835c-4ae0-b104-9247fa104f08" providerId="AD" clId="Web-{14B781E0-9624-BD40-B575-35F076ECE23F}" dt="2023-10-16T12:39:01.018" v="2"/>
          <pc:sldLayoutMkLst>
            <pc:docMk/>
            <pc:sldMasterMk cId="0" sldId="2147483681"/>
            <pc:sldLayoutMk cId="0" sldId="2147483658"/>
          </pc:sldLayoutMkLst>
        </pc:sldLayoutChg>
        <pc:sldLayoutChg chg="add">
          <pc:chgData name="Manipal Sidhu" userId="S::msidhu45@my.centennialcollege.ca::e5ee06a5-835c-4ae0-b104-9247fa104f08" providerId="AD" clId="Web-{14B781E0-9624-BD40-B575-35F076ECE23F}" dt="2023-10-16T12:39:01.018" v="2"/>
          <pc:sldLayoutMkLst>
            <pc:docMk/>
            <pc:sldMasterMk cId="0" sldId="2147483681"/>
            <pc:sldLayoutMk cId="0" sldId="2147483670"/>
          </pc:sldLayoutMkLst>
        </pc:sldLayoutChg>
        <pc:sldLayoutChg chg="add">
          <pc:chgData name="Manipal Sidhu" userId="S::msidhu45@my.centennialcollege.ca::e5ee06a5-835c-4ae0-b104-9247fa104f08" providerId="AD" clId="Web-{14B781E0-9624-BD40-B575-35F076ECE23F}" dt="2023-10-16T12:39:01.018" v="2"/>
          <pc:sldLayoutMkLst>
            <pc:docMk/>
            <pc:sldMasterMk cId="0" sldId="2147483681"/>
            <pc:sldLayoutMk cId="0" sldId="2147483677"/>
          </pc:sldLayoutMkLst>
        </pc:sldLayoutChg>
        <pc:sldLayoutChg chg="add">
          <pc:chgData name="Manipal Sidhu" userId="S::msidhu45@my.centennialcollege.ca::e5ee06a5-835c-4ae0-b104-9247fa104f08" providerId="AD" clId="Web-{14B781E0-9624-BD40-B575-35F076ECE23F}" dt="2023-10-16T12:39:01.018" v="2"/>
          <pc:sldLayoutMkLst>
            <pc:docMk/>
            <pc:sldMasterMk cId="0" sldId="2147483681"/>
            <pc:sldLayoutMk cId="0" sldId="2147483678"/>
          </pc:sldLayoutMkLst>
        </pc:sldLayoutChg>
      </pc:sldMasterChg>
    </pc:docChg>
  </pc:docChgLst>
  <pc:docChgLst>
    <pc:chgData name="Manipal Sidhu" userId="S::msidhu45@my.centennialcollege.ca::e5ee06a5-835c-4ae0-b104-9247fa104f08" providerId="AD" clId="Web-{EF844837-4E46-0871-62F9-BF1D517F92D7}"/>
    <pc:docChg chg="delSld modSld sldOrd">
      <pc:chgData name="Manipal Sidhu" userId="S::msidhu45@my.centennialcollege.ca::e5ee06a5-835c-4ae0-b104-9247fa104f08" providerId="AD" clId="Web-{EF844837-4E46-0871-62F9-BF1D517F92D7}" dt="2023-11-01T14:12:32.518" v="130"/>
      <pc:docMkLst>
        <pc:docMk/>
      </pc:docMkLst>
      <pc:sldChg chg="modSp">
        <pc:chgData name="Manipal Sidhu" userId="S::msidhu45@my.centennialcollege.ca::e5ee06a5-835c-4ae0-b104-9247fa104f08" providerId="AD" clId="Web-{EF844837-4E46-0871-62F9-BF1D517F92D7}" dt="2023-11-01T13:50:59.086" v="123" actId="1076"/>
        <pc:sldMkLst>
          <pc:docMk/>
          <pc:sldMk cId="1255000711" sldId="270"/>
        </pc:sldMkLst>
        <pc:grpChg chg="mod">
          <ac:chgData name="Manipal Sidhu" userId="S::msidhu45@my.centennialcollege.ca::e5ee06a5-835c-4ae0-b104-9247fa104f08" providerId="AD" clId="Web-{EF844837-4E46-0871-62F9-BF1D517F92D7}" dt="2023-11-01T13:50:59.086" v="123" actId="1076"/>
          <ac:grpSpMkLst>
            <pc:docMk/>
            <pc:sldMk cId="1255000711" sldId="270"/>
            <ac:grpSpMk id="7" creationId="{5E016343-FCBA-4183-8159-71054396E91F}"/>
          </ac:grpSpMkLst>
        </pc:grpChg>
        <pc:grpChg chg="mod">
          <ac:chgData name="Manipal Sidhu" userId="S::msidhu45@my.centennialcollege.ca::e5ee06a5-835c-4ae0-b104-9247fa104f08" providerId="AD" clId="Web-{EF844837-4E46-0871-62F9-BF1D517F92D7}" dt="2023-11-01T13:50:59.086" v="122" actId="1076"/>
          <ac:grpSpMkLst>
            <pc:docMk/>
            <pc:sldMk cId="1255000711" sldId="270"/>
            <ac:grpSpMk id="26" creationId="{6C54B4D3-319D-A39B-F60F-E503E674C663}"/>
          </ac:grpSpMkLst>
        </pc:grpChg>
        <pc:grpChg chg="mod">
          <ac:chgData name="Manipal Sidhu" userId="S::msidhu45@my.centennialcollege.ca::e5ee06a5-835c-4ae0-b104-9247fa104f08" providerId="AD" clId="Web-{EF844837-4E46-0871-62F9-BF1D517F92D7}" dt="2023-11-01T13:50:59.039" v="118" actId="1076"/>
          <ac:grpSpMkLst>
            <pc:docMk/>
            <pc:sldMk cId="1255000711" sldId="270"/>
            <ac:grpSpMk id="29" creationId="{5D355400-C6D3-D28D-8EC8-007DC1130128}"/>
          </ac:grpSpMkLst>
        </pc:grpChg>
        <pc:grpChg chg="mod">
          <ac:chgData name="Manipal Sidhu" userId="S::msidhu45@my.centennialcollege.ca::e5ee06a5-835c-4ae0-b104-9247fa104f08" providerId="AD" clId="Web-{EF844837-4E46-0871-62F9-BF1D517F92D7}" dt="2023-11-01T13:50:59.039" v="119" actId="1076"/>
          <ac:grpSpMkLst>
            <pc:docMk/>
            <pc:sldMk cId="1255000711" sldId="270"/>
            <ac:grpSpMk id="32" creationId="{0DE1CD55-9797-B84C-B4DF-3BCC42968545}"/>
          </ac:grpSpMkLst>
        </pc:grpChg>
        <pc:grpChg chg="mod">
          <ac:chgData name="Manipal Sidhu" userId="S::msidhu45@my.centennialcollege.ca::e5ee06a5-835c-4ae0-b104-9247fa104f08" providerId="AD" clId="Web-{EF844837-4E46-0871-62F9-BF1D517F92D7}" dt="2023-11-01T13:50:59.055" v="120" actId="1076"/>
          <ac:grpSpMkLst>
            <pc:docMk/>
            <pc:sldMk cId="1255000711" sldId="270"/>
            <ac:grpSpMk id="35" creationId="{BBF31306-3EA3-BF58-DA29-1766A12073A6}"/>
          </ac:grpSpMkLst>
        </pc:grpChg>
        <pc:grpChg chg="mod">
          <ac:chgData name="Manipal Sidhu" userId="S::msidhu45@my.centennialcollege.ca::e5ee06a5-835c-4ae0-b104-9247fa104f08" providerId="AD" clId="Web-{EF844837-4E46-0871-62F9-BF1D517F92D7}" dt="2023-11-01T13:50:59.071" v="121" actId="1076"/>
          <ac:grpSpMkLst>
            <pc:docMk/>
            <pc:sldMk cId="1255000711" sldId="270"/>
            <ac:grpSpMk id="38" creationId="{D955C383-CFAC-63D3-3A24-55DACEB9D86F}"/>
          </ac:grpSpMkLst>
        </pc:grpChg>
      </pc:sldChg>
      <pc:sldChg chg="modSp">
        <pc:chgData name="Manipal Sidhu" userId="S::msidhu45@my.centennialcollege.ca::e5ee06a5-835c-4ae0-b104-9247fa104f08" providerId="AD" clId="Web-{EF844837-4E46-0871-62F9-BF1D517F92D7}" dt="2023-11-01T13:12:34.233" v="35" actId="20577"/>
        <pc:sldMkLst>
          <pc:docMk/>
          <pc:sldMk cId="4277309841" sldId="275"/>
        </pc:sldMkLst>
        <pc:spChg chg="mod">
          <ac:chgData name="Manipal Sidhu" userId="S::msidhu45@my.centennialcollege.ca::e5ee06a5-835c-4ae0-b104-9247fa104f08" providerId="AD" clId="Web-{EF844837-4E46-0871-62F9-BF1D517F92D7}" dt="2023-11-01T13:12:34.233" v="35" actId="20577"/>
          <ac:spMkLst>
            <pc:docMk/>
            <pc:sldMk cId="4277309841" sldId="275"/>
            <ac:spMk id="2" creationId="{8A9A2C75-65A5-BAAD-FBA4-CF0551DD5AC8}"/>
          </ac:spMkLst>
        </pc:spChg>
      </pc:sldChg>
      <pc:sldChg chg="modSp">
        <pc:chgData name="Manipal Sidhu" userId="S::msidhu45@my.centennialcollege.ca::e5ee06a5-835c-4ae0-b104-9247fa104f08" providerId="AD" clId="Web-{EF844837-4E46-0871-62F9-BF1D517F92D7}" dt="2023-11-01T13:34:35.962" v="47" actId="20577"/>
        <pc:sldMkLst>
          <pc:docMk/>
          <pc:sldMk cId="1508632696" sldId="312"/>
        </pc:sldMkLst>
        <pc:spChg chg="mod">
          <ac:chgData name="Manipal Sidhu" userId="S::msidhu45@my.centennialcollege.ca::e5ee06a5-835c-4ae0-b104-9247fa104f08" providerId="AD" clId="Web-{EF844837-4E46-0871-62F9-BF1D517F92D7}" dt="2023-11-01T13:34:35.962" v="47" actId="20577"/>
          <ac:spMkLst>
            <pc:docMk/>
            <pc:sldMk cId="1508632696" sldId="312"/>
            <ac:spMk id="5" creationId="{27FD09E1-2F64-4D27-BE2A-B97B619CFA7C}"/>
          </ac:spMkLst>
        </pc:spChg>
      </pc:sldChg>
      <pc:sldChg chg="addSp delSp modSp modTransition">
        <pc:chgData name="Manipal Sidhu" userId="S::msidhu45@my.centennialcollege.ca::e5ee06a5-835c-4ae0-b104-9247fa104f08" providerId="AD" clId="Web-{EF844837-4E46-0871-62F9-BF1D517F92D7}" dt="2023-11-01T13:51:31.150" v="126"/>
        <pc:sldMkLst>
          <pc:docMk/>
          <pc:sldMk cId="3025949837" sldId="315"/>
        </pc:sldMkLst>
        <pc:spChg chg="add mod">
          <ac:chgData name="Manipal Sidhu" userId="S::msidhu45@my.centennialcollege.ca::e5ee06a5-835c-4ae0-b104-9247fa104f08" providerId="AD" clId="Web-{EF844837-4E46-0871-62F9-BF1D517F92D7}" dt="2023-11-01T13:46:31.047" v="97" actId="20577"/>
          <ac:spMkLst>
            <pc:docMk/>
            <pc:sldMk cId="3025949837" sldId="315"/>
            <ac:spMk id="2" creationId="{122FE032-D133-1E6A-63F6-3B7013ED6809}"/>
          </ac:spMkLst>
        </pc:spChg>
        <pc:spChg chg="mod">
          <ac:chgData name="Manipal Sidhu" userId="S::msidhu45@my.centennialcollege.ca::e5ee06a5-835c-4ae0-b104-9247fa104f08" providerId="AD" clId="Web-{EF844837-4E46-0871-62F9-BF1D517F92D7}" dt="2023-11-01T13:46:24.812" v="95"/>
          <ac:spMkLst>
            <pc:docMk/>
            <pc:sldMk cId="3025949837" sldId="315"/>
            <ac:spMk id="3" creationId="{8885B7D7-2941-C5A9-6789-19962BB79284}"/>
          </ac:spMkLst>
        </pc:spChg>
        <pc:spChg chg="del mod">
          <ac:chgData name="Manipal Sidhu" userId="S::msidhu45@my.centennialcollege.ca::e5ee06a5-835c-4ae0-b104-9247fa104f08" providerId="AD" clId="Web-{EF844837-4E46-0871-62F9-BF1D517F92D7}" dt="2023-11-01T13:40:00.315" v="64"/>
          <ac:spMkLst>
            <pc:docMk/>
            <pc:sldMk cId="3025949837" sldId="315"/>
            <ac:spMk id="4" creationId="{507D80CE-B3F5-1A70-60C3-87CEFCCAE806}"/>
          </ac:spMkLst>
        </pc:spChg>
        <pc:spChg chg="del">
          <ac:chgData name="Manipal Sidhu" userId="S::msidhu45@my.centennialcollege.ca::e5ee06a5-835c-4ae0-b104-9247fa104f08" providerId="AD" clId="Web-{EF844837-4E46-0871-62F9-BF1D517F92D7}" dt="2023-11-01T13:40:01.597" v="65"/>
          <ac:spMkLst>
            <pc:docMk/>
            <pc:sldMk cId="3025949837" sldId="315"/>
            <ac:spMk id="8" creationId="{DC904038-61FC-7407-A4F6-15F324022942}"/>
          </ac:spMkLst>
        </pc:spChg>
        <pc:spChg chg="del ord">
          <ac:chgData name="Manipal Sidhu" userId="S::msidhu45@my.centennialcollege.ca::e5ee06a5-835c-4ae0-b104-9247fa104f08" providerId="AD" clId="Web-{EF844837-4E46-0871-62F9-BF1D517F92D7}" dt="2023-11-01T13:46:37.750" v="98"/>
          <ac:spMkLst>
            <pc:docMk/>
            <pc:sldMk cId="3025949837" sldId="315"/>
            <ac:spMk id="11" creationId="{5625BEA9-02CB-084D-EA85-E7DF593CB698}"/>
          </ac:spMkLst>
        </pc:spChg>
        <pc:spChg chg="del">
          <ac:chgData name="Manipal Sidhu" userId="S::msidhu45@my.centennialcollege.ca::e5ee06a5-835c-4ae0-b104-9247fa104f08" providerId="AD" clId="Web-{EF844837-4E46-0871-62F9-BF1D517F92D7}" dt="2023-11-01T13:45:35.592" v="86"/>
          <ac:spMkLst>
            <pc:docMk/>
            <pc:sldMk cId="3025949837" sldId="315"/>
            <ac:spMk id="34" creationId="{7301F447-EEF7-48F5-AF73-7566EE7F64AD}"/>
          </ac:spMkLst>
        </pc:spChg>
        <pc:spChg chg="del">
          <ac:chgData name="Manipal Sidhu" userId="S::msidhu45@my.centennialcollege.ca::e5ee06a5-835c-4ae0-b104-9247fa104f08" providerId="AD" clId="Web-{EF844837-4E46-0871-62F9-BF1D517F92D7}" dt="2023-11-01T13:45:35.592" v="86"/>
          <ac:spMkLst>
            <pc:docMk/>
            <pc:sldMk cId="3025949837" sldId="315"/>
            <ac:spMk id="35" creationId="{F7117410-A2A4-4085-9ADC-46744551DBDE}"/>
          </ac:spMkLst>
        </pc:spChg>
        <pc:spChg chg="del">
          <ac:chgData name="Manipal Sidhu" userId="S::msidhu45@my.centennialcollege.ca::e5ee06a5-835c-4ae0-b104-9247fa104f08" providerId="AD" clId="Web-{EF844837-4E46-0871-62F9-BF1D517F92D7}" dt="2023-11-01T13:45:35.592" v="86"/>
          <ac:spMkLst>
            <pc:docMk/>
            <pc:sldMk cId="3025949837" sldId="315"/>
            <ac:spMk id="36" creationId="{99F74EB5-E547-4FB4-95F5-BCC788F3C4A0}"/>
          </ac:spMkLst>
        </pc:spChg>
        <pc:spChg chg="add del">
          <ac:chgData name="Manipal Sidhu" userId="S::msidhu45@my.centennialcollege.ca::e5ee06a5-835c-4ae0-b104-9247fa104f08" providerId="AD" clId="Web-{EF844837-4E46-0871-62F9-BF1D517F92D7}" dt="2023-11-01T13:46:24.812" v="95"/>
          <ac:spMkLst>
            <pc:docMk/>
            <pc:sldMk cId="3025949837" sldId="315"/>
            <ac:spMk id="42" creationId="{8181FC64-B306-4821-98E2-780662EFC486}"/>
          </ac:spMkLst>
        </pc:spChg>
        <pc:spChg chg="add del">
          <ac:chgData name="Manipal Sidhu" userId="S::msidhu45@my.centennialcollege.ca::e5ee06a5-835c-4ae0-b104-9247fa104f08" providerId="AD" clId="Web-{EF844837-4E46-0871-62F9-BF1D517F92D7}" dt="2023-11-01T13:46:24.812" v="95"/>
          <ac:spMkLst>
            <pc:docMk/>
            <pc:sldMk cId="3025949837" sldId="315"/>
            <ac:spMk id="44" creationId="{5871FC61-DD4E-47D4-81FD-8A7E7D12B371}"/>
          </ac:spMkLst>
        </pc:spChg>
        <pc:spChg chg="add del">
          <ac:chgData name="Manipal Sidhu" userId="S::msidhu45@my.centennialcollege.ca::e5ee06a5-835c-4ae0-b104-9247fa104f08" providerId="AD" clId="Web-{EF844837-4E46-0871-62F9-BF1D517F92D7}" dt="2023-11-01T13:46:24.812" v="95"/>
          <ac:spMkLst>
            <pc:docMk/>
            <pc:sldMk cId="3025949837" sldId="315"/>
            <ac:spMk id="46" creationId="{F9EC3F91-A75C-4F74-867E-E4C28C13546B}"/>
          </ac:spMkLst>
        </pc:spChg>
        <pc:spChg chg="add del">
          <ac:chgData name="Manipal Sidhu" userId="S::msidhu45@my.centennialcollege.ca::e5ee06a5-835c-4ae0-b104-9247fa104f08" providerId="AD" clId="Web-{EF844837-4E46-0871-62F9-BF1D517F92D7}" dt="2023-11-01T13:46:24.812" v="95"/>
          <ac:spMkLst>
            <pc:docMk/>
            <pc:sldMk cId="3025949837" sldId="315"/>
            <ac:spMk id="48" creationId="{829A1E2C-5AC8-40FC-99E9-832069D39792}"/>
          </ac:spMkLst>
        </pc:spChg>
        <pc:spChg chg="add">
          <ac:chgData name="Manipal Sidhu" userId="S::msidhu45@my.centennialcollege.ca::e5ee06a5-835c-4ae0-b104-9247fa104f08" providerId="AD" clId="Web-{EF844837-4E46-0871-62F9-BF1D517F92D7}" dt="2023-11-01T13:46:24.812" v="95"/>
          <ac:spMkLst>
            <pc:docMk/>
            <pc:sldMk cId="3025949837" sldId="315"/>
            <ac:spMk id="53" creationId="{D1D34770-47A8-402C-AF23-2B653F2D88C1}"/>
          </ac:spMkLst>
        </pc:spChg>
        <pc:picChg chg="add mod ord">
          <ac:chgData name="Manipal Sidhu" userId="S::msidhu45@my.centennialcollege.ca::e5ee06a5-835c-4ae0-b104-9247fa104f08" providerId="AD" clId="Web-{EF844837-4E46-0871-62F9-BF1D517F92D7}" dt="2023-11-01T13:46:24.812" v="95"/>
          <ac:picMkLst>
            <pc:docMk/>
            <pc:sldMk cId="3025949837" sldId="315"/>
            <ac:picMk id="38" creationId="{A103563B-8BD8-1380-E578-4856CA9D1C2E}"/>
          </ac:picMkLst>
        </pc:picChg>
      </pc:sldChg>
      <pc:sldChg chg="modSp ord modTransition">
        <pc:chgData name="Manipal Sidhu" userId="S::msidhu45@my.centennialcollege.ca::e5ee06a5-835c-4ae0-b104-9247fa104f08" providerId="AD" clId="Web-{EF844837-4E46-0871-62F9-BF1D517F92D7}" dt="2023-11-01T14:12:32.518" v="130"/>
        <pc:sldMkLst>
          <pc:docMk/>
          <pc:sldMk cId="1683478580" sldId="322"/>
        </pc:sldMkLst>
        <pc:spChg chg="mod">
          <ac:chgData name="Manipal Sidhu" userId="S::msidhu45@my.centennialcollege.ca::e5ee06a5-835c-4ae0-b104-9247fa104f08" providerId="AD" clId="Web-{EF844837-4E46-0871-62F9-BF1D517F92D7}" dt="2023-11-01T13:34:44.977" v="50" actId="20577"/>
          <ac:spMkLst>
            <pc:docMk/>
            <pc:sldMk cId="1683478580" sldId="322"/>
            <ac:spMk id="2" creationId="{97C573C6-E859-8919-5A6E-0B1B3226E27D}"/>
          </ac:spMkLst>
        </pc:spChg>
      </pc:sldChg>
      <pc:sldChg chg="modTransition">
        <pc:chgData name="Manipal Sidhu" userId="S::msidhu45@my.centennialcollege.ca::e5ee06a5-835c-4ae0-b104-9247fa104f08" providerId="AD" clId="Web-{EF844837-4E46-0871-62F9-BF1D517F92D7}" dt="2023-11-01T13:52:07.151" v="127"/>
        <pc:sldMkLst>
          <pc:docMk/>
          <pc:sldMk cId="2878354991" sldId="324"/>
        </pc:sldMkLst>
      </pc:sldChg>
      <pc:sldChg chg="addSp modSp del mod setBg">
        <pc:chgData name="Manipal Sidhu" userId="S::msidhu45@my.centennialcollege.ca::e5ee06a5-835c-4ae0-b104-9247fa104f08" providerId="AD" clId="Web-{EF844837-4E46-0871-62F9-BF1D517F92D7}" dt="2023-11-01T14:02:37.452" v="129"/>
        <pc:sldMkLst>
          <pc:docMk/>
          <pc:sldMk cId="2710880147" sldId="325"/>
        </pc:sldMkLst>
        <pc:spChg chg="mod">
          <ac:chgData name="Manipal Sidhu" userId="S::msidhu45@my.centennialcollege.ca::e5ee06a5-835c-4ae0-b104-9247fa104f08" providerId="AD" clId="Web-{EF844837-4E46-0871-62F9-BF1D517F92D7}" dt="2023-11-01T14:02:33.108" v="128"/>
          <ac:spMkLst>
            <pc:docMk/>
            <pc:sldMk cId="2710880147" sldId="325"/>
            <ac:spMk id="2" creationId="{177CC496-78E4-A7B9-1901-0472AFFFA4FC}"/>
          </ac:spMkLst>
        </pc:spChg>
        <pc:spChg chg="add">
          <ac:chgData name="Manipal Sidhu" userId="S::msidhu45@my.centennialcollege.ca::e5ee06a5-835c-4ae0-b104-9247fa104f08" providerId="AD" clId="Web-{EF844837-4E46-0871-62F9-BF1D517F92D7}" dt="2023-11-01T14:02:33.108" v="128"/>
          <ac:spMkLst>
            <pc:docMk/>
            <pc:sldMk cId="2710880147" sldId="325"/>
            <ac:spMk id="8" creationId="{C1DD1A8A-57D5-4A81-AD04-532B043C5611}"/>
          </ac:spMkLst>
        </pc:spChg>
        <pc:spChg chg="add">
          <ac:chgData name="Manipal Sidhu" userId="S::msidhu45@my.centennialcollege.ca::e5ee06a5-835c-4ae0-b104-9247fa104f08" providerId="AD" clId="Web-{EF844837-4E46-0871-62F9-BF1D517F92D7}" dt="2023-11-01T14:02:33.108" v="128"/>
          <ac:spMkLst>
            <pc:docMk/>
            <pc:sldMk cId="2710880147" sldId="325"/>
            <ac:spMk id="10" creationId="{007891EC-4501-44ED-A8C8-B11B6DB767AB}"/>
          </ac:spMkLst>
        </pc:spChg>
        <pc:picChg chg="add">
          <ac:chgData name="Manipal Sidhu" userId="S::msidhu45@my.centennialcollege.ca::e5ee06a5-835c-4ae0-b104-9247fa104f08" providerId="AD" clId="Web-{EF844837-4E46-0871-62F9-BF1D517F92D7}" dt="2023-11-01T14:02:33.108" v="128"/>
          <ac:picMkLst>
            <pc:docMk/>
            <pc:sldMk cId="2710880147" sldId="325"/>
            <ac:picMk id="4" creationId="{DCAE39A9-8A53-FEF2-5DFC-E2B7BF1D6D77}"/>
          </ac:picMkLst>
        </pc:picChg>
      </pc:sldChg>
    </pc:docChg>
  </pc:docChgLst>
  <pc:docChgLst>
    <pc:chgData name="Ronald Saenz Huerta" userId="S::rsaenzhu@my.centennialcollege.ca::3c4d06ba-dd9b-4073-876f-9f8f4ded705c" providerId="AD" clId="Web-{DB9F14F6-CFD5-498D-B456-6178D7FFFDCD}"/>
    <pc:docChg chg="modSld">
      <pc:chgData name="Ronald Saenz Huerta" userId="S::rsaenzhu@my.centennialcollege.ca::3c4d06ba-dd9b-4073-876f-9f8f4ded705c" providerId="AD" clId="Web-{DB9F14F6-CFD5-498D-B456-6178D7FFFDCD}" dt="2023-11-01T05:20:52.244" v="27" actId="1076"/>
      <pc:docMkLst>
        <pc:docMk/>
      </pc:docMkLst>
      <pc:sldChg chg="addSp delSp modSp">
        <pc:chgData name="Ronald Saenz Huerta" userId="S::rsaenzhu@my.centennialcollege.ca::3c4d06ba-dd9b-4073-876f-9f8f4ded705c" providerId="AD" clId="Web-{DB9F14F6-CFD5-498D-B456-6178D7FFFDCD}" dt="2023-11-01T05:20:52.244" v="27" actId="1076"/>
        <pc:sldMkLst>
          <pc:docMk/>
          <pc:sldMk cId="1508632696" sldId="312"/>
        </pc:sldMkLst>
        <pc:spChg chg="mod">
          <ac:chgData name="Ronald Saenz Huerta" userId="S::rsaenzhu@my.centennialcollege.ca::3c4d06ba-dd9b-4073-876f-9f8f4ded705c" providerId="AD" clId="Web-{DB9F14F6-CFD5-498D-B456-6178D7FFFDCD}" dt="2023-11-01T05:20:17.930" v="19" actId="20577"/>
          <ac:spMkLst>
            <pc:docMk/>
            <pc:sldMk cId="1508632696" sldId="312"/>
            <ac:spMk id="17" creationId="{EB910D82-15AD-1DD5-5153-C85369B63F29}"/>
          </ac:spMkLst>
        </pc:spChg>
        <pc:picChg chg="add mod">
          <ac:chgData name="Ronald Saenz Huerta" userId="S::rsaenzhu@my.centennialcollege.ca::3c4d06ba-dd9b-4073-876f-9f8f4ded705c" providerId="AD" clId="Web-{DB9F14F6-CFD5-498D-B456-6178D7FFFDCD}" dt="2023-11-01T05:19:00.427" v="4" actId="14100"/>
          <ac:picMkLst>
            <pc:docMk/>
            <pc:sldMk cId="1508632696" sldId="312"/>
            <ac:picMk id="2" creationId="{D23F3ECF-6128-F9A9-8A0B-6C2EF7A168C5}"/>
          </ac:picMkLst>
        </pc:picChg>
        <pc:picChg chg="add mod">
          <ac:chgData name="Ronald Saenz Huerta" userId="S::rsaenzhu@my.centennialcollege.ca::3c4d06ba-dd9b-4073-876f-9f8f4ded705c" providerId="AD" clId="Web-{DB9F14F6-CFD5-498D-B456-6178D7FFFDCD}" dt="2023-11-01T05:19:47.898" v="14" actId="1076"/>
          <ac:picMkLst>
            <pc:docMk/>
            <pc:sldMk cId="1508632696" sldId="312"/>
            <ac:picMk id="3" creationId="{F63E7C75-6E73-AE88-66B2-AA8C988C4876}"/>
          </ac:picMkLst>
        </pc:picChg>
        <pc:picChg chg="add mod">
          <ac:chgData name="Ronald Saenz Huerta" userId="S::rsaenzhu@my.centennialcollege.ca::3c4d06ba-dd9b-4073-876f-9f8f4ded705c" providerId="AD" clId="Web-{DB9F14F6-CFD5-498D-B456-6178D7FFFDCD}" dt="2023-11-01T05:20:52.244" v="27" actId="1076"/>
          <ac:picMkLst>
            <pc:docMk/>
            <pc:sldMk cId="1508632696" sldId="312"/>
            <ac:picMk id="4" creationId="{781345D9-EB14-C99E-A3DF-7B12599544BE}"/>
          </ac:picMkLst>
        </pc:picChg>
        <pc:picChg chg="del">
          <ac:chgData name="Ronald Saenz Huerta" userId="S::rsaenzhu@my.centennialcollege.ca::3c4d06ba-dd9b-4073-876f-9f8f4ded705c" providerId="AD" clId="Web-{DB9F14F6-CFD5-498D-B456-6178D7FFFDCD}" dt="2023-11-01T05:20:19.305" v="20"/>
          <ac:picMkLst>
            <pc:docMk/>
            <pc:sldMk cId="1508632696" sldId="312"/>
            <ac:picMk id="15" creationId="{8451FC18-5091-E2F1-D44D-9192ACD94829}"/>
          </ac:picMkLst>
        </pc:picChg>
        <pc:picChg chg="del">
          <ac:chgData name="Ronald Saenz Huerta" userId="S::rsaenzhu@my.centennialcollege.ca::3c4d06ba-dd9b-4073-876f-9f8f4ded705c" providerId="AD" clId="Web-{DB9F14F6-CFD5-498D-B456-6178D7FFFDCD}" dt="2023-11-01T05:18:43.317" v="0"/>
          <ac:picMkLst>
            <pc:docMk/>
            <pc:sldMk cId="1508632696" sldId="312"/>
            <ac:picMk id="16" creationId="{2BF31E4A-7D63-36E9-B763-6F1479014912}"/>
          </ac:picMkLst>
        </pc:picChg>
        <pc:picChg chg="del">
          <ac:chgData name="Ronald Saenz Huerta" userId="S::rsaenzhu@my.centennialcollege.ca::3c4d06ba-dd9b-4073-876f-9f8f4ded705c" providerId="AD" clId="Web-{DB9F14F6-CFD5-498D-B456-6178D7FFFDCD}" dt="2023-11-01T05:19:14.537" v="5"/>
          <ac:picMkLst>
            <pc:docMk/>
            <pc:sldMk cId="1508632696" sldId="312"/>
            <ac:picMk id="18" creationId="{C61AD499-818F-E0DE-2142-C84371E21AC8}"/>
          </ac:picMkLst>
        </pc:picChg>
      </pc:sldChg>
    </pc:docChg>
  </pc:docChgLst>
  <pc:docChgLst>
    <pc:chgData name="Manipal Sidhu" userId="S::msidhu45@my.centennialcollege.ca::e5ee06a5-835c-4ae0-b104-9247fa104f08" providerId="AD" clId="Web-{9AF95BDF-1A92-3C6F-EE58-08001ECF4962}"/>
    <pc:docChg chg="addSld delSld modSld sldOrd">
      <pc:chgData name="Manipal Sidhu" userId="S::msidhu45@my.centennialcollege.ca::e5ee06a5-835c-4ae0-b104-9247fa104f08" providerId="AD" clId="Web-{9AF95BDF-1A92-3C6F-EE58-08001ECF4962}" dt="2023-11-01T02:33:53.385" v="1692" actId="20577"/>
      <pc:docMkLst>
        <pc:docMk/>
      </pc:docMkLst>
      <pc:sldChg chg="modSp">
        <pc:chgData name="Manipal Sidhu" userId="S::msidhu45@my.centennialcollege.ca::e5ee06a5-835c-4ae0-b104-9247fa104f08" providerId="AD" clId="Web-{9AF95BDF-1A92-3C6F-EE58-08001ECF4962}" dt="2023-11-01T00:07:42.512" v="555" actId="20577"/>
        <pc:sldMkLst>
          <pc:docMk/>
          <pc:sldMk cId="1255000711" sldId="270"/>
        </pc:sldMkLst>
        <pc:spChg chg="mod">
          <ac:chgData name="Manipal Sidhu" userId="S::msidhu45@my.centennialcollege.ca::e5ee06a5-835c-4ae0-b104-9247fa104f08" providerId="AD" clId="Web-{9AF95BDF-1A92-3C6F-EE58-08001ECF4962}" dt="2023-11-01T00:07:42.512" v="555" actId="20577"/>
          <ac:spMkLst>
            <pc:docMk/>
            <pc:sldMk cId="1255000711" sldId="270"/>
            <ac:spMk id="8" creationId="{3648C587-C8E5-481F-9366-C41B8CC67B5C}"/>
          </ac:spMkLst>
        </pc:spChg>
      </pc:sldChg>
      <pc:sldChg chg="addSp delSp modSp mod setBg">
        <pc:chgData name="Manipal Sidhu" userId="S::msidhu45@my.centennialcollege.ca::e5ee06a5-835c-4ae0-b104-9247fa104f08" providerId="AD" clId="Web-{9AF95BDF-1A92-3C6F-EE58-08001ECF4962}" dt="2023-11-01T00:22:25.647" v="670"/>
        <pc:sldMkLst>
          <pc:docMk/>
          <pc:sldMk cId="1361457611" sldId="273"/>
        </pc:sldMkLst>
        <pc:spChg chg="add del mod">
          <ac:chgData name="Manipal Sidhu" userId="S::msidhu45@my.centennialcollege.ca::e5ee06a5-835c-4ae0-b104-9247fa104f08" providerId="AD" clId="Web-{9AF95BDF-1A92-3C6F-EE58-08001ECF4962}" dt="2023-10-31T23:16:46.507" v="189"/>
          <ac:spMkLst>
            <pc:docMk/>
            <pc:sldMk cId="1361457611" sldId="273"/>
            <ac:spMk id="5" creationId="{0AD119DF-EDAE-6CBD-FCD7-ECDEA6E45E69}"/>
          </ac:spMkLst>
        </pc:spChg>
        <pc:spChg chg="add del">
          <ac:chgData name="Manipal Sidhu" userId="S::msidhu45@my.centennialcollege.ca::e5ee06a5-835c-4ae0-b104-9247fa104f08" providerId="AD" clId="Web-{9AF95BDF-1A92-3C6F-EE58-08001ECF4962}" dt="2023-10-31T23:37:34.138" v="333"/>
          <ac:spMkLst>
            <pc:docMk/>
            <pc:sldMk cId="1361457611" sldId="273"/>
            <ac:spMk id="6" creationId="{94DB44B5-5461-B7A9-CDD1-61ABD4010D87}"/>
          </ac:spMkLst>
        </pc:spChg>
        <pc:spChg chg="del">
          <ac:chgData name="Manipal Sidhu" userId="S::msidhu45@my.centennialcollege.ca::e5ee06a5-835c-4ae0-b104-9247fa104f08" providerId="AD" clId="Web-{9AF95BDF-1A92-3C6F-EE58-08001ECF4962}" dt="2023-10-31T21:59:45.562" v="91"/>
          <ac:spMkLst>
            <pc:docMk/>
            <pc:sldMk cId="1361457611" sldId="273"/>
            <ac:spMk id="11" creationId="{2553F943-7E5E-4A56-B451-0160855CD2F9}"/>
          </ac:spMkLst>
        </pc:spChg>
        <pc:spChg chg="del">
          <ac:chgData name="Manipal Sidhu" userId="S::msidhu45@my.centennialcollege.ca::e5ee06a5-835c-4ae0-b104-9247fa104f08" providerId="AD" clId="Web-{9AF95BDF-1A92-3C6F-EE58-08001ECF4962}" dt="2023-10-31T21:59:43.750" v="90"/>
          <ac:spMkLst>
            <pc:docMk/>
            <pc:sldMk cId="1361457611" sldId="273"/>
            <ac:spMk id="13" creationId="{E78984A5-F46A-499C-BB67-5E5FBC7EBD3A}"/>
          </ac:spMkLst>
        </pc:spChg>
        <pc:spChg chg="add del mod">
          <ac:chgData name="Manipal Sidhu" userId="S::msidhu45@my.centennialcollege.ca::e5ee06a5-835c-4ae0-b104-9247fa104f08" providerId="AD" clId="Web-{9AF95BDF-1A92-3C6F-EE58-08001ECF4962}" dt="2023-10-31T23:42:12.338" v="391"/>
          <ac:spMkLst>
            <pc:docMk/>
            <pc:sldMk cId="1361457611" sldId="273"/>
            <ac:spMk id="17" creationId="{95BCBB4D-4E50-BF50-E0D4-43EE41A9B6AC}"/>
          </ac:spMkLst>
        </pc:spChg>
        <pc:spChg chg="add del ord">
          <ac:chgData name="Manipal Sidhu" userId="S::msidhu45@my.centennialcollege.ca::e5ee06a5-835c-4ae0-b104-9247fa104f08" providerId="AD" clId="Web-{9AF95BDF-1A92-3C6F-EE58-08001ECF4962}" dt="2023-11-01T00:22:25.647" v="670"/>
          <ac:spMkLst>
            <pc:docMk/>
            <pc:sldMk cId="1361457611" sldId="273"/>
            <ac:spMk id="18" creationId="{09010F96-C3A7-D367-EBEC-3D9D4DE23D13}"/>
          </ac:spMkLst>
        </pc:spChg>
        <pc:spChg chg="add del">
          <ac:chgData name="Manipal Sidhu" userId="S::msidhu45@my.centennialcollege.ca::e5ee06a5-835c-4ae0-b104-9247fa104f08" providerId="AD" clId="Web-{9AF95BDF-1A92-3C6F-EE58-08001ECF4962}" dt="2023-10-31T23:15:12.597" v="165"/>
          <ac:spMkLst>
            <pc:docMk/>
            <pc:sldMk cId="1361457611" sldId="273"/>
            <ac:spMk id="23" creationId="{7C98A213-5994-475E-B327-DC6EC27FBA8B}"/>
          </ac:spMkLst>
        </pc:spChg>
        <pc:spChg chg="add del">
          <ac:chgData name="Manipal Sidhu" userId="S::msidhu45@my.centennialcollege.ca::e5ee06a5-835c-4ae0-b104-9247fa104f08" providerId="AD" clId="Web-{9AF95BDF-1A92-3C6F-EE58-08001ECF4962}" dt="2023-10-31T23:15:12.597" v="165"/>
          <ac:spMkLst>
            <pc:docMk/>
            <pc:sldMk cId="1361457611" sldId="273"/>
            <ac:spMk id="25" creationId="{4B030A0D-0DAD-4A99-89BB-419527D6A64B}"/>
          </ac:spMkLst>
        </pc:spChg>
        <pc:spChg chg="add del">
          <ac:chgData name="Manipal Sidhu" userId="S::msidhu45@my.centennialcollege.ca::e5ee06a5-835c-4ae0-b104-9247fa104f08" providerId="AD" clId="Web-{9AF95BDF-1A92-3C6F-EE58-08001ECF4962}" dt="2023-10-31T23:15:06.424" v="158"/>
          <ac:spMkLst>
            <pc:docMk/>
            <pc:sldMk cId="1361457611" sldId="273"/>
            <ac:spMk id="27" creationId="{70155189-D96C-4527-B0EC-654B946BE615}"/>
          </ac:spMkLst>
        </pc:spChg>
        <pc:spChg chg="add del">
          <ac:chgData name="Manipal Sidhu" userId="S::msidhu45@my.centennialcollege.ca::e5ee06a5-835c-4ae0-b104-9247fa104f08" providerId="AD" clId="Web-{9AF95BDF-1A92-3C6F-EE58-08001ECF4962}" dt="2023-10-31T23:14:24.657" v="153"/>
          <ac:spMkLst>
            <pc:docMk/>
            <pc:sldMk cId="1361457611" sldId="273"/>
            <ac:spMk id="30" creationId="{80FF5399-FA23-473F-85C9-264D3BE152BA}"/>
          </ac:spMkLst>
        </pc:spChg>
        <pc:spChg chg="add del">
          <ac:chgData name="Manipal Sidhu" userId="S::msidhu45@my.centennialcollege.ca::e5ee06a5-835c-4ae0-b104-9247fa104f08" providerId="AD" clId="Web-{9AF95BDF-1A92-3C6F-EE58-08001ECF4962}" dt="2023-10-31T23:14:24.657" v="153"/>
          <ac:spMkLst>
            <pc:docMk/>
            <pc:sldMk cId="1361457611" sldId="273"/>
            <ac:spMk id="32" creationId="{C7131595-FDDB-7A19-5010-FB35011F3B56}"/>
          </ac:spMkLst>
        </pc:spChg>
        <pc:spChg chg="add mod ord">
          <ac:chgData name="Manipal Sidhu" userId="S::msidhu45@my.centennialcollege.ca::e5ee06a5-835c-4ae0-b104-9247fa104f08" providerId="AD" clId="Web-{9AF95BDF-1A92-3C6F-EE58-08001ECF4962}" dt="2023-10-31T23:54:18.259" v="492" actId="20577"/>
          <ac:spMkLst>
            <pc:docMk/>
            <pc:sldMk cId="1361457611" sldId="273"/>
            <ac:spMk id="49" creationId="{16C15423-89CF-1400-0FD1-6DF2444CB48C}"/>
          </ac:spMkLst>
        </pc:spChg>
        <pc:spChg chg="add">
          <ac:chgData name="Manipal Sidhu" userId="S::msidhu45@my.centennialcollege.ca::e5ee06a5-835c-4ae0-b104-9247fa104f08" providerId="AD" clId="Web-{9AF95BDF-1A92-3C6F-EE58-08001ECF4962}" dt="2023-10-31T23:42:12.338" v="391"/>
          <ac:spMkLst>
            <pc:docMk/>
            <pc:sldMk cId="1361457611" sldId="273"/>
            <ac:spMk id="51" creationId="{0550F5B9-399F-4FAD-AE6C-ED65F9A43A74}"/>
          </ac:spMkLst>
        </pc:spChg>
        <pc:spChg chg="add">
          <ac:chgData name="Manipal Sidhu" userId="S::msidhu45@my.centennialcollege.ca::e5ee06a5-835c-4ae0-b104-9247fa104f08" providerId="AD" clId="Web-{9AF95BDF-1A92-3C6F-EE58-08001ECF4962}" dt="2023-10-31T23:42:12.338" v="391"/>
          <ac:spMkLst>
            <pc:docMk/>
            <pc:sldMk cId="1361457611" sldId="273"/>
            <ac:spMk id="52" creationId="{C062E60F-5CD4-4268-8359-8076634680E5}"/>
          </ac:spMkLst>
        </pc:spChg>
        <pc:spChg chg="add">
          <ac:chgData name="Manipal Sidhu" userId="S::msidhu45@my.centennialcollege.ca::e5ee06a5-835c-4ae0-b104-9247fa104f08" providerId="AD" clId="Web-{9AF95BDF-1A92-3C6F-EE58-08001ECF4962}" dt="2023-10-31T23:42:12.338" v="391"/>
          <ac:spMkLst>
            <pc:docMk/>
            <pc:sldMk cId="1361457611" sldId="273"/>
            <ac:spMk id="53" creationId="{BB341EC3-1810-4D33-BA3F-E2D0AA0ECFB6}"/>
          </ac:spMkLst>
        </pc:spChg>
        <pc:spChg chg="add del">
          <ac:chgData name="Manipal Sidhu" userId="S::msidhu45@my.centennialcollege.ca::e5ee06a5-835c-4ae0-b104-9247fa104f08" providerId="AD" clId="Web-{9AF95BDF-1A92-3C6F-EE58-08001ECF4962}" dt="2023-10-31T23:41:39.571" v="385"/>
          <ac:spMkLst>
            <pc:docMk/>
            <pc:sldMk cId="1361457611" sldId="273"/>
            <ac:spMk id="54" creationId="{0550F5B9-399F-4FAD-AE6C-ED65F9A43A74}"/>
          </ac:spMkLst>
        </pc:spChg>
        <pc:spChg chg="add">
          <ac:chgData name="Manipal Sidhu" userId="S::msidhu45@my.centennialcollege.ca::e5ee06a5-835c-4ae0-b104-9247fa104f08" providerId="AD" clId="Web-{9AF95BDF-1A92-3C6F-EE58-08001ECF4962}" dt="2023-10-31T23:42:12.338" v="391"/>
          <ac:spMkLst>
            <pc:docMk/>
            <pc:sldMk cId="1361457611" sldId="273"/>
            <ac:spMk id="55" creationId="{10127CDE-2B99-47A8-BB3C-7D17519105E0}"/>
          </ac:spMkLst>
        </pc:spChg>
        <pc:spChg chg="add del">
          <ac:chgData name="Manipal Sidhu" userId="S::msidhu45@my.centennialcollege.ca::e5ee06a5-835c-4ae0-b104-9247fa104f08" providerId="AD" clId="Web-{9AF95BDF-1A92-3C6F-EE58-08001ECF4962}" dt="2023-10-31T23:41:39.571" v="385"/>
          <ac:spMkLst>
            <pc:docMk/>
            <pc:sldMk cId="1361457611" sldId="273"/>
            <ac:spMk id="56" creationId="{C062E60F-5CD4-4268-8359-8076634680E5}"/>
          </ac:spMkLst>
        </pc:spChg>
        <pc:spChg chg="add del">
          <ac:chgData name="Manipal Sidhu" userId="S::msidhu45@my.centennialcollege.ca::e5ee06a5-835c-4ae0-b104-9247fa104f08" providerId="AD" clId="Web-{9AF95BDF-1A92-3C6F-EE58-08001ECF4962}" dt="2023-10-31T23:41:39.571" v="385"/>
          <ac:spMkLst>
            <pc:docMk/>
            <pc:sldMk cId="1361457611" sldId="273"/>
            <ac:spMk id="58" creationId="{BB341EC3-1810-4D33-BA3F-E2D0AA0ECFB6}"/>
          </ac:spMkLst>
        </pc:spChg>
        <pc:spChg chg="add del">
          <ac:chgData name="Manipal Sidhu" userId="S::msidhu45@my.centennialcollege.ca::e5ee06a5-835c-4ae0-b104-9247fa104f08" providerId="AD" clId="Web-{9AF95BDF-1A92-3C6F-EE58-08001ECF4962}" dt="2023-10-31T23:41:39.571" v="385"/>
          <ac:spMkLst>
            <pc:docMk/>
            <pc:sldMk cId="1361457611" sldId="273"/>
            <ac:spMk id="60" creationId="{10127CDE-2B99-47A8-BB3C-7D17519105E0}"/>
          </ac:spMkLst>
        </pc:spChg>
        <pc:graphicFrameChg chg="add del modGraphic">
          <ac:chgData name="Manipal Sidhu" userId="S::msidhu45@my.centennialcollege.ca::e5ee06a5-835c-4ae0-b104-9247fa104f08" providerId="AD" clId="Web-{9AF95BDF-1A92-3C6F-EE58-08001ECF4962}" dt="2023-10-31T22:07:01.219" v="117"/>
          <ac:graphicFrameMkLst>
            <pc:docMk/>
            <pc:sldMk cId="1361457611" sldId="273"/>
            <ac:graphicFrameMk id="2" creationId="{D48B033A-7946-2EE9-25A0-CE44E970ABAF}"/>
          </ac:graphicFrameMkLst>
        </pc:graphicFrameChg>
        <pc:graphicFrameChg chg="add del mod modGraphic">
          <ac:chgData name="Manipal Sidhu" userId="S::msidhu45@my.centennialcollege.ca::e5ee06a5-835c-4ae0-b104-9247fa104f08" providerId="AD" clId="Web-{9AF95BDF-1A92-3C6F-EE58-08001ECF4962}" dt="2023-10-31T23:38:25.093" v="340"/>
          <ac:graphicFrameMkLst>
            <pc:docMk/>
            <pc:sldMk cId="1361457611" sldId="273"/>
            <ac:graphicFrameMk id="7" creationId="{26BF9A5F-3902-A0D9-83CD-55E1594EBDB1}"/>
          </ac:graphicFrameMkLst>
        </pc:graphicFrameChg>
        <pc:graphicFrameChg chg="add del mod modGraphic">
          <ac:chgData name="Manipal Sidhu" userId="S::msidhu45@my.centennialcollege.ca::e5ee06a5-835c-4ae0-b104-9247fa104f08" providerId="AD" clId="Web-{9AF95BDF-1A92-3C6F-EE58-08001ECF4962}" dt="2023-10-31T23:38:58.454" v="342"/>
          <ac:graphicFrameMkLst>
            <pc:docMk/>
            <pc:sldMk cId="1361457611" sldId="273"/>
            <ac:graphicFrameMk id="39" creationId="{2D687406-1302-CDBD-E173-2C541DB6E71D}"/>
          </ac:graphicFrameMkLst>
        </pc:graphicFrameChg>
        <pc:picChg chg="add mod">
          <ac:chgData name="Manipal Sidhu" userId="S::msidhu45@my.centennialcollege.ca::e5ee06a5-835c-4ae0-b104-9247fa104f08" providerId="AD" clId="Web-{9AF95BDF-1A92-3C6F-EE58-08001ECF4962}" dt="2023-10-31T23:43:13.434" v="407" actId="1076"/>
          <ac:picMkLst>
            <pc:docMk/>
            <pc:sldMk cId="1361457611" sldId="273"/>
            <ac:picMk id="2" creationId="{60A2818D-3CCC-D5A8-095C-C081A01ADAE3}"/>
          </ac:picMkLst>
        </pc:picChg>
        <pc:picChg chg="add mod ord">
          <ac:chgData name="Manipal Sidhu" userId="S::msidhu45@my.centennialcollege.ca::e5ee06a5-835c-4ae0-b104-9247fa104f08" providerId="AD" clId="Web-{9AF95BDF-1A92-3C6F-EE58-08001ECF4962}" dt="2023-10-31T23:43:36.857" v="413" actId="1076"/>
          <ac:picMkLst>
            <pc:docMk/>
            <pc:sldMk cId="1361457611" sldId="273"/>
            <ac:picMk id="3" creationId="{DCEA5156-37C9-930A-11E1-4D0E65CFAEB7}"/>
          </ac:picMkLst>
        </pc:picChg>
        <pc:picChg chg="add mod ord">
          <ac:chgData name="Manipal Sidhu" userId="S::msidhu45@my.centennialcollege.ca::e5ee06a5-835c-4ae0-b104-9247fa104f08" providerId="AD" clId="Web-{9AF95BDF-1A92-3C6F-EE58-08001ECF4962}" dt="2023-10-31T23:43:20.387" v="409" actId="14100"/>
          <ac:picMkLst>
            <pc:docMk/>
            <pc:sldMk cId="1361457611" sldId="273"/>
            <ac:picMk id="4" creationId="{984AD7C6-83F1-DDA3-B052-AE3F94EC2386}"/>
          </ac:picMkLst>
        </pc:picChg>
      </pc:sldChg>
      <pc:sldChg chg="modSp">
        <pc:chgData name="Manipal Sidhu" userId="S::msidhu45@my.centennialcollege.ca::e5ee06a5-835c-4ae0-b104-9247fa104f08" providerId="AD" clId="Web-{9AF95BDF-1A92-3C6F-EE58-08001ECF4962}" dt="2023-11-01T02:33:53.385" v="1692" actId="20577"/>
        <pc:sldMkLst>
          <pc:docMk/>
          <pc:sldMk cId="4277309841" sldId="275"/>
        </pc:sldMkLst>
        <pc:spChg chg="mod">
          <ac:chgData name="Manipal Sidhu" userId="S::msidhu45@my.centennialcollege.ca::e5ee06a5-835c-4ae0-b104-9247fa104f08" providerId="AD" clId="Web-{9AF95BDF-1A92-3C6F-EE58-08001ECF4962}" dt="2023-11-01T02:33:53.385" v="1692" actId="20577"/>
          <ac:spMkLst>
            <pc:docMk/>
            <pc:sldMk cId="4277309841" sldId="275"/>
            <ac:spMk id="2" creationId="{8A9A2C75-65A5-BAAD-FBA4-CF0551DD5AC8}"/>
          </ac:spMkLst>
        </pc:spChg>
      </pc:sldChg>
      <pc:sldChg chg="addSp delSp modSp mod setClrOvrMap">
        <pc:chgData name="Manipal Sidhu" userId="S::msidhu45@my.centennialcollege.ca::e5ee06a5-835c-4ae0-b104-9247fa104f08" providerId="AD" clId="Web-{9AF95BDF-1A92-3C6F-EE58-08001ECF4962}" dt="2023-11-01T00:23:20.852" v="688" actId="1076"/>
        <pc:sldMkLst>
          <pc:docMk/>
          <pc:sldMk cId="2352103840" sldId="276"/>
        </pc:sldMkLst>
        <pc:spChg chg="add del mod">
          <ac:chgData name="Manipal Sidhu" userId="S::msidhu45@my.centennialcollege.ca::e5ee06a5-835c-4ae0-b104-9247fa104f08" providerId="AD" clId="Web-{9AF95BDF-1A92-3C6F-EE58-08001ECF4962}" dt="2023-10-31T21:48:04.901" v="16"/>
          <ac:spMkLst>
            <pc:docMk/>
            <pc:sldMk cId="2352103840" sldId="276"/>
            <ac:spMk id="2" creationId="{F525F475-8907-E25E-FBEA-099C2B4817CE}"/>
          </ac:spMkLst>
        </pc:spChg>
        <pc:spChg chg="del">
          <ac:chgData name="Manipal Sidhu" userId="S::msidhu45@my.centennialcollege.ca::e5ee06a5-835c-4ae0-b104-9247fa104f08" providerId="AD" clId="Web-{9AF95BDF-1A92-3C6F-EE58-08001ECF4962}" dt="2023-10-31T21:52:39.359" v="17"/>
          <ac:spMkLst>
            <pc:docMk/>
            <pc:sldMk cId="2352103840" sldId="276"/>
            <ac:spMk id="3" creationId="{8274FC24-D385-F1E2-6237-9F7A3AB02C54}"/>
          </ac:spMkLst>
        </pc:spChg>
        <pc:spChg chg="del mod">
          <ac:chgData name="Manipal Sidhu" userId="S::msidhu45@my.centennialcollege.ca::e5ee06a5-835c-4ae0-b104-9247fa104f08" providerId="AD" clId="Web-{9AF95BDF-1A92-3C6F-EE58-08001ECF4962}" dt="2023-11-01T00:22:20.021" v="669"/>
          <ac:spMkLst>
            <pc:docMk/>
            <pc:sldMk cId="2352103840" sldId="276"/>
            <ac:spMk id="4" creationId="{816B405C-B524-437D-A020-C9F0875C6D2C}"/>
          </ac:spMkLst>
        </pc:spChg>
        <pc:spChg chg="del mod">
          <ac:chgData name="Manipal Sidhu" userId="S::msidhu45@my.centennialcollege.ca::e5ee06a5-835c-4ae0-b104-9247fa104f08" providerId="AD" clId="Web-{9AF95BDF-1A92-3C6F-EE58-08001ECF4962}" dt="2023-11-01T00:20:53.346" v="657"/>
          <ac:spMkLst>
            <pc:docMk/>
            <pc:sldMk cId="2352103840" sldId="276"/>
            <ac:spMk id="5" creationId="{27FD09E1-2F64-4D27-BE2A-B97B619CFA7C}"/>
          </ac:spMkLst>
        </pc:spChg>
        <pc:spChg chg="add del">
          <ac:chgData name="Manipal Sidhu" userId="S::msidhu45@my.centennialcollege.ca::e5ee06a5-835c-4ae0-b104-9247fa104f08" providerId="AD" clId="Web-{9AF95BDF-1A92-3C6F-EE58-08001ECF4962}" dt="2023-10-31T21:57:02.097" v="62"/>
          <ac:spMkLst>
            <pc:docMk/>
            <pc:sldMk cId="2352103840" sldId="276"/>
            <ac:spMk id="18" creationId="{A66409EC-9CC3-482A-A4A5-54ED092B3F22}"/>
          </ac:spMkLst>
        </pc:spChg>
        <pc:spChg chg="add del">
          <ac:chgData name="Manipal Sidhu" userId="S::msidhu45@my.centennialcollege.ca::e5ee06a5-835c-4ae0-b104-9247fa104f08" providerId="AD" clId="Web-{9AF95BDF-1A92-3C6F-EE58-08001ECF4962}" dt="2023-10-31T21:57:20.880" v="63"/>
          <ac:spMkLst>
            <pc:docMk/>
            <pc:sldMk cId="2352103840" sldId="276"/>
            <ac:spMk id="25" creationId="{B6FACB3C-9069-4791-BC5C-0DB7CD19B853}"/>
          </ac:spMkLst>
        </pc:spChg>
        <pc:spChg chg="add del">
          <ac:chgData name="Manipal Sidhu" userId="S::msidhu45@my.centennialcollege.ca::e5ee06a5-835c-4ae0-b104-9247fa104f08" providerId="AD" clId="Web-{9AF95BDF-1A92-3C6F-EE58-08001ECF4962}" dt="2023-10-31T21:57:20.880" v="63"/>
          <ac:spMkLst>
            <pc:docMk/>
            <pc:sldMk cId="2352103840" sldId="276"/>
            <ac:spMk id="26" creationId="{71F2038E-D777-4B76-81DD-DD13EE91B9DD}"/>
          </ac:spMkLst>
        </pc:spChg>
        <pc:spChg chg="add del">
          <ac:chgData name="Manipal Sidhu" userId="S::msidhu45@my.centennialcollege.ca::e5ee06a5-835c-4ae0-b104-9247fa104f08" providerId="AD" clId="Web-{9AF95BDF-1A92-3C6F-EE58-08001ECF4962}" dt="2023-10-31T21:58:24.447" v="77"/>
          <ac:spMkLst>
            <pc:docMk/>
            <pc:sldMk cId="2352103840" sldId="276"/>
            <ac:spMk id="30" creationId="{6C4028FD-8BAA-4A19-BFDE-594D991B7552}"/>
          </ac:spMkLst>
        </pc:spChg>
        <pc:spChg chg="add del">
          <ac:chgData name="Manipal Sidhu" userId="S::msidhu45@my.centennialcollege.ca::e5ee06a5-835c-4ae0-b104-9247fa104f08" providerId="AD" clId="Web-{9AF95BDF-1A92-3C6F-EE58-08001ECF4962}" dt="2023-10-31T21:58:10.540" v="72"/>
          <ac:spMkLst>
            <pc:docMk/>
            <pc:sldMk cId="2352103840" sldId="276"/>
            <ac:spMk id="32" creationId="{955A2079-FA98-4876-80F0-72364A7D2EA4}"/>
          </ac:spMkLst>
        </pc:spChg>
        <pc:spChg chg="add del">
          <ac:chgData name="Manipal Sidhu" userId="S::msidhu45@my.centennialcollege.ca::e5ee06a5-835c-4ae0-b104-9247fa104f08" providerId="AD" clId="Web-{9AF95BDF-1A92-3C6F-EE58-08001ECF4962}" dt="2023-10-31T21:55:10.761" v="39"/>
          <ac:spMkLst>
            <pc:docMk/>
            <pc:sldMk cId="2352103840" sldId="276"/>
            <ac:spMk id="33" creationId="{9228552E-C8B1-4A80-8448-0787CE0FC704}"/>
          </ac:spMkLst>
        </pc:spChg>
        <pc:spChg chg="add del">
          <ac:chgData name="Manipal Sidhu" userId="S::msidhu45@my.centennialcollege.ca::e5ee06a5-835c-4ae0-b104-9247fa104f08" providerId="AD" clId="Web-{9AF95BDF-1A92-3C6F-EE58-08001ECF4962}" dt="2023-10-31T21:58:13.368" v="74"/>
          <ac:spMkLst>
            <pc:docMk/>
            <pc:sldMk cId="2352103840" sldId="276"/>
            <ac:spMk id="36" creationId="{9228552E-C8B1-4A80-8448-0787CE0FC704}"/>
          </ac:spMkLst>
        </pc:spChg>
        <pc:spChg chg="add del">
          <ac:chgData name="Manipal Sidhu" userId="S::msidhu45@my.centennialcollege.ca::e5ee06a5-835c-4ae0-b104-9247fa104f08" providerId="AD" clId="Web-{9AF95BDF-1A92-3C6F-EE58-08001ECF4962}" dt="2023-10-31T21:58:24.416" v="76"/>
          <ac:spMkLst>
            <pc:docMk/>
            <pc:sldMk cId="2352103840" sldId="276"/>
            <ac:spMk id="38" creationId="{7D144591-E9E9-4209-8701-3BB48A917D51}"/>
          </ac:spMkLst>
        </pc:spChg>
        <pc:spChg chg="add del">
          <ac:chgData name="Manipal Sidhu" userId="S::msidhu45@my.centennialcollege.ca::e5ee06a5-835c-4ae0-b104-9247fa104f08" providerId="AD" clId="Web-{9AF95BDF-1A92-3C6F-EE58-08001ECF4962}" dt="2023-11-01T00:21:01.784" v="658"/>
          <ac:spMkLst>
            <pc:docMk/>
            <pc:sldMk cId="2352103840" sldId="276"/>
            <ac:spMk id="40" creationId="{6C4028FD-8BAA-4A19-BFDE-594D991B7552}"/>
          </ac:spMkLst>
        </pc:spChg>
        <pc:spChg chg="add del">
          <ac:chgData name="Manipal Sidhu" userId="S::msidhu45@my.centennialcollege.ca::e5ee06a5-835c-4ae0-b104-9247fa104f08" providerId="AD" clId="Web-{9AF95BDF-1A92-3C6F-EE58-08001ECF4962}" dt="2023-10-31T21:55:13.417" v="41"/>
          <ac:spMkLst>
            <pc:docMk/>
            <pc:sldMk cId="2352103840" sldId="276"/>
            <ac:spMk id="42" creationId="{B95B9BA8-1D69-4796-85F5-B6D0BD52354B}"/>
          </ac:spMkLst>
        </pc:spChg>
        <pc:spChg chg="add del">
          <ac:chgData name="Manipal Sidhu" userId="S::msidhu45@my.centennialcollege.ca::e5ee06a5-835c-4ae0-b104-9247fa104f08" providerId="AD" clId="Web-{9AF95BDF-1A92-3C6F-EE58-08001ECF4962}" dt="2023-10-31T21:55:18.621" v="43"/>
          <ac:spMkLst>
            <pc:docMk/>
            <pc:sldMk cId="2352103840" sldId="276"/>
            <ac:spMk id="44" creationId="{96CF2A2B-0745-440C-9224-C5C6A0A4286F}"/>
          </ac:spMkLst>
        </pc:spChg>
        <pc:spChg chg="add del">
          <ac:chgData name="Manipal Sidhu" userId="S::msidhu45@my.centennialcollege.ca::e5ee06a5-835c-4ae0-b104-9247fa104f08" providerId="AD" clId="Web-{9AF95BDF-1A92-3C6F-EE58-08001ECF4962}" dt="2023-10-31T21:55:18.621" v="43"/>
          <ac:spMkLst>
            <pc:docMk/>
            <pc:sldMk cId="2352103840" sldId="276"/>
            <ac:spMk id="45" creationId="{75BE6D6B-84C9-4D2B-97EB-773B7369EF82}"/>
          </ac:spMkLst>
        </pc:spChg>
        <pc:spChg chg="add del">
          <ac:chgData name="Manipal Sidhu" userId="S::msidhu45@my.centennialcollege.ca::e5ee06a5-835c-4ae0-b104-9247fa104f08" providerId="AD" clId="Web-{9AF95BDF-1A92-3C6F-EE58-08001ECF4962}" dt="2023-10-31T21:57:00.175" v="61"/>
          <ac:spMkLst>
            <pc:docMk/>
            <pc:sldMk cId="2352103840" sldId="276"/>
            <ac:spMk id="50" creationId="{45D37F4E-DDB4-456B-97E0-9937730A039F}"/>
          </ac:spMkLst>
        </pc:spChg>
        <pc:spChg chg="add del">
          <ac:chgData name="Manipal Sidhu" userId="S::msidhu45@my.centennialcollege.ca::e5ee06a5-835c-4ae0-b104-9247fa104f08" providerId="AD" clId="Web-{9AF95BDF-1A92-3C6F-EE58-08001ECF4962}" dt="2023-10-31T21:57:00.175" v="61"/>
          <ac:spMkLst>
            <pc:docMk/>
            <pc:sldMk cId="2352103840" sldId="276"/>
            <ac:spMk id="51" creationId="{B2DD41CD-8F47-4F56-AD12-4E2FF7696987}"/>
          </ac:spMkLst>
        </pc:spChg>
        <pc:spChg chg="add del">
          <ac:chgData name="Manipal Sidhu" userId="S::msidhu45@my.centennialcollege.ca::e5ee06a5-835c-4ae0-b104-9247fa104f08" providerId="AD" clId="Web-{9AF95BDF-1A92-3C6F-EE58-08001ECF4962}" dt="2023-10-31T21:55:58.421" v="53"/>
          <ac:spMkLst>
            <pc:docMk/>
            <pc:sldMk cId="2352103840" sldId="276"/>
            <ac:spMk id="56" creationId="{BACC6370-2D7E-4714-9D71-7542949D7D5D}"/>
          </ac:spMkLst>
        </pc:spChg>
        <pc:spChg chg="add del">
          <ac:chgData name="Manipal Sidhu" userId="S::msidhu45@my.centennialcollege.ca::e5ee06a5-835c-4ae0-b104-9247fa104f08" providerId="AD" clId="Web-{9AF95BDF-1A92-3C6F-EE58-08001ECF4962}" dt="2023-10-31T21:55:55.874" v="51"/>
          <ac:spMkLst>
            <pc:docMk/>
            <pc:sldMk cId="2352103840" sldId="276"/>
            <ac:spMk id="57" creationId="{9228552E-C8B1-4A80-8448-0787CE0FC704}"/>
          </ac:spMkLst>
        </pc:spChg>
        <pc:spChg chg="add del">
          <ac:chgData name="Manipal Sidhu" userId="S::msidhu45@my.centennialcollege.ca::e5ee06a5-835c-4ae0-b104-9247fa104f08" providerId="AD" clId="Web-{9AF95BDF-1A92-3C6F-EE58-08001ECF4962}" dt="2023-10-31T21:55:58.421" v="53"/>
          <ac:spMkLst>
            <pc:docMk/>
            <pc:sldMk cId="2352103840" sldId="276"/>
            <ac:spMk id="58" creationId="{F68B3F68-107C-434F-AA38-110D5EA91B85}"/>
          </ac:spMkLst>
        </pc:spChg>
        <pc:spChg chg="add del">
          <ac:chgData name="Manipal Sidhu" userId="S::msidhu45@my.centennialcollege.ca::e5ee06a5-835c-4ae0-b104-9247fa104f08" providerId="AD" clId="Web-{9AF95BDF-1A92-3C6F-EE58-08001ECF4962}" dt="2023-10-31T21:55:58.421" v="53"/>
          <ac:spMkLst>
            <pc:docMk/>
            <pc:sldMk cId="2352103840" sldId="276"/>
            <ac:spMk id="60" creationId="{AAD0DBB9-1A4B-4391-81D4-CB19F9AB918A}"/>
          </ac:spMkLst>
        </pc:spChg>
        <pc:spChg chg="add del">
          <ac:chgData name="Manipal Sidhu" userId="S::msidhu45@my.centennialcollege.ca::e5ee06a5-835c-4ae0-b104-9247fa104f08" providerId="AD" clId="Web-{9AF95BDF-1A92-3C6F-EE58-08001ECF4962}" dt="2023-10-31T21:55:58.421" v="53"/>
          <ac:spMkLst>
            <pc:docMk/>
            <pc:sldMk cId="2352103840" sldId="276"/>
            <ac:spMk id="62" creationId="{063BBA22-50EA-4C4D-BE05-F1CE4E63AA56}"/>
          </ac:spMkLst>
        </pc:spChg>
        <pc:spChg chg="add del">
          <ac:chgData name="Manipal Sidhu" userId="S::msidhu45@my.centennialcollege.ca::e5ee06a5-835c-4ae0-b104-9247fa104f08" providerId="AD" clId="Web-{9AF95BDF-1A92-3C6F-EE58-08001ECF4962}" dt="2023-10-31T21:56:11.203" v="55"/>
          <ac:spMkLst>
            <pc:docMk/>
            <pc:sldMk cId="2352103840" sldId="276"/>
            <ac:spMk id="64" creationId="{6C4028FD-8BAA-4A19-BFDE-594D991B7552}"/>
          </ac:spMkLst>
        </pc:spChg>
        <pc:spChg chg="add del">
          <ac:chgData name="Manipal Sidhu" userId="S::msidhu45@my.centennialcollege.ca::e5ee06a5-835c-4ae0-b104-9247fa104f08" providerId="AD" clId="Web-{9AF95BDF-1A92-3C6F-EE58-08001ECF4962}" dt="2023-10-31T21:56:53.987" v="57"/>
          <ac:spMkLst>
            <pc:docMk/>
            <pc:sldMk cId="2352103840" sldId="276"/>
            <ac:spMk id="66" creationId="{B50AB553-2A96-4A92-96F2-93548E096954}"/>
          </ac:spMkLst>
        </pc:spChg>
        <pc:spChg chg="add mod ord">
          <ac:chgData name="Manipal Sidhu" userId="S::msidhu45@my.centennialcollege.ca::e5ee06a5-835c-4ae0-b104-9247fa104f08" providerId="AD" clId="Web-{9AF95BDF-1A92-3C6F-EE58-08001ECF4962}" dt="2023-11-01T00:21:01.784" v="658"/>
          <ac:spMkLst>
            <pc:docMk/>
            <pc:sldMk cId="2352103840" sldId="276"/>
            <ac:spMk id="958" creationId="{BC50F43C-B69D-43F7-4AEB-14E9F567C22E}"/>
          </ac:spMkLst>
        </pc:spChg>
        <pc:spChg chg="add">
          <ac:chgData name="Manipal Sidhu" userId="S::msidhu45@my.centennialcollege.ca::e5ee06a5-835c-4ae0-b104-9247fa104f08" providerId="AD" clId="Web-{9AF95BDF-1A92-3C6F-EE58-08001ECF4962}" dt="2023-11-01T00:21:01.784" v="658"/>
          <ac:spMkLst>
            <pc:docMk/>
            <pc:sldMk cId="2352103840" sldId="276"/>
            <ac:spMk id="964" creationId="{257363FD-7E77-4145-9483-331A807ADF0E}"/>
          </ac:spMkLst>
        </pc:spChg>
        <pc:spChg chg="add del mod">
          <ac:chgData name="Manipal Sidhu" userId="S::msidhu45@my.centennialcollege.ca::e5ee06a5-835c-4ae0-b104-9247fa104f08" providerId="AD" clId="Web-{9AF95BDF-1A92-3C6F-EE58-08001ECF4962}" dt="2023-11-01T00:22:07.537" v="666"/>
          <ac:spMkLst>
            <pc:docMk/>
            <pc:sldMk cId="2352103840" sldId="276"/>
            <ac:spMk id="1150" creationId="{0DAB9B3D-9812-C2BD-A036-254E9990A45E}"/>
          </ac:spMkLst>
        </pc:spChg>
        <pc:spChg chg="add mod">
          <ac:chgData name="Manipal Sidhu" userId="S::msidhu45@my.centennialcollege.ca::e5ee06a5-835c-4ae0-b104-9247fa104f08" providerId="AD" clId="Web-{9AF95BDF-1A92-3C6F-EE58-08001ECF4962}" dt="2023-11-01T00:23:20.852" v="688" actId="1076"/>
          <ac:spMkLst>
            <pc:docMk/>
            <pc:sldMk cId="2352103840" sldId="276"/>
            <ac:spMk id="1284" creationId="{E89871DE-FDE6-02C5-38B5-1A8D5CCB2645}"/>
          </ac:spMkLst>
        </pc:spChg>
        <pc:spChg chg="add del mod">
          <ac:chgData name="Manipal Sidhu" userId="S::msidhu45@my.centennialcollege.ca::e5ee06a5-835c-4ae0-b104-9247fa104f08" providerId="AD" clId="Web-{9AF95BDF-1A92-3C6F-EE58-08001ECF4962}" dt="2023-11-01T00:23:00.601" v="682"/>
          <ac:spMkLst>
            <pc:docMk/>
            <pc:sldMk cId="2352103840" sldId="276"/>
            <ac:spMk id="1286" creationId="{73CD7F54-2F6C-94BA-E2BF-267809E5B56F}"/>
          </ac:spMkLst>
        </pc:spChg>
        <pc:grpChg chg="add del">
          <ac:chgData name="Manipal Sidhu" userId="S::msidhu45@my.centennialcollege.ca::e5ee06a5-835c-4ae0-b104-9247fa104f08" providerId="AD" clId="Web-{9AF95BDF-1A92-3C6F-EE58-08001ECF4962}" dt="2023-10-31T21:57:20.880" v="63"/>
          <ac:grpSpMkLst>
            <pc:docMk/>
            <pc:sldMk cId="2352103840" sldId="276"/>
            <ac:grpSpMk id="27" creationId="{DD354807-230F-4402-B1B9-F733A8F1F190}"/>
          </ac:grpSpMkLst>
        </pc:grpChg>
        <pc:grpChg chg="add del">
          <ac:chgData name="Manipal Sidhu" userId="S::msidhu45@my.centennialcollege.ca::e5ee06a5-835c-4ae0-b104-9247fa104f08" providerId="AD" clId="Web-{9AF95BDF-1A92-3C6F-EE58-08001ECF4962}" dt="2023-10-31T21:55:13.417" v="41"/>
          <ac:grpSpMkLst>
            <pc:docMk/>
            <pc:sldMk cId="2352103840" sldId="276"/>
            <ac:grpSpMk id="35" creationId="{D44E3F87-3D58-4B03-86B2-15A5C5B9C964}"/>
          </ac:grpSpMkLst>
        </pc:grpChg>
        <pc:grpChg chg="add del">
          <ac:chgData name="Manipal Sidhu" userId="S::msidhu45@my.centennialcollege.ca::e5ee06a5-835c-4ae0-b104-9247fa104f08" providerId="AD" clId="Web-{9AF95BDF-1A92-3C6F-EE58-08001ECF4962}" dt="2023-10-31T21:55:23.043" v="45"/>
          <ac:grpSpMkLst>
            <pc:docMk/>
            <pc:sldMk cId="2352103840" sldId="276"/>
            <ac:grpSpMk id="47" creationId="{7024687B-3153-123C-0A8C-D7D007FAF1BE}"/>
          </ac:grpSpMkLst>
        </pc:grpChg>
        <pc:graphicFrameChg chg="add del mod modGraphic">
          <ac:chgData name="Manipal Sidhu" userId="S::msidhu45@my.centennialcollege.ca::e5ee06a5-835c-4ae0-b104-9247fa104f08" providerId="AD" clId="Web-{9AF95BDF-1A92-3C6F-EE58-08001ECF4962}" dt="2023-10-31T21:59:14.216" v="84"/>
          <ac:graphicFrameMkLst>
            <pc:docMk/>
            <pc:sldMk cId="2352103840" sldId="276"/>
            <ac:graphicFrameMk id="6" creationId="{EF89F493-D9A0-C38E-C582-F26899A5E82D}"/>
          </ac:graphicFrameMkLst>
        </pc:graphicFrameChg>
        <pc:graphicFrameChg chg="add mod modGraphic">
          <ac:chgData name="Manipal Sidhu" userId="S::msidhu45@my.centennialcollege.ca::e5ee06a5-835c-4ae0-b104-9247fa104f08" providerId="AD" clId="Web-{9AF95BDF-1A92-3C6F-EE58-08001ECF4962}" dt="2023-11-01T00:21:23.832" v="660" actId="14100"/>
          <ac:graphicFrameMkLst>
            <pc:docMk/>
            <pc:sldMk cId="2352103840" sldId="276"/>
            <ac:graphicFrameMk id="904" creationId="{226D56EA-6954-FE43-8DE7-46C6DAC16FE3}"/>
          </ac:graphicFrameMkLst>
        </pc:graphicFrameChg>
        <pc:graphicFrameChg chg="add del mod modGraphic">
          <ac:chgData name="Manipal Sidhu" userId="S::msidhu45@my.centennialcollege.ca::e5ee06a5-835c-4ae0-b104-9247fa104f08" providerId="AD" clId="Web-{9AF95BDF-1A92-3C6F-EE58-08001ECF4962}" dt="2023-11-01T00:19:21.030" v="645"/>
          <ac:graphicFrameMkLst>
            <pc:docMk/>
            <pc:sldMk cId="2352103840" sldId="276"/>
            <ac:graphicFrameMk id="959" creationId="{1E871465-433E-2202-B14B-6AA2A5069C7F}"/>
          </ac:graphicFrameMkLst>
        </pc:graphicFrameChg>
        <pc:graphicFrameChg chg="add del mod modGraphic">
          <ac:chgData name="Manipal Sidhu" userId="S::msidhu45@my.centennialcollege.ca::e5ee06a5-835c-4ae0-b104-9247fa104f08" providerId="AD" clId="Web-{9AF95BDF-1A92-3C6F-EE58-08001ECF4962}" dt="2023-11-01T00:20:02.281" v="651"/>
          <ac:graphicFrameMkLst>
            <pc:docMk/>
            <pc:sldMk cId="2352103840" sldId="276"/>
            <ac:graphicFrameMk id="971" creationId="{28F2B84D-1B48-0B09-0E01-127D5F8E1AE4}"/>
          </ac:graphicFrameMkLst>
        </pc:graphicFrameChg>
        <pc:picChg chg="add del">
          <ac:chgData name="Manipal Sidhu" userId="S::msidhu45@my.centennialcollege.ca::e5ee06a5-835c-4ae0-b104-9247fa104f08" providerId="AD" clId="Web-{9AF95BDF-1A92-3C6F-EE58-08001ECF4962}" dt="2023-10-31T21:58:13.368" v="74"/>
          <ac:picMkLst>
            <pc:docMk/>
            <pc:sldMk cId="2352103840" sldId="276"/>
            <ac:picMk id="34" creationId="{280C15EB-BD01-61E4-E5F3-744E8974C427}"/>
          </ac:picMkLst>
        </pc:picChg>
        <pc:picChg chg="add del">
          <ac:chgData name="Manipal Sidhu" userId="S::msidhu45@my.centennialcollege.ca::e5ee06a5-835c-4ae0-b104-9247fa104f08" providerId="AD" clId="Web-{9AF95BDF-1A92-3C6F-EE58-08001ECF4962}" dt="2023-10-31T21:55:55.874" v="51"/>
          <ac:picMkLst>
            <pc:docMk/>
            <pc:sldMk cId="2352103840" sldId="276"/>
            <ac:picMk id="53" creationId="{D24D61E8-124E-BC0E-B3D0-862630380867}"/>
          </ac:picMkLst>
        </pc:picChg>
        <pc:picChg chg="add">
          <ac:chgData name="Manipal Sidhu" userId="S::msidhu45@my.centennialcollege.ca::e5ee06a5-835c-4ae0-b104-9247fa104f08" providerId="AD" clId="Web-{9AF95BDF-1A92-3C6F-EE58-08001ECF4962}" dt="2023-11-01T00:21:01.784" v="658"/>
          <ac:picMkLst>
            <pc:docMk/>
            <pc:sldMk cId="2352103840" sldId="276"/>
            <ac:picMk id="960" creationId="{C2145A67-5C91-7DCF-CB68-4AFA2F06CFD9}"/>
          </ac:picMkLst>
        </pc:picChg>
      </pc:sldChg>
      <pc:sldChg chg="del">
        <pc:chgData name="Manipal Sidhu" userId="S::msidhu45@my.centennialcollege.ca::e5ee06a5-835c-4ae0-b104-9247fa104f08" providerId="AD" clId="Web-{9AF95BDF-1A92-3C6F-EE58-08001ECF4962}" dt="2023-10-31T21:26:56.698" v="0"/>
        <pc:sldMkLst>
          <pc:docMk/>
          <pc:sldMk cId="4030761853" sldId="301"/>
        </pc:sldMkLst>
      </pc:sldChg>
      <pc:sldChg chg="del">
        <pc:chgData name="Manipal Sidhu" userId="S::msidhu45@my.centennialcollege.ca::e5ee06a5-835c-4ae0-b104-9247fa104f08" providerId="AD" clId="Web-{9AF95BDF-1A92-3C6F-EE58-08001ECF4962}" dt="2023-10-31T21:27:00.480" v="1"/>
        <pc:sldMkLst>
          <pc:docMk/>
          <pc:sldMk cId="1235980017" sldId="309"/>
        </pc:sldMkLst>
      </pc:sldChg>
      <pc:sldChg chg="addSp delSp modSp del">
        <pc:chgData name="Manipal Sidhu" userId="S::msidhu45@my.centennialcollege.ca::e5ee06a5-835c-4ae0-b104-9247fa104f08" providerId="AD" clId="Web-{9AF95BDF-1A92-3C6F-EE58-08001ECF4962}" dt="2023-10-31T21:59:49.563" v="93"/>
        <pc:sldMkLst>
          <pc:docMk/>
          <pc:sldMk cId="942244724" sldId="313"/>
        </pc:sldMkLst>
        <pc:spChg chg="del mod">
          <ac:chgData name="Manipal Sidhu" userId="S::msidhu45@my.centennialcollege.ca::e5ee06a5-835c-4ae0-b104-9247fa104f08" providerId="AD" clId="Web-{9AF95BDF-1A92-3C6F-EE58-08001ECF4962}" dt="2023-10-31T21:59:39.921" v="89"/>
          <ac:spMkLst>
            <pc:docMk/>
            <pc:sldMk cId="942244724" sldId="313"/>
            <ac:spMk id="4" creationId="{DCA25F09-7F5D-FC80-E5EC-1BD11CBA93F0}"/>
          </ac:spMkLst>
        </pc:spChg>
        <pc:spChg chg="del ord">
          <ac:chgData name="Manipal Sidhu" userId="S::msidhu45@my.centennialcollege.ca::e5ee06a5-835c-4ae0-b104-9247fa104f08" providerId="AD" clId="Web-{9AF95BDF-1A92-3C6F-EE58-08001ECF4962}" dt="2023-10-31T21:59:39.921" v="88"/>
          <ac:spMkLst>
            <pc:docMk/>
            <pc:sldMk cId="942244724" sldId="313"/>
            <ac:spMk id="6" creationId="{B09CFC39-62BC-101C-EF9F-887D14B71DEF}"/>
          </ac:spMkLst>
        </pc:spChg>
        <pc:spChg chg="del">
          <ac:chgData name="Manipal Sidhu" userId="S::msidhu45@my.centennialcollege.ca::e5ee06a5-835c-4ae0-b104-9247fa104f08" providerId="AD" clId="Web-{9AF95BDF-1A92-3C6F-EE58-08001ECF4962}" dt="2023-10-31T21:32:22.988" v="2"/>
          <ac:spMkLst>
            <pc:docMk/>
            <pc:sldMk cId="942244724" sldId="313"/>
            <ac:spMk id="12" creationId="{47942995-B07F-4636-9A06-C6A104B260A8}"/>
          </ac:spMkLst>
        </pc:spChg>
        <pc:spChg chg="del">
          <ac:chgData name="Manipal Sidhu" userId="S::msidhu45@my.centennialcollege.ca::e5ee06a5-835c-4ae0-b104-9247fa104f08" providerId="AD" clId="Web-{9AF95BDF-1A92-3C6F-EE58-08001ECF4962}" dt="2023-10-31T21:32:22.988" v="2"/>
          <ac:spMkLst>
            <pc:docMk/>
            <pc:sldMk cId="942244724" sldId="313"/>
            <ac:spMk id="19" creationId="{B81933D1-5615-42C7-9C0B-4EB7105CCE2D}"/>
          </ac:spMkLst>
        </pc:spChg>
        <pc:spChg chg="del">
          <ac:chgData name="Manipal Sidhu" userId="S::msidhu45@my.centennialcollege.ca::e5ee06a5-835c-4ae0-b104-9247fa104f08" providerId="AD" clId="Web-{9AF95BDF-1A92-3C6F-EE58-08001ECF4962}" dt="2023-10-31T21:32:22.988" v="2"/>
          <ac:spMkLst>
            <pc:docMk/>
            <pc:sldMk cId="942244724" sldId="313"/>
            <ac:spMk id="21" creationId="{19C9EAEA-39D0-4B0E-A0EB-51E7B26740B1}"/>
          </ac:spMkLst>
        </pc:spChg>
        <pc:spChg chg="add">
          <ac:chgData name="Manipal Sidhu" userId="S::msidhu45@my.centennialcollege.ca::e5ee06a5-835c-4ae0-b104-9247fa104f08" providerId="AD" clId="Web-{9AF95BDF-1A92-3C6F-EE58-08001ECF4962}" dt="2023-10-31T21:32:22.988" v="2"/>
          <ac:spMkLst>
            <pc:docMk/>
            <pc:sldMk cId="942244724" sldId="313"/>
            <ac:spMk id="26" creationId="{99ED5833-B85B-4103-8A3B-CAB0308E6C15}"/>
          </ac:spMkLst>
        </pc:spChg>
        <pc:grpChg chg="del">
          <ac:chgData name="Manipal Sidhu" userId="S::msidhu45@my.centennialcollege.ca::e5ee06a5-835c-4ae0-b104-9247fa104f08" providerId="AD" clId="Web-{9AF95BDF-1A92-3C6F-EE58-08001ECF4962}" dt="2023-10-31T21:32:22.988" v="2"/>
          <ac:grpSpMkLst>
            <pc:docMk/>
            <pc:sldMk cId="942244724" sldId="313"/>
            <ac:grpSpMk id="10" creationId="{032D8612-31EB-44CF-A1D0-14FD4C705424}"/>
          </ac:grpSpMkLst>
        </pc:grpChg>
        <pc:graphicFrameChg chg="add">
          <ac:chgData name="Manipal Sidhu" userId="S::msidhu45@my.centennialcollege.ca::e5ee06a5-835c-4ae0-b104-9247fa104f08" providerId="AD" clId="Web-{9AF95BDF-1A92-3C6F-EE58-08001ECF4962}" dt="2023-10-31T21:59:17.638" v="85"/>
          <ac:graphicFrameMkLst>
            <pc:docMk/>
            <pc:sldMk cId="942244724" sldId="313"/>
            <ac:graphicFrameMk id="2" creationId="{D48B033A-7946-2EE9-25A0-CE44E970ABAF}"/>
          </ac:graphicFrameMkLst>
        </pc:graphicFrameChg>
        <pc:picChg chg="del mod">
          <ac:chgData name="Manipal Sidhu" userId="S::msidhu45@my.centennialcollege.ca::e5ee06a5-835c-4ae0-b104-9247fa104f08" providerId="AD" clId="Web-{9AF95BDF-1A92-3C6F-EE58-08001ECF4962}" dt="2023-10-31T21:59:01.762" v="79"/>
          <ac:picMkLst>
            <pc:docMk/>
            <pc:sldMk cId="942244724" sldId="313"/>
            <ac:picMk id="5" creationId="{C4F171C0-A19C-EB68-44E8-98E1B29A4D2E}"/>
          </ac:picMkLst>
        </pc:picChg>
        <pc:picChg chg="del mod">
          <ac:chgData name="Manipal Sidhu" userId="S::msidhu45@my.centennialcollege.ca::e5ee06a5-835c-4ae0-b104-9247fa104f08" providerId="AD" clId="Web-{9AF95BDF-1A92-3C6F-EE58-08001ECF4962}" dt="2023-10-31T21:59:00.793" v="78"/>
          <ac:picMkLst>
            <pc:docMk/>
            <pc:sldMk cId="942244724" sldId="313"/>
            <ac:picMk id="9" creationId="{B7929F18-01F8-1FAE-BE06-C8ED1921D0F5}"/>
          </ac:picMkLst>
        </pc:picChg>
      </pc:sldChg>
      <pc:sldChg chg="add del replId">
        <pc:chgData name="Manipal Sidhu" userId="S::msidhu45@my.centennialcollege.ca::e5ee06a5-835c-4ae0-b104-9247fa104f08" providerId="AD" clId="Web-{9AF95BDF-1A92-3C6F-EE58-08001ECF4962}" dt="2023-10-31T21:59:10.622" v="82"/>
        <pc:sldMkLst>
          <pc:docMk/>
          <pc:sldMk cId="2850476475" sldId="316"/>
        </pc:sldMkLst>
      </pc:sldChg>
      <pc:sldChg chg="addSp delSp modSp add mod replId setBg">
        <pc:chgData name="Manipal Sidhu" userId="S::msidhu45@my.centennialcollege.ca::e5ee06a5-835c-4ae0-b104-9247fa104f08" providerId="AD" clId="Web-{9AF95BDF-1A92-3C6F-EE58-08001ECF4962}" dt="2023-11-01T02:12:23.863" v="1359" actId="1076"/>
        <pc:sldMkLst>
          <pc:docMk/>
          <pc:sldMk cId="3010148449" sldId="316"/>
        </pc:sldMkLst>
        <pc:spChg chg="add del mod">
          <ac:chgData name="Manipal Sidhu" userId="S::msidhu45@my.centennialcollege.ca::e5ee06a5-835c-4ae0-b104-9247fa104f08" providerId="AD" clId="Web-{9AF95BDF-1A92-3C6F-EE58-08001ECF4962}" dt="2023-11-01T02:01:10.537" v="1056"/>
          <ac:spMkLst>
            <pc:docMk/>
            <pc:sldMk cId="3010148449" sldId="316"/>
            <ac:spMk id="2" creationId="{E8230BF3-3F89-8071-3C4E-33D249D0570D}"/>
          </ac:spMkLst>
        </pc:spChg>
        <pc:spChg chg="mod">
          <ac:chgData name="Manipal Sidhu" userId="S::msidhu45@my.centennialcollege.ca::e5ee06a5-835c-4ae0-b104-9247fa104f08" providerId="AD" clId="Web-{9AF95BDF-1A92-3C6F-EE58-08001ECF4962}" dt="2023-11-01T02:05:22.007" v="1182" actId="20577"/>
          <ac:spMkLst>
            <pc:docMk/>
            <pc:sldMk cId="3010148449" sldId="316"/>
            <ac:spMk id="11" creationId="{2553F943-7E5E-4A56-B451-0160855CD2F9}"/>
          </ac:spMkLst>
        </pc:spChg>
        <pc:spChg chg="mod ord">
          <ac:chgData name="Manipal Sidhu" userId="S::msidhu45@my.centennialcollege.ca::e5ee06a5-835c-4ae0-b104-9247fa104f08" providerId="AD" clId="Web-{9AF95BDF-1A92-3C6F-EE58-08001ECF4962}" dt="2023-11-01T02:01:10.537" v="1056"/>
          <ac:spMkLst>
            <pc:docMk/>
            <pc:sldMk cId="3010148449" sldId="316"/>
            <ac:spMk id="13" creationId="{E78984A5-F46A-499C-BB67-5E5FBC7EBD3A}"/>
          </ac:spMkLst>
        </pc:spChg>
        <pc:spChg chg="add del">
          <ac:chgData name="Manipal Sidhu" userId="S::msidhu45@my.centennialcollege.ca::e5ee06a5-835c-4ae0-b104-9247fa104f08" providerId="AD" clId="Web-{9AF95BDF-1A92-3C6F-EE58-08001ECF4962}" dt="2023-11-01T02:01:03.990" v="1055"/>
          <ac:spMkLst>
            <pc:docMk/>
            <pc:sldMk cId="3010148449" sldId="316"/>
            <ac:spMk id="18" creationId="{18873D23-2DCF-4B31-A009-95721C06E8E1}"/>
          </ac:spMkLst>
        </pc:spChg>
        <pc:spChg chg="add">
          <ac:chgData name="Manipal Sidhu" userId="S::msidhu45@my.centennialcollege.ca::e5ee06a5-835c-4ae0-b104-9247fa104f08" providerId="AD" clId="Web-{9AF95BDF-1A92-3C6F-EE58-08001ECF4962}" dt="2023-11-01T02:01:10.537" v="1056"/>
          <ac:spMkLst>
            <pc:docMk/>
            <pc:sldMk cId="3010148449" sldId="316"/>
            <ac:spMk id="19" creationId="{6C4028FD-8BAA-4A19-BFDE-594D991B7552}"/>
          </ac:spMkLst>
        </pc:spChg>
        <pc:spChg chg="add del">
          <ac:chgData name="Manipal Sidhu" userId="S::msidhu45@my.centennialcollege.ca::e5ee06a5-835c-4ae0-b104-9247fa104f08" providerId="AD" clId="Web-{9AF95BDF-1A92-3C6F-EE58-08001ECF4962}" dt="2023-11-01T02:01:03.990" v="1055"/>
          <ac:spMkLst>
            <pc:docMk/>
            <pc:sldMk cId="3010148449" sldId="316"/>
            <ac:spMk id="20" creationId="{C13EF075-D4EF-4929-ADBC-91B27DA19955}"/>
          </ac:spMkLst>
        </pc:spChg>
        <pc:grpChg chg="add del">
          <ac:chgData name="Manipal Sidhu" userId="S::msidhu45@my.centennialcollege.ca::e5ee06a5-835c-4ae0-b104-9247fa104f08" providerId="AD" clId="Web-{9AF95BDF-1A92-3C6F-EE58-08001ECF4962}" dt="2023-11-01T02:01:03.990" v="1055"/>
          <ac:grpSpMkLst>
            <pc:docMk/>
            <pc:sldMk cId="3010148449" sldId="316"/>
            <ac:grpSpMk id="22" creationId="{DAA26DFA-AAB2-4973-9C17-16D587C7B198}"/>
          </ac:grpSpMkLst>
        </pc:grpChg>
        <pc:graphicFrameChg chg="add mod modGraphic">
          <ac:chgData name="Manipal Sidhu" userId="S::msidhu45@my.centennialcollege.ca::e5ee06a5-835c-4ae0-b104-9247fa104f08" providerId="AD" clId="Web-{9AF95BDF-1A92-3C6F-EE58-08001ECF4962}" dt="2023-11-01T02:12:23.863" v="1359" actId="1076"/>
          <ac:graphicFrameMkLst>
            <pc:docMk/>
            <pc:sldMk cId="3010148449" sldId="316"/>
            <ac:graphicFrameMk id="15" creationId="{6B2C3CDD-E94C-04C4-342F-B5980BA8E8A6}"/>
          </ac:graphicFrameMkLst>
        </pc:graphicFrameChg>
      </pc:sldChg>
      <pc:sldChg chg="addSp delSp modSp add mod replId setBg">
        <pc:chgData name="Manipal Sidhu" userId="S::msidhu45@my.centennialcollege.ca::e5ee06a5-835c-4ae0-b104-9247fa104f08" providerId="AD" clId="Web-{9AF95BDF-1A92-3C6F-EE58-08001ECF4962}" dt="2023-10-31T23:56:43.578" v="529" actId="20577"/>
        <pc:sldMkLst>
          <pc:docMk/>
          <pc:sldMk cId="466186370" sldId="317"/>
        </pc:sldMkLst>
        <pc:spChg chg="add del mod ord">
          <ac:chgData name="Manipal Sidhu" userId="S::msidhu45@my.centennialcollege.ca::e5ee06a5-835c-4ae0-b104-9247fa104f08" providerId="AD" clId="Web-{9AF95BDF-1A92-3C6F-EE58-08001ECF4962}" dt="2023-10-31T23:44:03.030" v="414"/>
          <ac:spMkLst>
            <pc:docMk/>
            <pc:sldMk cId="466186370" sldId="317"/>
            <ac:spMk id="9" creationId="{711F816A-1C4A-A4D2-CBA6-954A149DE514}"/>
          </ac:spMkLst>
        </pc:spChg>
        <pc:spChg chg="del mod ord">
          <ac:chgData name="Manipal Sidhu" userId="S::msidhu45@my.centennialcollege.ca::e5ee06a5-835c-4ae0-b104-9247fa104f08" providerId="AD" clId="Web-{9AF95BDF-1A92-3C6F-EE58-08001ECF4962}" dt="2023-10-31T23:29:13.164" v="303"/>
          <ac:spMkLst>
            <pc:docMk/>
            <pc:sldMk cId="466186370" sldId="317"/>
            <ac:spMk id="17" creationId="{95BCBB4D-4E50-BF50-E0D4-43EE41A9B6AC}"/>
          </ac:spMkLst>
        </pc:spChg>
        <pc:spChg chg="ord">
          <ac:chgData name="Manipal Sidhu" userId="S::msidhu45@my.centennialcollege.ca::e5ee06a5-835c-4ae0-b104-9247fa104f08" providerId="AD" clId="Web-{9AF95BDF-1A92-3C6F-EE58-08001ECF4962}" dt="2023-10-31T23:49:16.434" v="432"/>
          <ac:spMkLst>
            <pc:docMk/>
            <pc:sldMk cId="466186370" sldId="317"/>
            <ac:spMk id="18" creationId="{09010F96-C3A7-D367-EBEC-3D9D4DE23D13}"/>
          </ac:spMkLst>
        </pc:spChg>
        <pc:spChg chg="add del">
          <ac:chgData name="Manipal Sidhu" userId="S::msidhu45@my.centennialcollege.ca::e5ee06a5-835c-4ae0-b104-9247fa104f08" providerId="AD" clId="Web-{9AF95BDF-1A92-3C6F-EE58-08001ECF4962}" dt="2023-10-31T23:30:35.355" v="320"/>
          <ac:spMkLst>
            <pc:docMk/>
            <pc:sldMk cId="466186370" sldId="317"/>
            <ac:spMk id="20" creationId="{2CB962CF-61A3-4EF9-94F6-7C59B0329524}"/>
          </ac:spMkLst>
        </pc:spChg>
        <pc:spChg chg="add">
          <ac:chgData name="Manipal Sidhu" userId="S::msidhu45@my.centennialcollege.ca::e5ee06a5-835c-4ae0-b104-9247fa104f08" providerId="AD" clId="Web-{9AF95BDF-1A92-3C6F-EE58-08001ECF4962}" dt="2023-10-31T23:49:16.434" v="432"/>
          <ac:spMkLst>
            <pc:docMk/>
            <pc:sldMk cId="466186370" sldId="317"/>
            <ac:spMk id="21" creationId="{61293230-B0F6-45B1-96D1-13D18E242995}"/>
          </ac:spMkLst>
        </pc:spChg>
        <pc:spChg chg="add">
          <ac:chgData name="Manipal Sidhu" userId="S::msidhu45@my.centennialcollege.ca::e5ee06a5-835c-4ae0-b104-9247fa104f08" providerId="AD" clId="Web-{9AF95BDF-1A92-3C6F-EE58-08001ECF4962}" dt="2023-10-31T23:49:16.434" v="432"/>
          <ac:spMkLst>
            <pc:docMk/>
            <pc:sldMk cId="466186370" sldId="317"/>
            <ac:spMk id="22" creationId="{627FF48C-AF46-4D52-998F-ED0BDDEEF2E1}"/>
          </ac:spMkLst>
        </pc:spChg>
        <pc:spChg chg="add del">
          <ac:chgData name="Manipal Sidhu" userId="S::msidhu45@my.centennialcollege.ca::e5ee06a5-835c-4ae0-b104-9247fa104f08" providerId="AD" clId="Web-{9AF95BDF-1A92-3C6F-EE58-08001ECF4962}" dt="2023-10-31T23:26:43.251" v="256"/>
          <ac:spMkLst>
            <pc:docMk/>
            <pc:sldMk cId="466186370" sldId="317"/>
            <ac:spMk id="23" creationId="{9D25F302-27C5-414F-97F8-6EA0A6C028BA}"/>
          </ac:spMkLst>
        </pc:spChg>
        <pc:spChg chg="add del">
          <ac:chgData name="Manipal Sidhu" userId="S::msidhu45@my.centennialcollege.ca::e5ee06a5-835c-4ae0-b104-9247fa104f08" providerId="AD" clId="Web-{9AF95BDF-1A92-3C6F-EE58-08001ECF4962}" dt="2023-10-31T23:26:43.251" v="256"/>
          <ac:spMkLst>
            <pc:docMk/>
            <pc:sldMk cId="466186370" sldId="317"/>
            <ac:spMk id="25" creationId="{830A36F8-48C2-4842-A87B-8CE8DF4E7FD2}"/>
          </ac:spMkLst>
        </pc:spChg>
        <pc:spChg chg="add del">
          <ac:chgData name="Manipal Sidhu" userId="S::msidhu45@my.centennialcollege.ca::e5ee06a5-835c-4ae0-b104-9247fa104f08" providerId="AD" clId="Web-{9AF95BDF-1A92-3C6F-EE58-08001ECF4962}" dt="2023-10-31T23:26:43.251" v="256"/>
          <ac:spMkLst>
            <pc:docMk/>
            <pc:sldMk cId="466186370" sldId="317"/>
            <ac:spMk id="27" creationId="{086A5A31-B10A-4793-84D4-D785959AE5B8}"/>
          </ac:spMkLst>
        </pc:spChg>
        <pc:spChg chg="add mod">
          <ac:chgData name="Manipal Sidhu" userId="S::msidhu45@my.centennialcollege.ca::e5ee06a5-835c-4ae0-b104-9247fa104f08" providerId="AD" clId="Web-{9AF95BDF-1A92-3C6F-EE58-08001ECF4962}" dt="2023-10-31T23:55:42.825" v="503" actId="20577"/>
          <ac:spMkLst>
            <pc:docMk/>
            <pc:sldMk cId="466186370" sldId="317"/>
            <ac:spMk id="172" creationId="{4F8C88FC-D729-C40C-D02F-D40B2C309AF3}"/>
          </ac:spMkLst>
        </pc:spChg>
        <pc:spChg chg="add mod">
          <ac:chgData name="Manipal Sidhu" userId="S::msidhu45@my.centennialcollege.ca::e5ee06a5-835c-4ae0-b104-9247fa104f08" providerId="AD" clId="Web-{9AF95BDF-1A92-3C6F-EE58-08001ECF4962}" dt="2023-10-31T23:56:43.578" v="529" actId="20577"/>
          <ac:spMkLst>
            <pc:docMk/>
            <pc:sldMk cId="466186370" sldId="317"/>
            <ac:spMk id="173" creationId="{10189C7E-5DE5-9A5E-BF72-391834D36B2C}"/>
          </ac:spMkLst>
        </pc:spChg>
        <pc:graphicFrameChg chg="add del mod modGraphic">
          <ac:chgData name="Manipal Sidhu" userId="S::msidhu45@my.centennialcollege.ca::e5ee06a5-835c-4ae0-b104-9247fa104f08" providerId="AD" clId="Web-{9AF95BDF-1A92-3C6F-EE58-08001ECF4962}" dt="2023-10-31T23:50:09.905" v="439"/>
          <ac:graphicFrameMkLst>
            <pc:docMk/>
            <pc:sldMk cId="466186370" sldId="317"/>
            <ac:graphicFrameMk id="10" creationId="{B816C133-E62C-BEC9-16B1-FE6166464656}"/>
          </ac:graphicFrameMkLst>
        </pc:graphicFrameChg>
        <pc:picChg chg="del">
          <ac:chgData name="Manipal Sidhu" userId="S::msidhu45@my.centennialcollege.ca::e5ee06a5-835c-4ae0-b104-9247fa104f08" providerId="AD" clId="Web-{9AF95BDF-1A92-3C6F-EE58-08001ECF4962}" dt="2023-10-31T23:17:05.539" v="191"/>
          <ac:picMkLst>
            <pc:docMk/>
            <pc:sldMk cId="466186370" sldId="317"/>
            <ac:picMk id="2" creationId="{60A2818D-3CCC-D5A8-095C-C081A01ADAE3}"/>
          </ac:picMkLst>
        </pc:picChg>
        <pc:picChg chg="del">
          <ac:chgData name="Manipal Sidhu" userId="S::msidhu45@my.centennialcollege.ca::e5ee06a5-835c-4ae0-b104-9247fa104f08" providerId="AD" clId="Web-{9AF95BDF-1A92-3C6F-EE58-08001ECF4962}" dt="2023-10-31T23:17:06.445" v="192"/>
          <ac:picMkLst>
            <pc:docMk/>
            <pc:sldMk cId="466186370" sldId="317"/>
            <ac:picMk id="3" creationId="{DCEA5156-37C9-930A-11E1-4D0E65CFAEB7}"/>
          </ac:picMkLst>
        </pc:picChg>
        <pc:picChg chg="del">
          <ac:chgData name="Manipal Sidhu" userId="S::msidhu45@my.centennialcollege.ca::e5ee06a5-835c-4ae0-b104-9247fa104f08" providerId="AD" clId="Web-{9AF95BDF-1A92-3C6F-EE58-08001ECF4962}" dt="2023-10-31T23:17:07.086" v="193"/>
          <ac:picMkLst>
            <pc:docMk/>
            <pc:sldMk cId="466186370" sldId="317"/>
            <ac:picMk id="4" creationId="{984AD7C6-83F1-DDA3-B052-AE3F94EC2386}"/>
          </ac:picMkLst>
        </pc:picChg>
        <pc:picChg chg="add del mod">
          <ac:chgData name="Manipal Sidhu" userId="S::msidhu45@my.centennialcollege.ca::e5ee06a5-835c-4ae0-b104-9247fa104f08" providerId="AD" clId="Web-{9AF95BDF-1A92-3C6F-EE58-08001ECF4962}" dt="2023-10-31T23:18:54.075" v="197"/>
          <ac:picMkLst>
            <pc:docMk/>
            <pc:sldMk cId="466186370" sldId="317"/>
            <ac:picMk id="5" creationId="{D32FECBE-2DB1-99F4-92B5-6A6B003F906E}"/>
          </ac:picMkLst>
        </pc:picChg>
        <pc:picChg chg="add mod">
          <ac:chgData name="Manipal Sidhu" userId="S::msidhu45@my.centennialcollege.ca::e5ee06a5-835c-4ae0-b104-9247fa104f08" providerId="AD" clId="Web-{9AF95BDF-1A92-3C6F-EE58-08001ECF4962}" dt="2023-10-31T23:52:13.613" v="481" actId="1076"/>
          <ac:picMkLst>
            <pc:docMk/>
            <pc:sldMk cId="466186370" sldId="317"/>
            <ac:picMk id="6" creationId="{15B4B426-2A15-C393-E54A-3AD5E8CA6228}"/>
          </ac:picMkLst>
        </pc:picChg>
        <pc:picChg chg="add mod ord">
          <ac:chgData name="Manipal Sidhu" userId="S::msidhu45@my.centennialcollege.ca::e5ee06a5-835c-4ae0-b104-9247fa104f08" providerId="AD" clId="Web-{9AF95BDF-1A92-3C6F-EE58-08001ECF4962}" dt="2023-10-31T23:52:22.676" v="483" actId="14100"/>
          <ac:picMkLst>
            <pc:docMk/>
            <pc:sldMk cId="466186370" sldId="317"/>
            <ac:picMk id="7" creationId="{00B7BBAC-06B6-A787-62E5-96BE91182E5F}"/>
          </ac:picMkLst>
        </pc:picChg>
        <pc:picChg chg="add del mod">
          <ac:chgData name="Manipal Sidhu" userId="S::msidhu45@my.centennialcollege.ca::e5ee06a5-835c-4ae0-b104-9247fa104f08" providerId="AD" clId="Web-{9AF95BDF-1A92-3C6F-EE58-08001ECF4962}" dt="2023-10-31T23:30:06.869" v="309"/>
          <ac:picMkLst>
            <pc:docMk/>
            <pc:sldMk cId="466186370" sldId="317"/>
            <ac:picMk id="8" creationId="{F09C1696-11D4-3D2A-D07E-079A31EC9507}"/>
          </ac:picMkLst>
        </pc:picChg>
      </pc:sldChg>
      <pc:sldChg chg="addSp delSp modSp add mod replId setBg">
        <pc:chgData name="Manipal Sidhu" userId="S::msidhu45@my.centennialcollege.ca::e5ee06a5-835c-4ae0-b104-9247fa104f08" providerId="AD" clId="Web-{9AF95BDF-1A92-3C6F-EE58-08001ECF4962}" dt="2023-11-01T01:13:48.115" v="690"/>
        <pc:sldMkLst>
          <pc:docMk/>
          <pc:sldMk cId="2042079744" sldId="318"/>
        </pc:sldMkLst>
        <pc:spChg chg="mod">
          <ac:chgData name="Manipal Sidhu" userId="S::msidhu45@my.centennialcollege.ca::e5ee06a5-835c-4ae0-b104-9247fa104f08" providerId="AD" clId="Web-{9AF95BDF-1A92-3C6F-EE58-08001ECF4962}" dt="2023-10-31T23:29:35.430" v="306"/>
          <ac:spMkLst>
            <pc:docMk/>
            <pc:sldMk cId="2042079744" sldId="318"/>
            <ac:spMk id="9" creationId="{711F816A-1C4A-A4D2-CBA6-954A149DE514}"/>
          </ac:spMkLst>
        </pc:spChg>
        <pc:spChg chg="del">
          <ac:chgData name="Manipal Sidhu" userId="S::msidhu45@my.centennialcollege.ca::e5ee06a5-835c-4ae0-b104-9247fa104f08" providerId="AD" clId="Web-{9AF95BDF-1A92-3C6F-EE58-08001ECF4962}" dt="2023-10-31T23:29:03.851" v="300"/>
          <ac:spMkLst>
            <pc:docMk/>
            <pc:sldMk cId="2042079744" sldId="318"/>
            <ac:spMk id="17" creationId="{95BCBB4D-4E50-BF50-E0D4-43EE41A9B6AC}"/>
          </ac:spMkLst>
        </pc:spChg>
        <pc:spChg chg="add del ord">
          <ac:chgData name="Manipal Sidhu" userId="S::msidhu45@my.centennialcollege.ca::e5ee06a5-835c-4ae0-b104-9247fa104f08" providerId="AD" clId="Web-{9AF95BDF-1A92-3C6F-EE58-08001ECF4962}" dt="2023-11-01T01:13:48.115" v="690"/>
          <ac:spMkLst>
            <pc:docMk/>
            <pc:sldMk cId="2042079744" sldId="318"/>
            <ac:spMk id="18" creationId="{09010F96-C3A7-D367-EBEC-3D9D4DE23D13}"/>
          </ac:spMkLst>
        </pc:spChg>
        <pc:spChg chg="add">
          <ac:chgData name="Manipal Sidhu" userId="S::msidhu45@my.centennialcollege.ca::e5ee06a5-835c-4ae0-b104-9247fa104f08" providerId="AD" clId="Web-{9AF95BDF-1A92-3C6F-EE58-08001ECF4962}" dt="2023-10-31T23:29:35.430" v="306"/>
          <ac:spMkLst>
            <pc:docMk/>
            <pc:sldMk cId="2042079744" sldId="318"/>
            <ac:spMk id="23" creationId="{6753252F-4873-4F63-801D-CC719279A7D5}"/>
          </ac:spMkLst>
        </pc:spChg>
        <pc:spChg chg="add">
          <ac:chgData name="Manipal Sidhu" userId="S::msidhu45@my.centennialcollege.ca::e5ee06a5-835c-4ae0-b104-9247fa104f08" providerId="AD" clId="Web-{9AF95BDF-1A92-3C6F-EE58-08001ECF4962}" dt="2023-10-31T23:29:35.430" v="306"/>
          <ac:spMkLst>
            <pc:docMk/>
            <pc:sldMk cId="2042079744" sldId="318"/>
            <ac:spMk id="25" creationId="{047C8CCB-F95D-4249-92DD-651249D3535A}"/>
          </ac:spMkLst>
        </pc:spChg>
        <pc:picChg chg="add mod">
          <ac:chgData name="Manipal Sidhu" userId="S::msidhu45@my.centennialcollege.ca::e5ee06a5-835c-4ae0-b104-9247fa104f08" providerId="AD" clId="Web-{9AF95BDF-1A92-3C6F-EE58-08001ECF4962}" dt="2023-10-31T23:29:58.634" v="308" actId="14100"/>
          <ac:picMkLst>
            <pc:docMk/>
            <pc:sldMk cId="2042079744" sldId="318"/>
            <ac:picMk id="2" creationId="{24E535E9-95D7-DB29-B0CA-C4D57E37BFB1}"/>
          </ac:picMkLst>
        </pc:picChg>
        <pc:picChg chg="del">
          <ac:chgData name="Manipal Sidhu" userId="S::msidhu45@my.centennialcollege.ca::e5ee06a5-835c-4ae0-b104-9247fa104f08" providerId="AD" clId="Web-{9AF95BDF-1A92-3C6F-EE58-08001ECF4962}" dt="2023-10-31T23:27:45.488" v="258"/>
          <ac:picMkLst>
            <pc:docMk/>
            <pc:sldMk cId="2042079744" sldId="318"/>
            <ac:picMk id="6" creationId="{15B4B426-2A15-C393-E54A-3AD5E8CA6228}"/>
          </ac:picMkLst>
        </pc:picChg>
        <pc:picChg chg="del">
          <ac:chgData name="Manipal Sidhu" userId="S::msidhu45@my.centennialcollege.ca::e5ee06a5-835c-4ae0-b104-9247fa104f08" providerId="AD" clId="Web-{9AF95BDF-1A92-3C6F-EE58-08001ECF4962}" dt="2023-10-31T23:27:46.457" v="259"/>
          <ac:picMkLst>
            <pc:docMk/>
            <pc:sldMk cId="2042079744" sldId="318"/>
            <ac:picMk id="7" creationId="{00B7BBAC-06B6-A787-62E5-96BE91182E5F}"/>
          </ac:picMkLst>
        </pc:picChg>
        <pc:picChg chg="del mod">
          <ac:chgData name="Manipal Sidhu" userId="S::msidhu45@my.centennialcollege.ca::e5ee06a5-835c-4ae0-b104-9247fa104f08" providerId="AD" clId="Web-{9AF95BDF-1A92-3C6F-EE58-08001ECF4962}" dt="2023-10-31T23:27:58.957" v="263"/>
          <ac:picMkLst>
            <pc:docMk/>
            <pc:sldMk cId="2042079744" sldId="318"/>
            <ac:picMk id="8" creationId="{F09C1696-11D4-3D2A-D07E-079A31EC9507}"/>
          </ac:picMkLst>
        </pc:picChg>
      </pc:sldChg>
      <pc:sldChg chg="addSp delSp modSp add ord replId">
        <pc:chgData name="Manipal Sidhu" userId="S::msidhu45@my.centennialcollege.ca::e5ee06a5-835c-4ae0-b104-9247fa104f08" providerId="AD" clId="Web-{9AF95BDF-1A92-3C6F-EE58-08001ECF4962}" dt="2023-11-01T01:33:55.695" v="706"/>
        <pc:sldMkLst>
          <pc:docMk/>
          <pc:sldMk cId="1202526868" sldId="319"/>
        </pc:sldMkLst>
        <pc:spChg chg="mod">
          <ac:chgData name="Manipal Sidhu" userId="S::msidhu45@my.centennialcollege.ca::e5ee06a5-835c-4ae0-b104-9247fa104f08" providerId="AD" clId="Web-{9AF95BDF-1A92-3C6F-EE58-08001ECF4962}" dt="2023-11-01T01:29:31.224" v="699" actId="20577"/>
          <ac:spMkLst>
            <pc:docMk/>
            <pc:sldMk cId="1202526868" sldId="319"/>
            <ac:spMk id="9" creationId="{711F816A-1C4A-A4D2-CBA6-954A149DE514}"/>
          </ac:spMkLst>
        </pc:spChg>
        <pc:picChg chg="del">
          <ac:chgData name="Manipal Sidhu" userId="S::msidhu45@my.centennialcollege.ca::e5ee06a5-835c-4ae0-b104-9247fa104f08" providerId="AD" clId="Web-{9AF95BDF-1A92-3C6F-EE58-08001ECF4962}" dt="2023-11-01T01:29:39.490" v="700"/>
          <ac:picMkLst>
            <pc:docMk/>
            <pc:sldMk cId="1202526868" sldId="319"/>
            <ac:picMk id="2" creationId="{24E535E9-95D7-DB29-B0CA-C4D57E37BFB1}"/>
          </ac:picMkLst>
        </pc:picChg>
        <pc:picChg chg="add mod">
          <ac:chgData name="Manipal Sidhu" userId="S::msidhu45@my.centennialcollege.ca::e5ee06a5-835c-4ae0-b104-9247fa104f08" providerId="AD" clId="Web-{9AF95BDF-1A92-3C6F-EE58-08001ECF4962}" dt="2023-11-01T01:29:58.023" v="705" actId="1076"/>
          <ac:picMkLst>
            <pc:docMk/>
            <pc:sldMk cId="1202526868" sldId="319"/>
            <ac:picMk id="3" creationId="{199746CA-745C-EFEA-48C7-7005BC7AE045}"/>
          </ac:picMkLst>
        </pc:picChg>
      </pc:sldChg>
      <pc:sldChg chg="addSp delSp modSp add replId">
        <pc:chgData name="Manipal Sidhu" userId="S::msidhu45@my.centennialcollege.ca::e5ee06a5-835c-4ae0-b104-9247fa104f08" providerId="AD" clId="Web-{9AF95BDF-1A92-3C6F-EE58-08001ECF4962}" dt="2023-11-01T02:22:47.279" v="1640" actId="20577"/>
        <pc:sldMkLst>
          <pc:docMk/>
          <pc:sldMk cId="215044941" sldId="320"/>
        </pc:sldMkLst>
        <pc:spChg chg="mod">
          <ac:chgData name="Manipal Sidhu" userId="S::msidhu45@my.centennialcollege.ca::e5ee06a5-835c-4ae0-b104-9247fa104f08" providerId="AD" clId="Web-{9AF95BDF-1A92-3C6F-EE58-08001ECF4962}" dt="2023-11-01T02:22:13.917" v="1637"/>
          <ac:spMkLst>
            <pc:docMk/>
            <pc:sldMk cId="215044941" sldId="320"/>
            <ac:spMk id="11" creationId="{2553F943-7E5E-4A56-B451-0160855CD2F9}"/>
          </ac:spMkLst>
        </pc:spChg>
        <pc:spChg chg="del">
          <ac:chgData name="Manipal Sidhu" userId="S::msidhu45@my.centennialcollege.ca::e5ee06a5-835c-4ae0-b104-9247fa104f08" providerId="AD" clId="Web-{9AF95BDF-1A92-3C6F-EE58-08001ECF4962}" dt="2023-11-01T02:12:05.033" v="1357"/>
          <ac:spMkLst>
            <pc:docMk/>
            <pc:sldMk cId="215044941" sldId="320"/>
            <ac:spMk id="13" creationId="{E78984A5-F46A-499C-BB67-5E5FBC7EBD3A}"/>
          </ac:spMkLst>
        </pc:spChg>
        <pc:spChg chg="del">
          <ac:chgData name="Manipal Sidhu" userId="S::msidhu45@my.centennialcollege.ca::e5ee06a5-835c-4ae0-b104-9247fa104f08" providerId="AD" clId="Web-{9AF95BDF-1A92-3C6F-EE58-08001ECF4962}" dt="2023-11-01T02:22:13.917" v="1637"/>
          <ac:spMkLst>
            <pc:docMk/>
            <pc:sldMk cId="215044941" sldId="320"/>
            <ac:spMk id="19" creationId="{6C4028FD-8BAA-4A19-BFDE-594D991B7552}"/>
          </ac:spMkLst>
        </pc:spChg>
        <pc:spChg chg="add del mod">
          <ac:chgData name="Manipal Sidhu" userId="S::msidhu45@my.centennialcollege.ca::e5ee06a5-835c-4ae0-b104-9247fa104f08" providerId="AD" clId="Web-{9AF95BDF-1A92-3C6F-EE58-08001ECF4962}" dt="2023-11-01T02:22:13.917" v="1637"/>
          <ac:spMkLst>
            <pc:docMk/>
            <pc:sldMk cId="215044941" sldId="320"/>
            <ac:spMk id="3858" creationId="{7D0A99D1-5F84-251B-739B-50253B7F18D8}"/>
          </ac:spMkLst>
        </pc:spChg>
        <pc:spChg chg="add">
          <ac:chgData name="Manipal Sidhu" userId="S::msidhu45@my.centennialcollege.ca::e5ee06a5-835c-4ae0-b104-9247fa104f08" providerId="AD" clId="Web-{9AF95BDF-1A92-3C6F-EE58-08001ECF4962}" dt="2023-11-01T02:22:13.917" v="1637"/>
          <ac:spMkLst>
            <pc:docMk/>
            <pc:sldMk cId="215044941" sldId="320"/>
            <ac:spMk id="3864" creationId="{955A2079-FA98-4876-80F0-72364A7D2EA4}"/>
          </ac:spMkLst>
        </pc:spChg>
        <pc:graphicFrameChg chg="del modGraphic">
          <ac:chgData name="Manipal Sidhu" userId="S::msidhu45@my.centennialcollege.ca::e5ee06a5-835c-4ae0-b104-9247fa104f08" providerId="AD" clId="Web-{9AF95BDF-1A92-3C6F-EE58-08001ECF4962}" dt="2023-11-01T02:17:07.209" v="1496"/>
          <ac:graphicFrameMkLst>
            <pc:docMk/>
            <pc:sldMk cId="215044941" sldId="320"/>
            <ac:graphicFrameMk id="15" creationId="{6B2C3CDD-E94C-04C4-342F-B5980BA8E8A6}"/>
          </ac:graphicFrameMkLst>
        </pc:graphicFrameChg>
        <pc:graphicFrameChg chg="add modGraphic">
          <ac:chgData name="Manipal Sidhu" userId="S::msidhu45@my.centennialcollege.ca::e5ee06a5-835c-4ae0-b104-9247fa104f08" providerId="AD" clId="Web-{9AF95BDF-1A92-3C6F-EE58-08001ECF4962}" dt="2023-11-01T02:22:47.279" v="1640" actId="20577"/>
          <ac:graphicFrameMkLst>
            <pc:docMk/>
            <pc:sldMk cId="215044941" sldId="320"/>
            <ac:graphicFrameMk id="3860" creationId="{57747E24-CA61-DCDE-9C10-22A900AFD208}"/>
          </ac:graphicFrameMkLst>
        </pc:graphicFrameChg>
      </pc:sldChg>
      <pc:sldChg chg="delSp modSp add replId">
        <pc:chgData name="Manipal Sidhu" userId="S::msidhu45@my.centennialcollege.ca::e5ee06a5-835c-4ae0-b104-9247fa104f08" providerId="AD" clId="Web-{9AF95BDF-1A92-3C6F-EE58-08001ECF4962}" dt="2023-11-01T02:25:25.430" v="1641"/>
        <pc:sldMkLst>
          <pc:docMk/>
          <pc:sldMk cId="1698622457" sldId="321"/>
        </pc:sldMkLst>
        <pc:spChg chg="mod">
          <ac:chgData name="Manipal Sidhu" userId="S::msidhu45@my.centennialcollege.ca::e5ee06a5-835c-4ae0-b104-9247fa104f08" providerId="AD" clId="Web-{9AF95BDF-1A92-3C6F-EE58-08001ECF4962}" dt="2023-11-01T02:06:02.322" v="1209" actId="20577"/>
          <ac:spMkLst>
            <pc:docMk/>
            <pc:sldMk cId="1698622457" sldId="321"/>
            <ac:spMk id="11" creationId="{2553F943-7E5E-4A56-B451-0160855CD2F9}"/>
          </ac:spMkLst>
        </pc:spChg>
        <pc:spChg chg="del">
          <ac:chgData name="Manipal Sidhu" userId="S::msidhu45@my.centennialcollege.ca::e5ee06a5-835c-4ae0-b104-9247fa104f08" providerId="AD" clId="Web-{9AF95BDF-1A92-3C6F-EE58-08001ECF4962}" dt="2023-11-01T02:12:07.862" v="1358"/>
          <ac:spMkLst>
            <pc:docMk/>
            <pc:sldMk cId="1698622457" sldId="321"/>
            <ac:spMk id="13" creationId="{E78984A5-F46A-499C-BB67-5E5FBC7EBD3A}"/>
          </ac:spMkLst>
        </pc:spChg>
        <pc:graphicFrameChg chg="del">
          <ac:chgData name="Manipal Sidhu" userId="S::msidhu45@my.centennialcollege.ca::e5ee06a5-835c-4ae0-b104-9247fa104f08" providerId="AD" clId="Web-{9AF95BDF-1A92-3C6F-EE58-08001ECF4962}" dt="2023-11-01T02:25:25.430" v="1641"/>
          <ac:graphicFrameMkLst>
            <pc:docMk/>
            <pc:sldMk cId="1698622457" sldId="321"/>
            <ac:graphicFrameMk id="15" creationId="{6B2C3CDD-E94C-04C4-342F-B5980BA8E8A6}"/>
          </ac:graphicFrameMkLst>
        </pc:graphicFrameChg>
      </pc:sldChg>
    </pc:docChg>
  </pc:docChgLst>
  <pc:docChgLst>
    <pc:chgData name="Ronald Saenz Huerta" userId="S::rsaenzhu@my.centennialcollege.ca::3c4d06ba-dd9b-4073-876f-9f8f4ded705c" providerId="AD" clId="Web-{1AD33EF4-2FE1-4F1E-8256-DF10DD912ED2}"/>
    <pc:docChg chg="sldOrd">
      <pc:chgData name="Ronald Saenz Huerta" userId="S::rsaenzhu@my.centennialcollege.ca::3c4d06ba-dd9b-4073-876f-9f8f4ded705c" providerId="AD" clId="Web-{1AD33EF4-2FE1-4F1E-8256-DF10DD912ED2}" dt="2023-10-16T19:31:16.470" v="0"/>
      <pc:docMkLst>
        <pc:docMk/>
      </pc:docMkLst>
      <pc:sldChg chg="ord">
        <pc:chgData name="Ronald Saenz Huerta" userId="S::rsaenzhu@my.centennialcollege.ca::3c4d06ba-dd9b-4073-876f-9f8f4ded705c" providerId="AD" clId="Web-{1AD33EF4-2FE1-4F1E-8256-DF10DD912ED2}" dt="2023-10-16T19:31:16.470" v="0"/>
        <pc:sldMkLst>
          <pc:docMk/>
          <pc:sldMk cId="3798155738" sldId="316"/>
        </pc:sldMkLst>
      </pc:sldChg>
    </pc:docChg>
  </pc:docChgLst>
  <pc:docChgLst>
    <pc:chgData name="Vikas Bhargav Trivedi" userId="S::vtrive12@my.centennialcollege.ca::40114059-35ef-4fda-bc94-b54e268574b2" providerId="AD" clId="Web-{BCC52728-4F9F-A61F-1E6A-BF6C48A7D37A}"/>
    <pc:docChg chg="modSld">
      <pc:chgData name="Vikas Bhargav Trivedi" userId="S::vtrive12@my.centennialcollege.ca::40114059-35ef-4fda-bc94-b54e268574b2" providerId="AD" clId="Web-{BCC52728-4F9F-A61F-1E6A-BF6C48A7D37A}" dt="2023-10-16T16:19:30.654" v="118" actId="20577"/>
      <pc:docMkLst>
        <pc:docMk/>
      </pc:docMkLst>
      <pc:sldChg chg="addSp delSp modSp delAnim">
        <pc:chgData name="Vikas Bhargav Trivedi" userId="S::vtrive12@my.centennialcollege.ca::40114059-35ef-4fda-bc94-b54e268574b2" providerId="AD" clId="Web-{BCC52728-4F9F-A61F-1E6A-BF6C48A7D37A}" dt="2023-10-16T16:12:59.808" v="68" actId="20577"/>
        <pc:sldMkLst>
          <pc:docMk/>
          <pc:sldMk cId="4277309841" sldId="275"/>
        </pc:sldMkLst>
        <pc:spChg chg="add mod">
          <ac:chgData name="Vikas Bhargav Trivedi" userId="S::vtrive12@my.centennialcollege.ca::40114059-35ef-4fda-bc94-b54e268574b2" providerId="AD" clId="Web-{BCC52728-4F9F-A61F-1E6A-BF6C48A7D37A}" dt="2023-10-16T16:12:59.808" v="68" actId="20577"/>
          <ac:spMkLst>
            <pc:docMk/>
            <pc:sldMk cId="4277309841" sldId="275"/>
            <ac:spMk id="2" creationId="{8A9A2C75-65A5-BAAD-FBA4-CF0551DD5AC8}"/>
          </ac:spMkLst>
        </pc:spChg>
        <pc:spChg chg="del">
          <ac:chgData name="Vikas Bhargav Trivedi" userId="S::vtrive12@my.centennialcollege.ca::40114059-35ef-4fda-bc94-b54e268574b2" providerId="AD" clId="Web-{BCC52728-4F9F-A61F-1E6A-BF6C48A7D37A}" dt="2023-10-16T16:06:51.807" v="0"/>
          <ac:spMkLst>
            <pc:docMk/>
            <pc:sldMk cId="4277309841" sldId="275"/>
            <ac:spMk id="6" creationId="{E1B4E00B-A59F-40B7-AE12-5CA474CE7727}"/>
          </ac:spMkLst>
        </pc:spChg>
        <pc:spChg chg="mod">
          <ac:chgData name="Vikas Bhargav Trivedi" userId="S::vtrive12@my.centennialcollege.ca::40114059-35ef-4fda-bc94-b54e268574b2" providerId="AD" clId="Web-{BCC52728-4F9F-A61F-1E6A-BF6C48A7D37A}" dt="2023-10-16T16:07:41.637" v="14" actId="1076"/>
          <ac:spMkLst>
            <pc:docMk/>
            <pc:sldMk cId="4277309841" sldId="275"/>
            <ac:spMk id="11" creationId="{89E665AE-D1F7-4530-A01D-8118F2016433}"/>
          </ac:spMkLst>
        </pc:spChg>
      </pc:sldChg>
      <pc:sldChg chg="modSp">
        <pc:chgData name="Vikas Bhargav Trivedi" userId="S::vtrive12@my.centennialcollege.ca::40114059-35ef-4fda-bc94-b54e268574b2" providerId="AD" clId="Web-{BCC52728-4F9F-A61F-1E6A-BF6C48A7D37A}" dt="2023-10-16T16:19:30.654" v="118" actId="20577"/>
        <pc:sldMkLst>
          <pc:docMk/>
          <pc:sldMk cId="3798155738" sldId="316"/>
        </pc:sldMkLst>
        <pc:spChg chg="mod">
          <ac:chgData name="Vikas Bhargav Trivedi" userId="S::vtrive12@my.centennialcollege.ca::40114059-35ef-4fda-bc94-b54e268574b2" providerId="AD" clId="Web-{BCC52728-4F9F-A61F-1E6A-BF6C48A7D37A}" dt="2023-10-16T16:19:30.654" v="118" actId="20577"/>
          <ac:spMkLst>
            <pc:docMk/>
            <pc:sldMk cId="3798155738" sldId="316"/>
            <ac:spMk id="40" creationId="{4AFF95BB-09D4-2D95-E658-D45ED4A5043C}"/>
          </ac:spMkLst>
        </pc:spChg>
      </pc:sldChg>
    </pc:docChg>
  </pc:docChgLst>
  <pc:docChgLst>
    <pc:chgData name="Manipal Sidhu" userId="S::msidhu45@my.centennialcollege.ca::e5ee06a5-835c-4ae0-b104-9247fa104f08" providerId="AD" clId="Web-{F1791519-6E83-53B9-2011-881ACF6CCA7C}"/>
    <pc:docChg chg="addSld delSld modSld sldOrd">
      <pc:chgData name="Manipal Sidhu" userId="S::msidhu45@my.centennialcollege.ca::e5ee06a5-835c-4ae0-b104-9247fa104f08" providerId="AD" clId="Web-{F1791519-6E83-53B9-2011-881ACF6CCA7C}" dt="2023-10-16T01:42:23.101" v="851"/>
      <pc:docMkLst>
        <pc:docMk/>
      </pc:docMkLst>
      <pc:sldChg chg="addSp delSp modSp addAnim delAnim">
        <pc:chgData name="Manipal Sidhu" userId="S::msidhu45@my.centennialcollege.ca::e5ee06a5-835c-4ae0-b104-9247fa104f08" providerId="AD" clId="Web-{F1791519-6E83-53B9-2011-881ACF6CCA7C}" dt="2023-10-16T01:40:54.879" v="778" actId="1076"/>
        <pc:sldMkLst>
          <pc:docMk/>
          <pc:sldMk cId="4277309841" sldId="275"/>
        </pc:sldMkLst>
        <pc:spChg chg="add del">
          <ac:chgData name="Manipal Sidhu" userId="S::msidhu45@my.centennialcollege.ca::e5ee06a5-835c-4ae0-b104-9247fa104f08" providerId="AD" clId="Web-{F1791519-6E83-53B9-2011-881ACF6CCA7C}" dt="2023-10-16T01:40:23.925" v="762"/>
          <ac:spMkLst>
            <pc:docMk/>
            <pc:sldMk cId="4277309841" sldId="275"/>
            <ac:spMk id="3" creationId="{478E6CFF-BDCE-F8E9-5281-0EF333952313}"/>
          </ac:spMkLst>
        </pc:spChg>
        <pc:spChg chg="add del">
          <ac:chgData name="Manipal Sidhu" userId="S::msidhu45@my.centennialcollege.ca::e5ee06a5-835c-4ae0-b104-9247fa104f08" providerId="AD" clId="Web-{F1791519-6E83-53B9-2011-881ACF6CCA7C}" dt="2023-10-16T01:40:23.925" v="761"/>
          <ac:spMkLst>
            <pc:docMk/>
            <pc:sldMk cId="4277309841" sldId="275"/>
            <ac:spMk id="7" creationId="{F452733B-73F7-FD14-BAD7-E326F12BF687}"/>
          </ac:spMkLst>
        </pc:spChg>
        <pc:spChg chg="add del">
          <ac:chgData name="Manipal Sidhu" userId="S::msidhu45@my.centennialcollege.ca::e5ee06a5-835c-4ae0-b104-9247fa104f08" providerId="AD" clId="Web-{F1791519-6E83-53B9-2011-881ACF6CCA7C}" dt="2023-10-16T01:40:23.925" v="760"/>
          <ac:spMkLst>
            <pc:docMk/>
            <pc:sldMk cId="4277309841" sldId="275"/>
            <ac:spMk id="10" creationId="{77967F54-6C00-E986-2B22-185542CCCD74}"/>
          </ac:spMkLst>
        </pc:spChg>
        <pc:spChg chg="mod">
          <ac:chgData name="Manipal Sidhu" userId="S::msidhu45@my.centennialcollege.ca::e5ee06a5-835c-4ae0-b104-9247fa104f08" providerId="AD" clId="Web-{F1791519-6E83-53B9-2011-881ACF6CCA7C}" dt="2023-10-16T01:40:54.879" v="778" actId="1076"/>
          <ac:spMkLst>
            <pc:docMk/>
            <pc:sldMk cId="4277309841" sldId="275"/>
            <ac:spMk id="11" creationId="{89E665AE-D1F7-4530-A01D-8118F2016433}"/>
          </ac:spMkLst>
        </pc:spChg>
        <pc:spChg chg="add">
          <ac:chgData name="Manipal Sidhu" userId="S::msidhu45@my.centennialcollege.ca::e5ee06a5-835c-4ae0-b104-9247fa104f08" providerId="AD" clId="Web-{F1791519-6E83-53B9-2011-881ACF6CCA7C}" dt="2023-10-16T01:40:33.581" v="768"/>
          <ac:spMkLst>
            <pc:docMk/>
            <pc:sldMk cId="4277309841" sldId="275"/>
            <ac:spMk id="13" creationId="{77667C1E-69F6-99CF-83FA-6C2A2043DC0B}"/>
          </ac:spMkLst>
        </pc:spChg>
        <pc:spChg chg="del mod">
          <ac:chgData name="Manipal Sidhu" userId="S::msidhu45@my.centennialcollege.ca::e5ee06a5-835c-4ae0-b104-9247fa104f08" providerId="AD" clId="Web-{F1791519-6E83-53B9-2011-881ACF6CCA7C}" dt="2023-10-16T01:40:26.550" v="763"/>
          <ac:spMkLst>
            <pc:docMk/>
            <pc:sldMk cId="4277309841" sldId="275"/>
            <ac:spMk id="14" creationId="{C3D0AFB9-F1B4-4D05-90D6-2624EA97AAB8}"/>
          </ac:spMkLst>
        </pc:spChg>
        <pc:spChg chg="del mod">
          <ac:chgData name="Manipal Sidhu" userId="S::msidhu45@my.centennialcollege.ca::e5ee06a5-835c-4ae0-b104-9247fa104f08" providerId="AD" clId="Web-{F1791519-6E83-53B9-2011-881ACF6CCA7C}" dt="2023-10-16T01:40:30.753" v="766"/>
          <ac:spMkLst>
            <pc:docMk/>
            <pc:sldMk cId="4277309841" sldId="275"/>
            <ac:spMk id="15" creationId="{8F7FF11B-ECA5-40B5-BE3B-8C91AA621702}"/>
          </ac:spMkLst>
        </pc:spChg>
        <pc:spChg chg="del">
          <ac:chgData name="Manipal Sidhu" userId="S::msidhu45@my.centennialcollege.ca::e5ee06a5-835c-4ae0-b104-9247fa104f08" providerId="AD" clId="Web-{F1791519-6E83-53B9-2011-881ACF6CCA7C}" dt="2023-10-16T01:40:32.159" v="767"/>
          <ac:spMkLst>
            <pc:docMk/>
            <pc:sldMk cId="4277309841" sldId="275"/>
            <ac:spMk id="16" creationId="{A00EFA96-0182-425D-BCA4-E63B2E97FADD}"/>
          </ac:spMkLst>
        </pc:spChg>
        <pc:spChg chg="add">
          <ac:chgData name="Manipal Sidhu" userId="S::msidhu45@my.centennialcollege.ca::e5ee06a5-835c-4ae0-b104-9247fa104f08" providerId="AD" clId="Web-{F1791519-6E83-53B9-2011-881ACF6CCA7C}" dt="2023-10-16T01:40:33.613" v="769"/>
          <ac:spMkLst>
            <pc:docMk/>
            <pc:sldMk cId="4277309841" sldId="275"/>
            <ac:spMk id="18" creationId="{47BF9BBE-CB38-D28E-592B-0886DFE7F5D2}"/>
          </ac:spMkLst>
        </pc:spChg>
        <pc:spChg chg="add">
          <ac:chgData name="Manipal Sidhu" userId="S::msidhu45@my.centennialcollege.ca::e5ee06a5-835c-4ae0-b104-9247fa104f08" providerId="AD" clId="Web-{F1791519-6E83-53B9-2011-881ACF6CCA7C}" dt="2023-10-16T01:40:33.613" v="770"/>
          <ac:spMkLst>
            <pc:docMk/>
            <pc:sldMk cId="4277309841" sldId="275"/>
            <ac:spMk id="20" creationId="{F9FDB158-84DB-8AA5-FA91-FE457D54DC19}"/>
          </ac:spMkLst>
        </pc:spChg>
      </pc:sldChg>
      <pc:sldChg chg="delSp modSp del ord delAnim">
        <pc:chgData name="Manipal Sidhu" userId="S::msidhu45@my.centennialcollege.ca::e5ee06a5-835c-4ae0-b104-9247fa104f08" providerId="AD" clId="Web-{F1791519-6E83-53B9-2011-881ACF6CCA7C}" dt="2023-10-16T01:29:47.207" v="629"/>
        <pc:sldMkLst>
          <pc:docMk/>
          <pc:sldMk cId="2278115419" sldId="283"/>
        </pc:sldMkLst>
        <pc:spChg chg="mod">
          <ac:chgData name="Manipal Sidhu" userId="S::msidhu45@my.centennialcollege.ca::e5ee06a5-835c-4ae0-b104-9247fa104f08" providerId="AD" clId="Web-{F1791519-6E83-53B9-2011-881ACF6CCA7C}" dt="2023-10-16T01:00:37.903" v="178" actId="20577"/>
          <ac:spMkLst>
            <pc:docMk/>
            <pc:sldMk cId="2278115419" sldId="283"/>
            <ac:spMk id="5" creationId="{27FD09E1-2F64-4D27-BE2A-B97B619CFA7C}"/>
          </ac:spMkLst>
        </pc:spChg>
        <pc:spChg chg="del">
          <ac:chgData name="Manipal Sidhu" userId="S::msidhu45@my.centennialcollege.ca::e5ee06a5-835c-4ae0-b104-9247fa104f08" providerId="AD" clId="Web-{F1791519-6E83-53B9-2011-881ACF6CCA7C}" dt="2023-10-16T01:00:51.075" v="190"/>
          <ac:spMkLst>
            <pc:docMk/>
            <pc:sldMk cId="2278115419" sldId="283"/>
            <ac:spMk id="6" creationId="{612ACFF5-5E2D-4296-ADF3-159A3C5392F2}"/>
          </ac:spMkLst>
        </pc:spChg>
        <pc:spChg chg="del">
          <ac:chgData name="Manipal Sidhu" userId="S::msidhu45@my.centennialcollege.ca::e5ee06a5-835c-4ae0-b104-9247fa104f08" providerId="AD" clId="Web-{F1791519-6E83-53B9-2011-881ACF6CCA7C}" dt="2023-10-16T01:00:51.059" v="189"/>
          <ac:spMkLst>
            <pc:docMk/>
            <pc:sldMk cId="2278115419" sldId="283"/>
            <ac:spMk id="7" creationId="{E972F0CA-553C-41F1-9417-4DE13CD7FC6B}"/>
          </ac:spMkLst>
        </pc:spChg>
        <pc:spChg chg="del">
          <ac:chgData name="Manipal Sidhu" userId="S::msidhu45@my.centennialcollege.ca::e5ee06a5-835c-4ae0-b104-9247fa104f08" providerId="AD" clId="Web-{F1791519-6E83-53B9-2011-881ACF6CCA7C}" dt="2023-10-16T01:00:51.059" v="188"/>
          <ac:spMkLst>
            <pc:docMk/>
            <pc:sldMk cId="2278115419" sldId="283"/>
            <ac:spMk id="10" creationId="{C58E60E4-D978-4396-9FCA-9D7BA98F9EF2}"/>
          </ac:spMkLst>
        </pc:spChg>
        <pc:spChg chg="del">
          <ac:chgData name="Manipal Sidhu" userId="S::msidhu45@my.centennialcollege.ca::e5ee06a5-835c-4ae0-b104-9247fa104f08" providerId="AD" clId="Web-{F1791519-6E83-53B9-2011-881ACF6CCA7C}" dt="2023-10-16T01:00:51.059" v="187"/>
          <ac:spMkLst>
            <pc:docMk/>
            <pc:sldMk cId="2278115419" sldId="283"/>
            <ac:spMk id="11" creationId="{7A2A3008-4C58-4E3C-8863-31AD59A76323}"/>
          </ac:spMkLst>
        </pc:spChg>
        <pc:spChg chg="del">
          <ac:chgData name="Manipal Sidhu" userId="S::msidhu45@my.centennialcollege.ca::e5ee06a5-835c-4ae0-b104-9247fa104f08" providerId="AD" clId="Web-{F1791519-6E83-53B9-2011-881ACF6CCA7C}" dt="2023-10-16T01:00:51.059" v="186"/>
          <ac:spMkLst>
            <pc:docMk/>
            <pc:sldMk cId="2278115419" sldId="283"/>
            <ac:spMk id="12" creationId="{CB03A0FE-4A27-434B-A668-2928BF310A27}"/>
          </ac:spMkLst>
        </pc:spChg>
        <pc:spChg chg="del">
          <ac:chgData name="Manipal Sidhu" userId="S::msidhu45@my.centennialcollege.ca::e5ee06a5-835c-4ae0-b104-9247fa104f08" providerId="AD" clId="Web-{F1791519-6E83-53B9-2011-881ACF6CCA7C}" dt="2023-10-16T01:00:51.059" v="185"/>
          <ac:spMkLst>
            <pc:docMk/>
            <pc:sldMk cId="2278115419" sldId="283"/>
            <ac:spMk id="13" creationId="{F10D090B-B89A-465D-81F4-009B59ECC8E0}"/>
          </ac:spMkLst>
        </pc:spChg>
        <pc:spChg chg="del">
          <ac:chgData name="Manipal Sidhu" userId="S::msidhu45@my.centennialcollege.ca::e5ee06a5-835c-4ae0-b104-9247fa104f08" providerId="AD" clId="Web-{F1791519-6E83-53B9-2011-881ACF6CCA7C}" dt="2023-10-16T01:00:53.841" v="191"/>
          <ac:spMkLst>
            <pc:docMk/>
            <pc:sldMk cId="2278115419" sldId="283"/>
            <ac:spMk id="16" creationId="{3D92A7A2-52F9-42EA-BBAE-AAFDBE8D0612}"/>
          </ac:spMkLst>
        </pc:spChg>
        <pc:spChg chg="del">
          <ac:chgData name="Manipal Sidhu" userId="S::msidhu45@my.centennialcollege.ca::e5ee06a5-835c-4ae0-b104-9247fa104f08" providerId="AD" clId="Web-{F1791519-6E83-53B9-2011-881ACF6CCA7C}" dt="2023-10-16T01:00:51.059" v="184"/>
          <ac:spMkLst>
            <pc:docMk/>
            <pc:sldMk cId="2278115419" sldId="283"/>
            <ac:spMk id="17" creationId="{C38A2949-B39D-4504-807D-A61DA0B574AE}"/>
          </ac:spMkLst>
        </pc:spChg>
        <pc:picChg chg="del">
          <ac:chgData name="Manipal Sidhu" userId="S::msidhu45@my.centennialcollege.ca::e5ee06a5-835c-4ae0-b104-9247fa104f08" providerId="AD" clId="Web-{F1791519-6E83-53B9-2011-881ACF6CCA7C}" dt="2023-10-16T01:00:51.059" v="183"/>
          <ac:picMkLst>
            <pc:docMk/>
            <pc:sldMk cId="2278115419" sldId="283"/>
            <ac:picMk id="3" creationId="{91B75684-8005-0089-CD54-7275BA4C19B4}"/>
          </ac:picMkLst>
        </pc:picChg>
        <pc:picChg chg="del">
          <ac:chgData name="Manipal Sidhu" userId="S::msidhu45@my.centennialcollege.ca::e5ee06a5-835c-4ae0-b104-9247fa104f08" providerId="AD" clId="Web-{F1791519-6E83-53B9-2011-881ACF6CCA7C}" dt="2023-10-16T01:00:51.059" v="182"/>
          <ac:picMkLst>
            <pc:docMk/>
            <pc:sldMk cId="2278115419" sldId="283"/>
            <ac:picMk id="3076" creationId="{7350903D-7881-0896-0754-CF0EAB974C11}"/>
          </ac:picMkLst>
        </pc:picChg>
        <pc:picChg chg="del">
          <ac:chgData name="Manipal Sidhu" userId="S::msidhu45@my.centennialcollege.ca::e5ee06a5-835c-4ae0-b104-9247fa104f08" providerId="AD" clId="Web-{F1791519-6E83-53B9-2011-881ACF6CCA7C}" dt="2023-10-16T01:00:51.044" v="181"/>
          <ac:picMkLst>
            <pc:docMk/>
            <pc:sldMk cId="2278115419" sldId="283"/>
            <ac:picMk id="3078" creationId="{8BE88B3F-5202-40BF-EB80-CA10C0E72FEB}"/>
          </ac:picMkLst>
        </pc:picChg>
        <pc:picChg chg="del">
          <ac:chgData name="Manipal Sidhu" userId="S::msidhu45@my.centennialcollege.ca::e5ee06a5-835c-4ae0-b104-9247fa104f08" providerId="AD" clId="Web-{F1791519-6E83-53B9-2011-881ACF6CCA7C}" dt="2023-10-16T01:00:51.044" v="180"/>
          <ac:picMkLst>
            <pc:docMk/>
            <pc:sldMk cId="2278115419" sldId="283"/>
            <ac:picMk id="3082" creationId="{3DAC01D0-CB05-A4C3-D6CB-1689B5A815F8}"/>
          </ac:picMkLst>
        </pc:picChg>
      </pc:sldChg>
      <pc:sldChg chg="addSp delSp modSp addAnim delAnim">
        <pc:chgData name="Manipal Sidhu" userId="S::msidhu45@my.centennialcollege.ca::e5ee06a5-835c-4ae0-b104-9247fa104f08" providerId="AD" clId="Web-{F1791519-6E83-53B9-2011-881ACF6CCA7C}" dt="2023-10-16T01:42:23.101" v="851"/>
        <pc:sldMkLst>
          <pc:docMk/>
          <pc:sldMk cId="2640237890" sldId="294"/>
        </pc:sldMkLst>
        <pc:spChg chg="add del mod">
          <ac:chgData name="Manipal Sidhu" userId="S::msidhu45@my.centennialcollege.ca::e5ee06a5-835c-4ae0-b104-9247fa104f08" providerId="AD" clId="Web-{F1791519-6E83-53B9-2011-881ACF6CCA7C}" dt="2023-10-16T01:42:23.101" v="851"/>
          <ac:spMkLst>
            <pc:docMk/>
            <pc:sldMk cId="2640237890" sldId="294"/>
            <ac:spMk id="3" creationId="{86C98646-91F3-C6F1-5110-A6D80E979849}"/>
          </ac:spMkLst>
        </pc:spChg>
        <pc:spChg chg="mod">
          <ac:chgData name="Manipal Sidhu" userId="S::msidhu45@my.centennialcollege.ca::e5ee06a5-835c-4ae0-b104-9247fa104f08" providerId="AD" clId="Web-{F1791519-6E83-53B9-2011-881ACF6CCA7C}" dt="2023-10-16T01:41:19.943" v="780" actId="20577"/>
          <ac:spMkLst>
            <pc:docMk/>
            <pc:sldMk cId="2640237890" sldId="294"/>
            <ac:spMk id="17" creationId="{16A8DC06-CFB0-4C65-82B1-C06353CD94D3}"/>
          </ac:spMkLst>
        </pc:spChg>
        <pc:spChg chg="mod">
          <ac:chgData name="Manipal Sidhu" userId="S::msidhu45@my.centennialcollege.ca::e5ee06a5-835c-4ae0-b104-9247fa104f08" providerId="AD" clId="Web-{F1791519-6E83-53B9-2011-881ACF6CCA7C}" dt="2023-10-16T01:41:58.678" v="819" actId="20577"/>
          <ac:spMkLst>
            <pc:docMk/>
            <pc:sldMk cId="2640237890" sldId="294"/>
            <ac:spMk id="19" creationId="{D036E915-47A9-4C3E-A55A-3961A035593B}"/>
          </ac:spMkLst>
        </pc:spChg>
      </pc:sldChg>
      <pc:sldChg chg="addSp delSp modSp mod ord setBg delAnim">
        <pc:chgData name="Manipal Sidhu" userId="S::msidhu45@my.centennialcollege.ca::e5ee06a5-835c-4ae0-b104-9247fa104f08" providerId="AD" clId="Web-{F1791519-6E83-53B9-2011-881ACF6CCA7C}" dt="2023-10-16T01:34:10.670" v="725" actId="20577"/>
        <pc:sldMkLst>
          <pc:docMk/>
          <pc:sldMk cId="4030761853" sldId="301"/>
        </pc:sldMkLst>
        <pc:spChg chg="ord">
          <ac:chgData name="Manipal Sidhu" userId="S::msidhu45@my.centennialcollege.ca::e5ee06a5-835c-4ae0-b104-9247fa104f08" providerId="AD" clId="Web-{F1791519-6E83-53B9-2011-881ACF6CCA7C}" dt="2023-10-16T00:57:42.908" v="126"/>
          <ac:spMkLst>
            <pc:docMk/>
            <pc:sldMk cId="4030761853" sldId="301"/>
            <ac:spMk id="4" creationId="{816B405C-B524-437D-A020-C9F0875C6D2C}"/>
          </ac:spMkLst>
        </pc:spChg>
        <pc:spChg chg="del mod">
          <ac:chgData name="Manipal Sidhu" userId="S::msidhu45@my.centennialcollege.ca::e5ee06a5-835c-4ae0-b104-9247fa104f08" providerId="AD" clId="Web-{F1791519-6E83-53B9-2011-881ACF6CCA7C}" dt="2023-10-16T00:57:58.205" v="128"/>
          <ac:spMkLst>
            <pc:docMk/>
            <pc:sldMk cId="4030761853" sldId="301"/>
            <ac:spMk id="5" creationId="{27FD09E1-2F64-4D27-BE2A-B97B619CFA7C}"/>
          </ac:spMkLst>
        </pc:spChg>
        <pc:spChg chg="del">
          <ac:chgData name="Manipal Sidhu" userId="S::msidhu45@my.centennialcollege.ca::e5ee06a5-835c-4ae0-b104-9247fa104f08" providerId="AD" clId="Web-{F1791519-6E83-53B9-2011-881ACF6CCA7C}" dt="2023-10-16T00:53:06.147" v="95"/>
          <ac:spMkLst>
            <pc:docMk/>
            <pc:sldMk cId="4030761853" sldId="301"/>
            <ac:spMk id="6" creationId="{612ACFF5-5E2D-4296-ADF3-159A3C5392F2}"/>
          </ac:spMkLst>
        </pc:spChg>
        <pc:spChg chg="del">
          <ac:chgData name="Manipal Sidhu" userId="S::msidhu45@my.centennialcollege.ca::e5ee06a5-835c-4ae0-b104-9247fa104f08" providerId="AD" clId="Web-{F1791519-6E83-53B9-2011-881ACF6CCA7C}" dt="2023-10-16T00:53:06.147" v="94"/>
          <ac:spMkLst>
            <pc:docMk/>
            <pc:sldMk cId="4030761853" sldId="301"/>
            <ac:spMk id="7" creationId="{E972F0CA-553C-41F1-9417-4DE13CD7FC6B}"/>
          </ac:spMkLst>
        </pc:spChg>
        <pc:spChg chg="del">
          <ac:chgData name="Manipal Sidhu" userId="S::msidhu45@my.centennialcollege.ca::e5ee06a5-835c-4ae0-b104-9247fa104f08" providerId="AD" clId="Web-{F1791519-6E83-53B9-2011-881ACF6CCA7C}" dt="2023-10-16T00:53:06.147" v="93"/>
          <ac:spMkLst>
            <pc:docMk/>
            <pc:sldMk cId="4030761853" sldId="301"/>
            <ac:spMk id="8" creationId="{F7F5A466-9B25-4169-B722-89189036D08D}"/>
          </ac:spMkLst>
        </pc:spChg>
        <pc:spChg chg="del">
          <ac:chgData name="Manipal Sidhu" userId="S::msidhu45@my.centennialcollege.ca::e5ee06a5-835c-4ae0-b104-9247fa104f08" providerId="AD" clId="Web-{F1791519-6E83-53B9-2011-881ACF6CCA7C}" dt="2023-10-16T00:53:06.147" v="92"/>
          <ac:spMkLst>
            <pc:docMk/>
            <pc:sldMk cId="4030761853" sldId="301"/>
            <ac:spMk id="9" creationId="{C7B15C29-CAC4-49F4-9686-27E1B348F710}"/>
          </ac:spMkLst>
        </pc:spChg>
        <pc:spChg chg="del">
          <ac:chgData name="Manipal Sidhu" userId="S::msidhu45@my.centennialcollege.ca::e5ee06a5-835c-4ae0-b104-9247fa104f08" providerId="AD" clId="Web-{F1791519-6E83-53B9-2011-881ACF6CCA7C}" dt="2023-10-16T00:53:06.147" v="91"/>
          <ac:spMkLst>
            <pc:docMk/>
            <pc:sldMk cId="4030761853" sldId="301"/>
            <ac:spMk id="10" creationId="{C58E60E4-D978-4396-9FCA-9D7BA98F9EF2}"/>
          </ac:spMkLst>
        </pc:spChg>
        <pc:spChg chg="del">
          <ac:chgData name="Manipal Sidhu" userId="S::msidhu45@my.centennialcollege.ca::e5ee06a5-835c-4ae0-b104-9247fa104f08" providerId="AD" clId="Web-{F1791519-6E83-53B9-2011-881ACF6CCA7C}" dt="2023-10-16T00:53:06.147" v="90"/>
          <ac:spMkLst>
            <pc:docMk/>
            <pc:sldMk cId="4030761853" sldId="301"/>
            <ac:spMk id="11" creationId="{7A2A3008-4C58-4E3C-8863-31AD59A76323}"/>
          </ac:spMkLst>
        </pc:spChg>
        <pc:spChg chg="del">
          <ac:chgData name="Manipal Sidhu" userId="S::msidhu45@my.centennialcollege.ca::e5ee06a5-835c-4ae0-b104-9247fa104f08" providerId="AD" clId="Web-{F1791519-6E83-53B9-2011-881ACF6CCA7C}" dt="2023-10-16T00:53:06.147" v="89"/>
          <ac:spMkLst>
            <pc:docMk/>
            <pc:sldMk cId="4030761853" sldId="301"/>
            <ac:spMk id="12" creationId="{CB03A0FE-4A27-434B-A668-2928BF310A27}"/>
          </ac:spMkLst>
        </pc:spChg>
        <pc:spChg chg="del">
          <ac:chgData name="Manipal Sidhu" userId="S::msidhu45@my.centennialcollege.ca::e5ee06a5-835c-4ae0-b104-9247fa104f08" providerId="AD" clId="Web-{F1791519-6E83-53B9-2011-881ACF6CCA7C}" dt="2023-10-16T00:53:06.147" v="88"/>
          <ac:spMkLst>
            <pc:docMk/>
            <pc:sldMk cId="4030761853" sldId="301"/>
            <ac:spMk id="13" creationId="{F10D090B-B89A-465D-81F4-009B59ECC8E0}"/>
          </ac:spMkLst>
        </pc:spChg>
        <pc:spChg chg="del">
          <ac:chgData name="Manipal Sidhu" userId="S::msidhu45@my.centennialcollege.ca::e5ee06a5-835c-4ae0-b104-9247fa104f08" providerId="AD" clId="Web-{F1791519-6E83-53B9-2011-881ACF6CCA7C}" dt="2023-10-16T00:53:06.147" v="87"/>
          <ac:spMkLst>
            <pc:docMk/>
            <pc:sldMk cId="4030761853" sldId="301"/>
            <ac:spMk id="14" creationId="{21090FAA-0C4F-4E38-BE1E-2CD319A23056}"/>
          </ac:spMkLst>
        </pc:spChg>
        <pc:spChg chg="del">
          <ac:chgData name="Manipal Sidhu" userId="S::msidhu45@my.centennialcollege.ca::e5ee06a5-835c-4ae0-b104-9247fa104f08" providerId="AD" clId="Web-{F1791519-6E83-53B9-2011-881ACF6CCA7C}" dt="2023-10-16T00:53:06.147" v="86"/>
          <ac:spMkLst>
            <pc:docMk/>
            <pc:sldMk cId="4030761853" sldId="301"/>
            <ac:spMk id="15" creationId="{2292B276-B34E-4C93-8BC4-E71180F98FC2}"/>
          </ac:spMkLst>
        </pc:spChg>
        <pc:spChg chg="del">
          <ac:chgData name="Manipal Sidhu" userId="S::msidhu45@my.centennialcollege.ca::e5ee06a5-835c-4ae0-b104-9247fa104f08" providerId="AD" clId="Web-{F1791519-6E83-53B9-2011-881ACF6CCA7C}" dt="2023-10-16T00:53:08.085" v="96"/>
          <ac:spMkLst>
            <pc:docMk/>
            <pc:sldMk cId="4030761853" sldId="301"/>
            <ac:spMk id="16" creationId="{3D92A7A2-52F9-42EA-BBAE-AAFDBE8D0612}"/>
          </ac:spMkLst>
        </pc:spChg>
        <pc:spChg chg="del">
          <ac:chgData name="Manipal Sidhu" userId="S::msidhu45@my.centennialcollege.ca::e5ee06a5-835c-4ae0-b104-9247fa104f08" providerId="AD" clId="Web-{F1791519-6E83-53B9-2011-881ACF6CCA7C}" dt="2023-10-16T00:53:06.131" v="85"/>
          <ac:spMkLst>
            <pc:docMk/>
            <pc:sldMk cId="4030761853" sldId="301"/>
            <ac:spMk id="17" creationId="{C38A2949-B39D-4504-807D-A61DA0B574AE}"/>
          </ac:spMkLst>
        </pc:spChg>
        <pc:spChg chg="add">
          <ac:chgData name="Manipal Sidhu" userId="S::msidhu45@my.centennialcollege.ca::e5ee06a5-835c-4ae0-b104-9247fa104f08" providerId="AD" clId="Web-{F1791519-6E83-53B9-2011-881ACF6CCA7C}" dt="2023-10-16T00:57:42.908" v="126"/>
          <ac:spMkLst>
            <pc:docMk/>
            <pc:sldMk cId="4030761853" sldId="301"/>
            <ac:spMk id="23" creationId="{53F29798-D584-4792-9B62-3F5F5C36D619}"/>
          </ac:spMkLst>
        </pc:spChg>
        <pc:spChg chg="add del">
          <ac:chgData name="Manipal Sidhu" userId="S::msidhu45@my.centennialcollege.ca::e5ee06a5-835c-4ae0-b104-9247fa104f08" providerId="AD" clId="Web-{F1791519-6E83-53B9-2011-881ACF6CCA7C}" dt="2023-10-16T00:55:59.622" v="107"/>
          <ac:spMkLst>
            <pc:docMk/>
            <pc:sldMk cId="4030761853" sldId="301"/>
            <ac:spMk id="24" creationId="{47942995-B07F-4636-9A06-C6A104B260A8}"/>
          </ac:spMkLst>
        </pc:spChg>
        <pc:spChg chg="add mod">
          <ac:chgData name="Manipal Sidhu" userId="S::msidhu45@my.centennialcollege.ca::e5ee06a5-835c-4ae0-b104-9247fa104f08" providerId="AD" clId="Web-{F1791519-6E83-53B9-2011-881ACF6CCA7C}" dt="2023-10-16T01:34:10.670" v="725" actId="20577"/>
          <ac:spMkLst>
            <pc:docMk/>
            <pc:sldMk cId="4030761853" sldId="301"/>
            <ac:spMk id="25" creationId="{D19F217E-E762-701B-6ECE-617701234672}"/>
          </ac:spMkLst>
        </pc:spChg>
        <pc:spChg chg="add del">
          <ac:chgData name="Manipal Sidhu" userId="S::msidhu45@my.centennialcollege.ca::e5ee06a5-835c-4ae0-b104-9247fa104f08" providerId="AD" clId="Web-{F1791519-6E83-53B9-2011-881ACF6CCA7C}" dt="2023-10-16T00:55:59.622" v="107"/>
          <ac:spMkLst>
            <pc:docMk/>
            <pc:sldMk cId="4030761853" sldId="301"/>
            <ac:spMk id="31" creationId="{B81933D1-5615-42C7-9C0B-4EB7105CCE2D}"/>
          </ac:spMkLst>
        </pc:spChg>
        <pc:spChg chg="add del">
          <ac:chgData name="Manipal Sidhu" userId="S::msidhu45@my.centennialcollege.ca::e5ee06a5-835c-4ae0-b104-9247fa104f08" providerId="AD" clId="Web-{F1791519-6E83-53B9-2011-881ACF6CCA7C}" dt="2023-10-16T00:55:59.622" v="107"/>
          <ac:spMkLst>
            <pc:docMk/>
            <pc:sldMk cId="4030761853" sldId="301"/>
            <ac:spMk id="33" creationId="{19C9EAEA-39D0-4B0E-A0EB-51E7B26740B1}"/>
          </ac:spMkLst>
        </pc:spChg>
        <pc:spChg chg="add del">
          <ac:chgData name="Manipal Sidhu" userId="S::msidhu45@my.centennialcollege.ca::e5ee06a5-835c-4ae0-b104-9247fa104f08" providerId="AD" clId="Web-{F1791519-6E83-53B9-2011-881ACF6CCA7C}" dt="2023-10-16T00:56:06.341" v="109"/>
          <ac:spMkLst>
            <pc:docMk/>
            <pc:sldMk cId="4030761853" sldId="301"/>
            <ac:spMk id="35" creationId="{A4AC5506-6312-4701-8D3C-40187889A947}"/>
          </ac:spMkLst>
        </pc:spChg>
        <pc:spChg chg="add del">
          <ac:chgData name="Manipal Sidhu" userId="S::msidhu45@my.centennialcollege.ca::e5ee06a5-835c-4ae0-b104-9247fa104f08" providerId="AD" clId="Web-{F1791519-6E83-53B9-2011-881ACF6CCA7C}" dt="2023-10-16T00:56:19.748" v="111"/>
          <ac:spMkLst>
            <pc:docMk/>
            <pc:sldMk cId="4030761853" sldId="301"/>
            <ac:spMk id="37" creationId="{47942995-B07F-4636-9A06-C6A104B260A8}"/>
          </ac:spMkLst>
        </pc:spChg>
        <pc:spChg chg="add del">
          <ac:chgData name="Manipal Sidhu" userId="S::msidhu45@my.centennialcollege.ca::e5ee06a5-835c-4ae0-b104-9247fa104f08" providerId="AD" clId="Web-{F1791519-6E83-53B9-2011-881ACF6CCA7C}" dt="2023-10-16T00:56:19.748" v="111"/>
          <ac:spMkLst>
            <pc:docMk/>
            <pc:sldMk cId="4030761853" sldId="301"/>
            <ac:spMk id="39" creationId="{B81933D1-5615-42C7-9C0B-4EB7105CCE2D}"/>
          </ac:spMkLst>
        </pc:spChg>
        <pc:spChg chg="add del">
          <ac:chgData name="Manipal Sidhu" userId="S::msidhu45@my.centennialcollege.ca::e5ee06a5-835c-4ae0-b104-9247fa104f08" providerId="AD" clId="Web-{F1791519-6E83-53B9-2011-881ACF6CCA7C}" dt="2023-10-16T00:56:19.748" v="111"/>
          <ac:spMkLst>
            <pc:docMk/>
            <pc:sldMk cId="4030761853" sldId="301"/>
            <ac:spMk id="40" creationId="{19C9EAEA-39D0-4B0E-A0EB-51E7B26740B1}"/>
          </ac:spMkLst>
        </pc:spChg>
        <pc:grpChg chg="add del">
          <ac:chgData name="Manipal Sidhu" userId="S::msidhu45@my.centennialcollege.ca::e5ee06a5-835c-4ae0-b104-9247fa104f08" providerId="AD" clId="Web-{F1791519-6E83-53B9-2011-881ACF6CCA7C}" dt="2023-10-16T00:55:59.622" v="107"/>
          <ac:grpSpMkLst>
            <pc:docMk/>
            <pc:sldMk cId="4030761853" sldId="301"/>
            <ac:grpSpMk id="26" creationId="{032D8612-31EB-44CF-A1D0-14FD4C705424}"/>
          </ac:grpSpMkLst>
        </pc:grpChg>
        <pc:grpChg chg="add del">
          <ac:chgData name="Manipal Sidhu" userId="S::msidhu45@my.centennialcollege.ca::e5ee06a5-835c-4ae0-b104-9247fa104f08" providerId="AD" clId="Web-{F1791519-6E83-53B9-2011-881ACF6CCA7C}" dt="2023-10-16T00:56:19.748" v="111"/>
          <ac:grpSpMkLst>
            <pc:docMk/>
            <pc:sldMk cId="4030761853" sldId="301"/>
            <ac:grpSpMk id="38" creationId="{032D8612-31EB-44CF-A1D0-14FD4C705424}"/>
          </ac:grpSpMkLst>
        </pc:grpChg>
        <pc:graphicFrameChg chg="add del mod modGraphic">
          <ac:chgData name="Manipal Sidhu" userId="S::msidhu45@my.centennialcollege.ca::e5ee06a5-835c-4ae0-b104-9247fa104f08" providerId="AD" clId="Web-{F1791519-6E83-53B9-2011-881ACF6CCA7C}" dt="2023-10-16T00:56:20.186" v="112"/>
          <ac:graphicFrameMkLst>
            <pc:docMk/>
            <pc:sldMk cId="4030761853" sldId="301"/>
            <ac:graphicFrameMk id="19" creationId="{5163B810-973F-BA3D-8BCB-2D75EDC9E507}"/>
          </ac:graphicFrameMkLst>
        </pc:graphicFrameChg>
        <pc:graphicFrameChg chg="add mod modGraphic">
          <ac:chgData name="Manipal Sidhu" userId="S::msidhu45@my.centennialcollege.ca::e5ee06a5-835c-4ae0-b104-9247fa104f08" providerId="AD" clId="Web-{F1791519-6E83-53B9-2011-881ACF6CCA7C}" dt="2023-10-16T01:31:49.134" v="632"/>
          <ac:graphicFrameMkLst>
            <pc:docMk/>
            <pc:sldMk cId="4030761853" sldId="301"/>
            <ac:graphicFrameMk id="21" creationId="{D66A4114-EF42-1F7B-311A-1AC052E2C5B6}"/>
          </ac:graphicFrameMkLst>
        </pc:graphicFrameChg>
        <pc:picChg chg="add del mod">
          <ac:chgData name="Manipal Sidhu" userId="S::msidhu45@my.centennialcollege.ca::e5ee06a5-835c-4ae0-b104-9247fa104f08" providerId="AD" clId="Web-{F1791519-6E83-53B9-2011-881ACF6CCA7C}" dt="2023-10-16T00:54:43.432" v="104"/>
          <ac:picMkLst>
            <pc:docMk/>
            <pc:sldMk cId="4030761853" sldId="301"/>
            <ac:picMk id="2" creationId="{464EB850-0F3B-BE89-CAED-20CD3BF1A73E}"/>
          </ac:picMkLst>
        </pc:picChg>
        <pc:picChg chg="add del mod">
          <ac:chgData name="Manipal Sidhu" userId="S::msidhu45@my.centennialcollege.ca::e5ee06a5-835c-4ae0-b104-9247fa104f08" providerId="AD" clId="Web-{F1791519-6E83-53B9-2011-881ACF6CCA7C}" dt="2023-10-16T00:54:41.869" v="102"/>
          <ac:picMkLst>
            <pc:docMk/>
            <pc:sldMk cId="4030761853" sldId="301"/>
            <ac:picMk id="3" creationId="{4F518F33-E90A-CADA-8F8C-FEA0985581C2}"/>
          </ac:picMkLst>
        </pc:picChg>
      </pc:sldChg>
      <pc:sldChg chg="del">
        <pc:chgData name="Manipal Sidhu" userId="S::msidhu45@my.centennialcollege.ca::e5ee06a5-835c-4ae0-b104-9247fa104f08" providerId="AD" clId="Web-{F1791519-6E83-53B9-2011-881ACF6CCA7C}" dt="2023-10-16T00:51:44.315" v="83"/>
        <pc:sldMkLst>
          <pc:docMk/>
          <pc:sldMk cId="3117887326" sldId="305"/>
        </pc:sldMkLst>
      </pc:sldChg>
      <pc:sldChg chg="addSp delSp modSp add replId addAnim delAnim">
        <pc:chgData name="Manipal Sidhu" userId="S::msidhu45@my.centennialcollege.ca::e5ee06a5-835c-4ae0-b104-9247fa104f08" providerId="AD" clId="Web-{F1791519-6E83-53B9-2011-881ACF6CCA7C}" dt="2023-10-16T01:33:45.810" v="719" actId="20577"/>
        <pc:sldMkLst>
          <pc:docMk/>
          <pc:sldMk cId="356484032" sldId="310"/>
        </pc:sldMkLst>
        <pc:spChg chg="mod">
          <ac:chgData name="Manipal Sidhu" userId="S::msidhu45@my.centennialcollege.ca::e5ee06a5-835c-4ae0-b104-9247fa104f08" providerId="AD" clId="Web-{F1791519-6E83-53B9-2011-881ACF6CCA7C}" dt="2023-10-16T01:32:07.963" v="658" actId="1076"/>
          <ac:spMkLst>
            <pc:docMk/>
            <pc:sldMk cId="356484032" sldId="310"/>
            <ac:spMk id="4" creationId="{816B405C-B524-437D-A020-C9F0875C6D2C}"/>
          </ac:spMkLst>
        </pc:spChg>
        <pc:spChg chg="mod">
          <ac:chgData name="Manipal Sidhu" userId="S::msidhu45@my.centennialcollege.ca::e5ee06a5-835c-4ae0-b104-9247fa104f08" providerId="AD" clId="Web-{F1791519-6E83-53B9-2011-881ACF6CCA7C}" dt="2023-10-16T01:33:45.810" v="719" actId="20577"/>
          <ac:spMkLst>
            <pc:docMk/>
            <pc:sldMk cId="356484032" sldId="310"/>
            <ac:spMk id="5" creationId="{27FD09E1-2F64-4D27-BE2A-B97B619CFA7C}"/>
          </ac:spMkLst>
        </pc:spChg>
        <pc:spChg chg="mod">
          <ac:chgData name="Manipal Sidhu" userId="S::msidhu45@my.centennialcollege.ca::e5ee06a5-835c-4ae0-b104-9247fa104f08" providerId="AD" clId="Web-{F1791519-6E83-53B9-2011-881ACF6CCA7C}" dt="2023-10-16T01:32:41.448" v="694" actId="1076"/>
          <ac:spMkLst>
            <pc:docMk/>
            <pc:sldMk cId="356484032" sldId="310"/>
            <ac:spMk id="6" creationId="{612ACFF5-5E2D-4296-ADF3-159A3C5392F2}"/>
          </ac:spMkLst>
        </pc:spChg>
        <pc:spChg chg="mod">
          <ac:chgData name="Manipal Sidhu" userId="S::msidhu45@my.centennialcollege.ca::e5ee06a5-835c-4ae0-b104-9247fa104f08" providerId="AD" clId="Web-{F1791519-6E83-53B9-2011-881ACF6CCA7C}" dt="2023-10-16T01:32:41.448" v="695" actId="1076"/>
          <ac:spMkLst>
            <pc:docMk/>
            <pc:sldMk cId="356484032" sldId="310"/>
            <ac:spMk id="7" creationId="{E972F0CA-553C-41F1-9417-4DE13CD7FC6B}"/>
          </ac:spMkLst>
        </pc:spChg>
        <pc:spChg chg="mod">
          <ac:chgData name="Manipal Sidhu" userId="S::msidhu45@my.centennialcollege.ca::e5ee06a5-835c-4ae0-b104-9247fa104f08" providerId="AD" clId="Web-{F1791519-6E83-53B9-2011-881ACF6CCA7C}" dt="2023-10-16T01:32:41.464" v="696" actId="1076"/>
          <ac:spMkLst>
            <pc:docMk/>
            <pc:sldMk cId="356484032" sldId="310"/>
            <ac:spMk id="10" creationId="{C58E60E4-D978-4396-9FCA-9D7BA98F9EF2}"/>
          </ac:spMkLst>
        </pc:spChg>
        <pc:spChg chg="mod">
          <ac:chgData name="Manipal Sidhu" userId="S::msidhu45@my.centennialcollege.ca::e5ee06a5-835c-4ae0-b104-9247fa104f08" providerId="AD" clId="Web-{F1791519-6E83-53B9-2011-881ACF6CCA7C}" dt="2023-10-16T01:32:41.480" v="697" actId="1076"/>
          <ac:spMkLst>
            <pc:docMk/>
            <pc:sldMk cId="356484032" sldId="310"/>
            <ac:spMk id="11" creationId="{7A2A3008-4C58-4E3C-8863-31AD59A76323}"/>
          </ac:spMkLst>
        </pc:spChg>
        <pc:spChg chg="mod">
          <ac:chgData name="Manipal Sidhu" userId="S::msidhu45@my.centennialcollege.ca::e5ee06a5-835c-4ae0-b104-9247fa104f08" providerId="AD" clId="Web-{F1791519-6E83-53B9-2011-881ACF6CCA7C}" dt="2023-10-16T01:32:41.495" v="698" actId="1076"/>
          <ac:spMkLst>
            <pc:docMk/>
            <pc:sldMk cId="356484032" sldId="310"/>
            <ac:spMk id="12" creationId="{CB03A0FE-4A27-434B-A668-2928BF310A27}"/>
          </ac:spMkLst>
        </pc:spChg>
        <pc:spChg chg="mod">
          <ac:chgData name="Manipal Sidhu" userId="S::msidhu45@my.centennialcollege.ca::e5ee06a5-835c-4ae0-b104-9247fa104f08" providerId="AD" clId="Web-{F1791519-6E83-53B9-2011-881ACF6CCA7C}" dt="2023-10-16T01:32:41.558" v="705" actId="1076"/>
          <ac:spMkLst>
            <pc:docMk/>
            <pc:sldMk cId="356484032" sldId="310"/>
            <ac:spMk id="13" creationId="{F10D090B-B89A-465D-81F4-009B59ECC8E0}"/>
          </ac:spMkLst>
        </pc:spChg>
        <pc:spChg chg="mod">
          <ac:chgData name="Manipal Sidhu" userId="S::msidhu45@my.centennialcollege.ca::e5ee06a5-835c-4ae0-b104-9247fa104f08" providerId="AD" clId="Web-{F1791519-6E83-53B9-2011-881ACF6CCA7C}" dt="2023-10-16T01:32:41.495" v="699" actId="1076"/>
          <ac:spMkLst>
            <pc:docMk/>
            <pc:sldMk cId="356484032" sldId="310"/>
            <ac:spMk id="16" creationId="{3D92A7A2-52F9-42EA-BBAE-AAFDBE8D0612}"/>
          </ac:spMkLst>
        </pc:spChg>
        <pc:spChg chg="mod">
          <ac:chgData name="Manipal Sidhu" userId="S::msidhu45@my.centennialcollege.ca::e5ee06a5-835c-4ae0-b104-9247fa104f08" providerId="AD" clId="Web-{F1791519-6E83-53B9-2011-881ACF6CCA7C}" dt="2023-10-16T01:32:41.511" v="700" actId="1076"/>
          <ac:spMkLst>
            <pc:docMk/>
            <pc:sldMk cId="356484032" sldId="310"/>
            <ac:spMk id="17" creationId="{C38A2949-B39D-4504-807D-A61DA0B574AE}"/>
          </ac:spMkLst>
        </pc:spChg>
        <pc:picChg chg="add mod">
          <ac:chgData name="Manipal Sidhu" userId="S::msidhu45@my.centennialcollege.ca::e5ee06a5-835c-4ae0-b104-9247fa104f08" providerId="AD" clId="Web-{F1791519-6E83-53B9-2011-881ACF6CCA7C}" dt="2023-10-16T01:32:41.526" v="701" actId="1076"/>
          <ac:picMkLst>
            <pc:docMk/>
            <pc:sldMk cId="356484032" sldId="310"/>
            <ac:picMk id="2" creationId="{83D7A0B6-34CD-E746-34C3-E9D7BB7CC436}"/>
          </ac:picMkLst>
        </pc:picChg>
        <pc:picChg chg="del">
          <ac:chgData name="Manipal Sidhu" userId="S::msidhu45@my.centennialcollege.ca::e5ee06a5-835c-4ae0-b104-9247fa104f08" providerId="AD" clId="Web-{F1791519-6E83-53B9-2011-881ACF6CCA7C}" dt="2023-10-16T01:07:31.840" v="254"/>
          <ac:picMkLst>
            <pc:docMk/>
            <pc:sldMk cId="356484032" sldId="310"/>
            <ac:picMk id="3" creationId="{91B75684-8005-0089-CD54-7275BA4C19B4}"/>
          </ac:picMkLst>
        </pc:picChg>
        <pc:picChg chg="add del mod">
          <ac:chgData name="Manipal Sidhu" userId="S::msidhu45@my.centennialcollege.ca::e5ee06a5-835c-4ae0-b104-9247fa104f08" providerId="AD" clId="Web-{F1791519-6E83-53B9-2011-881ACF6CCA7C}" dt="2023-10-16T01:22:20.643" v="537"/>
          <ac:picMkLst>
            <pc:docMk/>
            <pc:sldMk cId="356484032" sldId="310"/>
            <ac:picMk id="8" creationId="{27BF08DD-F41B-056F-FFF4-A1930B65EFCC}"/>
          </ac:picMkLst>
        </pc:picChg>
        <pc:picChg chg="add mod">
          <ac:chgData name="Manipal Sidhu" userId="S::msidhu45@my.centennialcollege.ca::e5ee06a5-835c-4ae0-b104-9247fa104f08" providerId="AD" clId="Web-{F1791519-6E83-53B9-2011-881ACF6CCA7C}" dt="2023-10-16T01:32:41.526" v="702" actId="1076"/>
          <ac:picMkLst>
            <pc:docMk/>
            <pc:sldMk cId="356484032" sldId="310"/>
            <ac:picMk id="9" creationId="{51FC0CB7-3BBB-6630-F290-C7A78F698A0D}"/>
          </ac:picMkLst>
        </pc:picChg>
        <pc:picChg chg="add mod">
          <ac:chgData name="Manipal Sidhu" userId="S::msidhu45@my.centennialcollege.ca::e5ee06a5-835c-4ae0-b104-9247fa104f08" providerId="AD" clId="Web-{F1791519-6E83-53B9-2011-881ACF6CCA7C}" dt="2023-10-16T01:32:41.542" v="703" actId="1076"/>
          <ac:picMkLst>
            <pc:docMk/>
            <pc:sldMk cId="356484032" sldId="310"/>
            <ac:picMk id="14" creationId="{F434A8F2-5376-7AB6-1C48-8DB4AF046637}"/>
          </ac:picMkLst>
        </pc:picChg>
        <pc:picChg chg="add mod">
          <ac:chgData name="Manipal Sidhu" userId="S::msidhu45@my.centennialcollege.ca::e5ee06a5-835c-4ae0-b104-9247fa104f08" providerId="AD" clId="Web-{F1791519-6E83-53B9-2011-881ACF6CCA7C}" dt="2023-10-16T01:32:41.558" v="704" actId="1076"/>
          <ac:picMkLst>
            <pc:docMk/>
            <pc:sldMk cId="356484032" sldId="310"/>
            <ac:picMk id="15" creationId="{C59DB567-3F9E-B1B9-2DDE-C64D043885D7}"/>
          </ac:picMkLst>
        </pc:picChg>
        <pc:picChg chg="del">
          <ac:chgData name="Manipal Sidhu" userId="S::msidhu45@my.centennialcollege.ca::e5ee06a5-835c-4ae0-b104-9247fa104f08" providerId="AD" clId="Web-{F1791519-6E83-53B9-2011-881ACF6CCA7C}" dt="2023-10-16T01:07:30.731" v="253"/>
          <ac:picMkLst>
            <pc:docMk/>
            <pc:sldMk cId="356484032" sldId="310"/>
            <ac:picMk id="3076" creationId="{7350903D-7881-0896-0754-CF0EAB974C11}"/>
          </ac:picMkLst>
        </pc:picChg>
        <pc:picChg chg="del">
          <ac:chgData name="Manipal Sidhu" userId="S::msidhu45@my.centennialcollege.ca::e5ee06a5-835c-4ae0-b104-9247fa104f08" providerId="AD" clId="Web-{F1791519-6E83-53B9-2011-881ACF6CCA7C}" dt="2023-10-16T01:07:32.950" v="255"/>
          <ac:picMkLst>
            <pc:docMk/>
            <pc:sldMk cId="356484032" sldId="310"/>
            <ac:picMk id="3078" creationId="{8BE88B3F-5202-40BF-EB80-CA10C0E72FEB}"/>
          </ac:picMkLst>
        </pc:picChg>
        <pc:picChg chg="del">
          <ac:chgData name="Manipal Sidhu" userId="S::msidhu45@my.centennialcollege.ca::e5ee06a5-835c-4ae0-b104-9247fa104f08" providerId="AD" clId="Web-{F1791519-6E83-53B9-2011-881ACF6CCA7C}" dt="2023-10-16T01:07:34.137" v="256"/>
          <ac:picMkLst>
            <pc:docMk/>
            <pc:sldMk cId="356484032" sldId="310"/>
            <ac:picMk id="3082" creationId="{3DAC01D0-CB05-A4C3-D6CB-1689B5A815F8}"/>
          </ac:picMkLst>
        </pc:picChg>
      </pc:sldChg>
      <pc:sldChg chg="add del replId">
        <pc:chgData name="Manipal Sidhu" userId="S::msidhu45@my.centennialcollege.ca::e5ee06a5-835c-4ae0-b104-9247fa104f08" providerId="AD" clId="Web-{F1791519-6E83-53B9-2011-881ACF6CCA7C}" dt="2023-10-16T00:59:29.507" v="138"/>
        <pc:sldMkLst>
          <pc:docMk/>
          <pc:sldMk cId="1754276306" sldId="310"/>
        </pc:sldMkLst>
      </pc:sldChg>
      <pc:sldChg chg="add del replId">
        <pc:chgData name="Manipal Sidhu" userId="S::msidhu45@my.centennialcollege.ca::e5ee06a5-835c-4ae0-b104-9247fa104f08" providerId="AD" clId="Web-{F1791519-6E83-53B9-2011-881ACF6CCA7C}" dt="2023-10-16T01:30:08.786" v="630"/>
        <pc:sldMkLst>
          <pc:docMk/>
          <pc:sldMk cId="568769927" sldId="311"/>
        </pc:sldMkLst>
      </pc:sldChg>
      <pc:sldChg chg="addSp delSp modSp add replId addAnim delAnim">
        <pc:chgData name="Manipal Sidhu" userId="S::msidhu45@my.centennialcollege.ca::e5ee06a5-835c-4ae0-b104-9247fa104f08" providerId="AD" clId="Web-{F1791519-6E83-53B9-2011-881ACF6CCA7C}" dt="2023-10-16T01:33:55.467" v="721" actId="20577"/>
        <pc:sldMkLst>
          <pc:docMk/>
          <pc:sldMk cId="1508632696" sldId="312"/>
        </pc:sldMkLst>
        <pc:spChg chg="mod">
          <ac:chgData name="Manipal Sidhu" userId="S::msidhu45@my.centennialcollege.ca::e5ee06a5-835c-4ae0-b104-9247fa104f08" providerId="AD" clId="Web-{F1791519-6E83-53B9-2011-881ACF6CCA7C}" dt="2023-10-16T01:33:55.467" v="721" actId="20577"/>
          <ac:spMkLst>
            <pc:docMk/>
            <pc:sldMk cId="1508632696" sldId="312"/>
            <ac:spMk id="5" creationId="{27FD09E1-2F64-4D27-BE2A-B97B619CFA7C}"/>
          </ac:spMkLst>
        </pc:spChg>
        <pc:spChg chg="mod">
          <ac:chgData name="Manipal Sidhu" userId="S::msidhu45@my.centennialcollege.ca::e5ee06a5-835c-4ae0-b104-9247fa104f08" providerId="AD" clId="Web-{F1791519-6E83-53B9-2011-881ACF6CCA7C}" dt="2023-10-16T01:27:36.249" v="611" actId="1076"/>
          <ac:spMkLst>
            <pc:docMk/>
            <pc:sldMk cId="1508632696" sldId="312"/>
            <ac:spMk id="6" creationId="{612ACFF5-5E2D-4296-ADF3-159A3C5392F2}"/>
          </ac:spMkLst>
        </pc:spChg>
        <pc:spChg chg="mod">
          <ac:chgData name="Manipal Sidhu" userId="S::msidhu45@my.centennialcollege.ca::e5ee06a5-835c-4ae0-b104-9247fa104f08" providerId="AD" clId="Web-{F1791519-6E83-53B9-2011-881ACF6CCA7C}" dt="2023-10-16T01:27:36.264" v="612" actId="1076"/>
          <ac:spMkLst>
            <pc:docMk/>
            <pc:sldMk cId="1508632696" sldId="312"/>
            <ac:spMk id="7" creationId="{E972F0CA-553C-41F1-9417-4DE13CD7FC6B}"/>
          </ac:spMkLst>
        </pc:spChg>
        <pc:spChg chg="add mod">
          <ac:chgData name="Manipal Sidhu" userId="S::msidhu45@my.centennialcollege.ca::e5ee06a5-835c-4ae0-b104-9247fa104f08" providerId="AD" clId="Web-{F1791519-6E83-53B9-2011-881ACF6CCA7C}" dt="2023-10-16T01:27:36.327" v="618" actId="1076"/>
          <ac:spMkLst>
            <pc:docMk/>
            <pc:sldMk cId="1508632696" sldId="312"/>
            <ac:spMk id="9" creationId="{77943E44-E62A-A35E-BDBA-732E873FF91A}"/>
          </ac:spMkLst>
        </pc:spChg>
        <pc:spChg chg="mod">
          <ac:chgData name="Manipal Sidhu" userId="S::msidhu45@my.centennialcollege.ca::e5ee06a5-835c-4ae0-b104-9247fa104f08" providerId="AD" clId="Web-{F1791519-6E83-53B9-2011-881ACF6CCA7C}" dt="2023-10-16T01:27:36.280" v="613" actId="1076"/>
          <ac:spMkLst>
            <pc:docMk/>
            <pc:sldMk cId="1508632696" sldId="312"/>
            <ac:spMk id="10" creationId="{C58E60E4-D978-4396-9FCA-9D7BA98F9EF2}"/>
          </ac:spMkLst>
        </pc:spChg>
        <pc:spChg chg="mod">
          <ac:chgData name="Manipal Sidhu" userId="S::msidhu45@my.centennialcollege.ca::e5ee06a5-835c-4ae0-b104-9247fa104f08" providerId="AD" clId="Web-{F1791519-6E83-53B9-2011-881ACF6CCA7C}" dt="2023-10-16T01:27:36.280" v="614" actId="1076"/>
          <ac:spMkLst>
            <pc:docMk/>
            <pc:sldMk cId="1508632696" sldId="312"/>
            <ac:spMk id="11" creationId="{7A2A3008-4C58-4E3C-8863-31AD59A76323}"/>
          </ac:spMkLst>
        </pc:spChg>
        <pc:spChg chg="mod">
          <ac:chgData name="Manipal Sidhu" userId="S::msidhu45@my.centennialcollege.ca::e5ee06a5-835c-4ae0-b104-9247fa104f08" providerId="AD" clId="Web-{F1791519-6E83-53B9-2011-881ACF6CCA7C}" dt="2023-10-16T01:27:36.296" v="615" actId="1076"/>
          <ac:spMkLst>
            <pc:docMk/>
            <pc:sldMk cId="1508632696" sldId="312"/>
            <ac:spMk id="12" creationId="{CB03A0FE-4A27-434B-A668-2928BF310A27}"/>
          </ac:spMkLst>
        </pc:spChg>
        <pc:spChg chg="mod">
          <ac:chgData name="Manipal Sidhu" userId="S::msidhu45@my.centennialcollege.ca::e5ee06a5-835c-4ae0-b104-9247fa104f08" providerId="AD" clId="Web-{F1791519-6E83-53B9-2011-881ACF6CCA7C}" dt="2023-10-16T01:27:36.374" v="622" actId="1076"/>
          <ac:spMkLst>
            <pc:docMk/>
            <pc:sldMk cId="1508632696" sldId="312"/>
            <ac:spMk id="13" creationId="{F10D090B-B89A-465D-81F4-009B59ECC8E0}"/>
          </ac:spMkLst>
        </pc:spChg>
        <pc:spChg chg="add mod">
          <ac:chgData name="Manipal Sidhu" userId="S::msidhu45@my.centennialcollege.ca::e5ee06a5-835c-4ae0-b104-9247fa104f08" providerId="AD" clId="Web-{F1791519-6E83-53B9-2011-881ACF6CCA7C}" dt="2023-10-16T01:27:36.389" v="623" actId="1076"/>
          <ac:spMkLst>
            <pc:docMk/>
            <pc:sldMk cId="1508632696" sldId="312"/>
            <ac:spMk id="15" creationId="{0C300236-538D-6799-355C-F1BBD1639760}"/>
          </ac:spMkLst>
        </pc:spChg>
        <pc:spChg chg="mod">
          <ac:chgData name="Manipal Sidhu" userId="S::msidhu45@my.centennialcollege.ca::e5ee06a5-835c-4ae0-b104-9247fa104f08" providerId="AD" clId="Web-{F1791519-6E83-53B9-2011-881ACF6CCA7C}" dt="2023-10-16T01:27:36.311" v="616" actId="1076"/>
          <ac:spMkLst>
            <pc:docMk/>
            <pc:sldMk cId="1508632696" sldId="312"/>
            <ac:spMk id="16" creationId="{3D92A7A2-52F9-42EA-BBAE-AAFDBE8D0612}"/>
          </ac:spMkLst>
        </pc:spChg>
        <pc:spChg chg="mod">
          <ac:chgData name="Manipal Sidhu" userId="S::msidhu45@my.centennialcollege.ca::e5ee06a5-835c-4ae0-b104-9247fa104f08" providerId="AD" clId="Web-{F1791519-6E83-53B9-2011-881ACF6CCA7C}" dt="2023-10-16T01:27:36.327" v="617" actId="1076"/>
          <ac:spMkLst>
            <pc:docMk/>
            <pc:sldMk cId="1508632696" sldId="312"/>
            <ac:spMk id="17" creationId="{C38A2949-B39D-4504-807D-A61DA0B574AE}"/>
          </ac:spMkLst>
        </pc:spChg>
        <pc:picChg chg="del">
          <ac:chgData name="Manipal Sidhu" userId="S::msidhu45@my.centennialcollege.ca::e5ee06a5-835c-4ae0-b104-9247fa104f08" providerId="AD" clId="Web-{F1791519-6E83-53B9-2011-881ACF6CCA7C}" dt="2023-10-16T01:14:14.481" v="430"/>
          <ac:picMkLst>
            <pc:docMk/>
            <pc:sldMk cId="1508632696" sldId="312"/>
            <ac:picMk id="2" creationId="{83D7A0B6-34CD-E746-34C3-E9D7BB7CC436}"/>
          </ac:picMkLst>
        </pc:picChg>
        <pc:picChg chg="del">
          <ac:chgData name="Manipal Sidhu" userId="S::msidhu45@my.centennialcollege.ca::e5ee06a5-835c-4ae0-b104-9247fa104f08" providerId="AD" clId="Web-{F1791519-6E83-53B9-2011-881ACF6CCA7C}" dt="2023-10-16T01:14:33.497" v="436"/>
          <ac:picMkLst>
            <pc:docMk/>
            <pc:sldMk cId="1508632696" sldId="312"/>
            <ac:picMk id="8" creationId="{27BF08DD-F41B-056F-FFF4-A1930B65EFCC}"/>
          </ac:picMkLst>
        </pc:picChg>
        <pc:picChg chg="add mod">
          <ac:chgData name="Manipal Sidhu" userId="S::msidhu45@my.centennialcollege.ca::e5ee06a5-835c-4ae0-b104-9247fa104f08" providerId="AD" clId="Web-{F1791519-6E83-53B9-2011-881ACF6CCA7C}" dt="2023-10-16T01:27:36.342" v="619" actId="1076"/>
          <ac:picMkLst>
            <pc:docMk/>
            <pc:sldMk cId="1508632696" sldId="312"/>
            <ac:picMk id="18" creationId="{EA6D8E4B-CEFB-B4A8-3C10-2DAF409F1385}"/>
          </ac:picMkLst>
        </pc:picChg>
        <pc:picChg chg="add mod">
          <ac:chgData name="Manipal Sidhu" userId="S::msidhu45@my.centennialcollege.ca::e5ee06a5-835c-4ae0-b104-9247fa104f08" providerId="AD" clId="Web-{F1791519-6E83-53B9-2011-881ACF6CCA7C}" dt="2023-10-16T01:27:36.358" v="620" actId="1076"/>
          <ac:picMkLst>
            <pc:docMk/>
            <pc:sldMk cId="1508632696" sldId="312"/>
            <ac:picMk id="19" creationId="{BAFE1742-88AC-745A-CFC4-6C5B91C9F70E}"/>
          </ac:picMkLst>
        </pc:picChg>
        <pc:picChg chg="add mod">
          <ac:chgData name="Manipal Sidhu" userId="S::msidhu45@my.centennialcollege.ca::e5ee06a5-835c-4ae0-b104-9247fa104f08" providerId="AD" clId="Web-{F1791519-6E83-53B9-2011-881ACF6CCA7C}" dt="2023-10-16T01:27:36.358" v="621" actId="1076"/>
          <ac:picMkLst>
            <pc:docMk/>
            <pc:sldMk cId="1508632696" sldId="312"/>
            <ac:picMk id="20" creationId="{BDA8FFD3-9AB4-646E-A49B-789284C45B6F}"/>
          </ac:picMkLst>
        </pc:picChg>
        <pc:picChg chg="add mod">
          <ac:chgData name="Manipal Sidhu" userId="S::msidhu45@my.centennialcollege.ca::e5ee06a5-835c-4ae0-b104-9247fa104f08" providerId="AD" clId="Web-{F1791519-6E83-53B9-2011-881ACF6CCA7C}" dt="2023-10-16T01:28:12.657" v="626" actId="1076"/>
          <ac:picMkLst>
            <pc:docMk/>
            <pc:sldMk cId="1508632696" sldId="312"/>
            <ac:picMk id="21" creationId="{0C20C15E-35DB-5523-3C27-8A155C79BA87}"/>
          </ac:picMkLst>
        </pc:picChg>
        <pc:picChg chg="add mod">
          <ac:chgData name="Manipal Sidhu" userId="S::msidhu45@my.centennialcollege.ca::e5ee06a5-835c-4ae0-b104-9247fa104f08" providerId="AD" clId="Web-{F1791519-6E83-53B9-2011-881ACF6CCA7C}" dt="2023-10-16T01:29:24.253" v="628" actId="1076"/>
          <ac:picMkLst>
            <pc:docMk/>
            <pc:sldMk cId="1508632696" sldId="312"/>
            <ac:picMk id="22" creationId="{DAB3A444-04C7-F66E-E86E-DAE1DFC5215D}"/>
          </ac:picMkLst>
        </pc:picChg>
      </pc:sldChg>
    </pc:docChg>
  </pc:docChgLst>
  <pc:docChgLst>
    <pc:chgData name="Vikas Bhargav Trivedi" userId="S::vtrive12@my.centennialcollege.ca::40114059-35ef-4fda-bc94-b54e268574b2" providerId="AD" clId="Web-{FB58210F-3517-CA57-CBFC-98E1AF68F995}"/>
    <pc:docChg chg="modSld">
      <pc:chgData name="Vikas Bhargav Trivedi" userId="S::vtrive12@my.centennialcollege.ca::40114059-35ef-4fda-bc94-b54e268574b2" providerId="AD" clId="Web-{FB58210F-3517-CA57-CBFC-98E1AF68F995}" dt="2023-10-16T15:53:51.498" v="11" actId="14100"/>
      <pc:docMkLst>
        <pc:docMk/>
      </pc:docMkLst>
      <pc:sldChg chg="addSp modSp">
        <pc:chgData name="Vikas Bhargav Trivedi" userId="S::vtrive12@my.centennialcollege.ca::40114059-35ef-4fda-bc94-b54e268574b2" providerId="AD" clId="Web-{FB58210F-3517-CA57-CBFC-98E1AF68F995}" dt="2023-10-16T15:52:00.652" v="1" actId="1076"/>
        <pc:sldMkLst>
          <pc:docMk/>
          <pc:sldMk cId="2352103840" sldId="276"/>
        </pc:sldMkLst>
        <pc:picChg chg="add mod">
          <ac:chgData name="Vikas Bhargav Trivedi" userId="S::vtrive12@my.centennialcollege.ca::40114059-35ef-4fda-bc94-b54e268574b2" providerId="AD" clId="Web-{FB58210F-3517-CA57-CBFC-98E1AF68F995}" dt="2023-10-16T15:52:00.652" v="1" actId="1076"/>
          <ac:picMkLst>
            <pc:docMk/>
            <pc:sldMk cId="2352103840" sldId="276"/>
            <ac:picMk id="2" creationId="{3EFC1924-8541-0D88-96F9-6D17B0BFE828}"/>
          </ac:picMkLst>
        </pc:picChg>
      </pc:sldChg>
      <pc:sldChg chg="addSp delSp modSp mod setBg delAnim">
        <pc:chgData name="Vikas Bhargav Trivedi" userId="S::vtrive12@my.centennialcollege.ca::40114059-35ef-4fda-bc94-b54e268574b2" providerId="AD" clId="Web-{FB58210F-3517-CA57-CBFC-98E1AF68F995}" dt="2023-10-16T15:53:51.498" v="11" actId="14100"/>
        <pc:sldMkLst>
          <pc:docMk/>
          <pc:sldMk cId="942244724" sldId="313"/>
        </pc:sldMkLst>
        <pc:spChg chg="mod">
          <ac:chgData name="Vikas Bhargav Trivedi" userId="S::vtrive12@my.centennialcollege.ca::40114059-35ef-4fda-bc94-b54e268574b2" providerId="AD" clId="Web-{FB58210F-3517-CA57-CBFC-98E1AF68F995}" dt="2023-10-16T15:53:36.841" v="9" actId="1076"/>
          <ac:spMkLst>
            <pc:docMk/>
            <pc:sldMk cId="942244724" sldId="313"/>
            <ac:spMk id="7" creationId="{E23C72D2-C09B-A191-A575-3625DB3747AA}"/>
          </ac:spMkLst>
        </pc:spChg>
        <pc:spChg chg="del">
          <ac:chgData name="Vikas Bhargav Trivedi" userId="S::vtrive12@my.centennialcollege.ca::40114059-35ef-4fda-bc94-b54e268574b2" providerId="AD" clId="Web-{FB58210F-3517-CA57-CBFC-98E1AF68F995}" dt="2023-10-16T15:53:21.341" v="3"/>
          <ac:spMkLst>
            <pc:docMk/>
            <pc:sldMk cId="942244724" sldId="313"/>
            <ac:spMk id="9" creationId="{B8E81BA9-50D7-1E07-1B06-FD8104B2D1F6}"/>
          </ac:spMkLst>
        </pc:spChg>
        <pc:spChg chg="add">
          <ac:chgData name="Vikas Bhargav Trivedi" userId="S::vtrive12@my.centennialcollege.ca::40114059-35ef-4fda-bc94-b54e268574b2" providerId="AD" clId="Web-{FB58210F-3517-CA57-CBFC-98E1AF68F995}" dt="2023-10-16T15:53:26.591" v="5"/>
          <ac:spMkLst>
            <pc:docMk/>
            <pc:sldMk cId="942244724" sldId="313"/>
            <ac:spMk id="12" creationId="{47942995-B07F-4636-9A06-C6A104B260A8}"/>
          </ac:spMkLst>
        </pc:spChg>
        <pc:spChg chg="add">
          <ac:chgData name="Vikas Bhargav Trivedi" userId="S::vtrive12@my.centennialcollege.ca::40114059-35ef-4fda-bc94-b54e268574b2" providerId="AD" clId="Web-{FB58210F-3517-CA57-CBFC-98E1AF68F995}" dt="2023-10-16T15:53:26.591" v="5"/>
          <ac:spMkLst>
            <pc:docMk/>
            <pc:sldMk cId="942244724" sldId="313"/>
            <ac:spMk id="19" creationId="{B81933D1-5615-42C7-9C0B-4EB7105CCE2D}"/>
          </ac:spMkLst>
        </pc:spChg>
        <pc:spChg chg="add">
          <ac:chgData name="Vikas Bhargav Trivedi" userId="S::vtrive12@my.centennialcollege.ca::40114059-35ef-4fda-bc94-b54e268574b2" providerId="AD" clId="Web-{FB58210F-3517-CA57-CBFC-98E1AF68F995}" dt="2023-10-16T15:53:26.591" v="5"/>
          <ac:spMkLst>
            <pc:docMk/>
            <pc:sldMk cId="942244724" sldId="313"/>
            <ac:spMk id="21" creationId="{19C9EAEA-39D0-4B0E-A0EB-51E7B26740B1}"/>
          </ac:spMkLst>
        </pc:spChg>
        <pc:grpChg chg="add">
          <ac:chgData name="Vikas Bhargav Trivedi" userId="S::vtrive12@my.centennialcollege.ca::40114059-35ef-4fda-bc94-b54e268574b2" providerId="AD" clId="Web-{FB58210F-3517-CA57-CBFC-98E1AF68F995}" dt="2023-10-16T15:53:26.591" v="5"/>
          <ac:grpSpMkLst>
            <pc:docMk/>
            <pc:sldMk cId="942244724" sldId="313"/>
            <ac:grpSpMk id="10" creationId="{032D8612-31EB-44CF-A1D0-14FD4C705424}"/>
          </ac:grpSpMkLst>
        </pc:grpChg>
        <pc:picChg chg="add mod">
          <ac:chgData name="Vikas Bhargav Trivedi" userId="S::vtrive12@my.centennialcollege.ca::40114059-35ef-4fda-bc94-b54e268574b2" providerId="AD" clId="Web-{FB58210F-3517-CA57-CBFC-98E1AF68F995}" dt="2023-10-16T15:53:51.498" v="11" actId="14100"/>
          <ac:picMkLst>
            <pc:docMk/>
            <pc:sldMk cId="942244724" sldId="313"/>
            <ac:picMk id="2" creationId="{B2C34BF2-3CF3-7BE8-F72C-D9561026FB1B}"/>
          </ac:picMkLst>
        </pc:picChg>
        <pc:picChg chg="del">
          <ac:chgData name="Vikas Bhargav Trivedi" userId="S::vtrive12@my.centennialcollege.ca::40114059-35ef-4fda-bc94-b54e268574b2" providerId="AD" clId="Web-{FB58210F-3517-CA57-CBFC-98E1AF68F995}" dt="2023-10-16T15:53:18.950" v="2"/>
          <ac:picMkLst>
            <pc:docMk/>
            <pc:sldMk cId="942244724" sldId="313"/>
            <ac:picMk id="14" creationId="{3CD80EB0-2336-AC19-A99E-D22E237ABCD7}"/>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A28211-13F4-4606-9086-62A01D71447B}" type="doc">
      <dgm:prSet loTypeId="urn:microsoft.com/office/officeart/2016/7/layout/LinearArrowProcessNumbered" loCatId="process" qsTypeId="urn:microsoft.com/office/officeart/2005/8/quickstyle/simple1" qsCatId="simple" csTypeId="urn:microsoft.com/office/officeart/2005/8/colors/colorful5" csCatId="colorful" phldr="1"/>
      <dgm:spPr/>
      <dgm:t>
        <a:bodyPr/>
        <a:lstStyle/>
        <a:p>
          <a:endParaRPr lang="en-US"/>
        </a:p>
      </dgm:t>
    </dgm:pt>
    <dgm:pt modelId="{6B0133E6-37E3-4740-A8E8-7004B977AD5F}">
      <dgm:prSet phldrT="[Text]" phldr="0"/>
      <dgm:spPr/>
      <dgm:t>
        <a:bodyPr/>
        <a:lstStyle/>
        <a:p>
          <a:pPr rtl="0"/>
          <a:r>
            <a:rPr lang="en-US">
              <a:latin typeface="Constantia" panose="02030602050306030303"/>
            </a:rPr>
            <a:t> </a:t>
          </a:r>
          <a:r>
            <a:rPr lang="en-US"/>
            <a:t>image - images that users post after they have received the product</a:t>
          </a:r>
          <a:endParaRPr lang="en-US">
            <a:latin typeface="Constantia" panose="02030602050306030303"/>
          </a:endParaRPr>
        </a:p>
      </dgm:t>
    </dgm:pt>
    <dgm:pt modelId="{9CC1F6BD-D01F-4BDB-9D0D-24FC2AD6B4EE}" type="parTrans" cxnId="{CAEAA2E8-5172-4871-B770-5595EDFA88AC}">
      <dgm:prSet/>
      <dgm:spPr/>
      <dgm:t>
        <a:bodyPr/>
        <a:lstStyle/>
        <a:p>
          <a:endParaRPr lang="en-US"/>
        </a:p>
      </dgm:t>
    </dgm:pt>
    <dgm:pt modelId="{76D1C412-821B-4840-B124-F07C30272FAD}" type="sibTrans" cxnId="{CAEAA2E8-5172-4871-B770-5595EDFA88AC}">
      <dgm:prSet phldrT="11"/>
      <dgm:spPr/>
      <dgm:t>
        <a:bodyPr/>
        <a:lstStyle/>
        <a:p>
          <a:r>
            <a:rPr lang="en-US"/>
            <a:t>11</a:t>
          </a:r>
        </a:p>
      </dgm:t>
    </dgm:pt>
    <dgm:pt modelId="{90E075F7-9CAB-45E7-B057-30899017E7EF}">
      <dgm:prSet phldr="0"/>
      <dgm:spPr/>
      <dgm:t>
        <a:bodyPr/>
        <a:lstStyle/>
        <a:p>
          <a:pPr rtl="0"/>
          <a:r>
            <a:rPr lang="en-US" b="1">
              <a:latin typeface="Constantia" panose="02030602050306030303"/>
            </a:rPr>
            <a:t> </a:t>
          </a:r>
          <a:r>
            <a:rPr lang="en-US" b="1"/>
            <a:t>reviewerID</a:t>
          </a:r>
          <a:r>
            <a:rPr lang="en-US"/>
            <a:t> - ID of the reviewer</a:t>
          </a:r>
          <a:r>
            <a:rPr lang="en-US">
              <a:latin typeface="Constantia" panose="02030602050306030303"/>
            </a:rPr>
            <a:t>, e.g. A2SUAM1J3GNN3B</a:t>
          </a:r>
        </a:p>
      </dgm:t>
    </dgm:pt>
    <dgm:pt modelId="{F5038C0A-35B1-42CD-AA9B-758866482605}" type="parTrans" cxnId="{0F644D80-2913-4BDA-B9C5-C53D89258A54}">
      <dgm:prSet/>
      <dgm:spPr/>
    </dgm:pt>
    <dgm:pt modelId="{B4279E73-BDB1-4489-81C6-934D287B03C5}" type="sibTrans" cxnId="{0F644D80-2913-4BDA-B9C5-C53D89258A54}">
      <dgm:prSet phldrT="1"/>
      <dgm:spPr/>
      <dgm:t>
        <a:bodyPr/>
        <a:lstStyle/>
        <a:p>
          <a:r>
            <a:rPr lang="en-US"/>
            <a:t>1</a:t>
          </a:r>
        </a:p>
      </dgm:t>
    </dgm:pt>
    <dgm:pt modelId="{C91AA014-47DB-4706-BA48-F9687AA06396}">
      <dgm:prSet phldr="0"/>
      <dgm:spPr/>
      <dgm:t>
        <a:bodyPr/>
        <a:lstStyle/>
        <a:p>
          <a:pPr rtl="0"/>
          <a:r>
            <a:rPr lang="en-US" b="1">
              <a:latin typeface="Constantia" panose="02030602050306030303"/>
            </a:rPr>
            <a:t> </a:t>
          </a:r>
          <a:r>
            <a:rPr lang="en-US" b="1"/>
            <a:t>asin</a:t>
          </a:r>
          <a:r>
            <a:rPr lang="en-US"/>
            <a:t> - ID of the product, e.g. 0000013714 (Amazon Standard Identification number)</a:t>
          </a:r>
        </a:p>
      </dgm:t>
    </dgm:pt>
    <dgm:pt modelId="{C9E301F1-6CE8-4F7B-A849-FC334BE86E1B}" type="parTrans" cxnId="{A40A04F5-D086-43C7-B2D8-A640BF412F4D}">
      <dgm:prSet/>
      <dgm:spPr/>
    </dgm:pt>
    <dgm:pt modelId="{CA754401-EB4D-4C59-B5BD-DCCAB691ECD3}" type="sibTrans" cxnId="{A40A04F5-D086-43C7-B2D8-A640BF412F4D}">
      <dgm:prSet phldrT="2"/>
      <dgm:spPr/>
      <dgm:t>
        <a:bodyPr/>
        <a:lstStyle/>
        <a:p>
          <a:r>
            <a:rPr lang="en-US"/>
            <a:t>2</a:t>
          </a:r>
        </a:p>
      </dgm:t>
    </dgm:pt>
    <dgm:pt modelId="{0708A097-E9D9-4957-AEE0-43FA696067B3}">
      <dgm:prSet phldr="0"/>
      <dgm:spPr/>
      <dgm:t>
        <a:bodyPr/>
        <a:lstStyle/>
        <a:p>
          <a:pPr rtl="0"/>
          <a:r>
            <a:rPr lang="en-US">
              <a:latin typeface="Constantia" panose="02030602050306030303"/>
            </a:rPr>
            <a:t> </a:t>
          </a:r>
          <a:r>
            <a:rPr lang="en-US"/>
            <a:t>reviewerName - name of the reviewer</a:t>
          </a:r>
        </a:p>
      </dgm:t>
    </dgm:pt>
    <dgm:pt modelId="{DE31D0FD-95FA-4C43-8A8E-0742783832A0}" type="parTrans" cxnId="{679DC41B-B406-45CE-8BBF-8A1A326612F9}">
      <dgm:prSet/>
      <dgm:spPr/>
    </dgm:pt>
    <dgm:pt modelId="{1D0863D9-EBF9-4ADB-9E78-2E089158BCDB}" type="sibTrans" cxnId="{679DC41B-B406-45CE-8BBF-8A1A326612F9}">
      <dgm:prSet phldrT="3"/>
      <dgm:spPr/>
      <dgm:t>
        <a:bodyPr/>
        <a:lstStyle/>
        <a:p>
          <a:r>
            <a:rPr lang="en-US"/>
            <a:t>3</a:t>
          </a:r>
        </a:p>
      </dgm:t>
    </dgm:pt>
    <dgm:pt modelId="{0F11185B-6B23-456F-8D5F-69F312767F2F}">
      <dgm:prSet phldr="0"/>
      <dgm:spPr/>
      <dgm:t>
        <a:bodyPr/>
        <a:lstStyle/>
        <a:p>
          <a:pPr rtl="0"/>
          <a:r>
            <a:rPr lang="en-US">
              <a:latin typeface="Constantia" panose="02030602050306030303"/>
            </a:rPr>
            <a:t> </a:t>
          </a:r>
          <a:r>
            <a:rPr lang="en-US"/>
            <a:t>vote - helpful votes of the review</a:t>
          </a:r>
        </a:p>
      </dgm:t>
    </dgm:pt>
    <dgm:pt modelId="{52634609-D1B8-4132-996B-5807305A2975}" type="parTrans" cxnId="{942326B9-7647-4432-8740-476532DE0A7A}">
      <dgm:prSet/>
      <dgm:spPr/>
    </dgm:pt>
    <dgm:pt modelId="{E8A0CEDC-3C74-4CA2-AC56-589BB051542E}" type="sibTrans" cxnId="{942326B9-7647-4432-8740-476532DE0A7A}">
      <dgm:prSet phldrT="4"/>
      <dgm:spPr/>
      <dgm:t>
        <a:bodyPr/>
        <a:lstStyle/>
        <a:p>
          <a:r>
            <a:rPr lang="en-US"/>
            <a:t>4</a:t>
          </a:r>
        </a:p>
      </dgm:t>
    </dgm:pt>
    <dgm:pt modelId="{14292589-5D8D-4813-8909-448CEC723AE0}">
      <dgm:prSet phldr="0"/>
      <dgm:spPr/>
      <dgm:t>
        <a:bodyPr/>
        <a:lstStyle/>
        <a:p>
          <a:pPr rtl="0"/>
          <a:r>
            <a:rPr lang="en-US">
              <a:latin typeface="Constantia" panose="02030602050306030303"/>
            </a:rPr>
            <a:t> </a:t>
          </a:r>
          <a:r>
            <a:rPr lang="en-US"/>
            <a:t>style - a </a:t>
          </a:r>
          <a:r>
            <a:rPr lang="en-US">
              <a:latin typeface="Constantia" panose="02030602050306030303"/>
            </a:rPr>
            <a:t>dictionary</a:t>
          </a:r>
          <a:r>
            <a:rPr lang="en-US"/>
            <a:t> of the product metadata, e.g., "Format" is "Hardcover"</a:t>
          </a:r>
        </a:p>
      </dgm:t>
    </dgm:pt>
    <dgm:pt modelId="{609FB9C4-E884-4FF3-A11A-A6F5440D37BF}" type="parTrans" cxnId="{3033C57F-9C2A-4025-AFD2-16AA668662CD}">
      <dgm:prSet/>
      <dgm:spPr/>
    </dgm:pt>
    <dgm:pt modelId="{222BF751-B2A2-4135-AD40-8489D3973687}" type="sibTrans" cxnId="{3033C57F-9C2A-4025-AFD2-16AA668662CD}">
      <dgm:prSet phldrT="5"/>
      <dgm:spPr/>
      <dgm:t>
        <a:bodyPr/>
        <a:lstStyle/>
        <a:p>
          <a:r>
            <a:rPr lang="en-US"/>
            <a:t>5</a:t>
          </a:r>
        </a:p>
      </dgm:t>
    </dgm:pt>
    <dgm:pt modelId="{8A49A049-EC89-4772-B057-BC4D0C17F9D6}">
      <dgm:prSet phldr="0"/>
      <dgm:spPr/>
      <dgm:t>
        <a:bodyPr/>
        <a:lstStyle/>
        <a:p>
          <a:pPr rtl="0"/>
          <a:r>
            <a:rPr lang="en-US">
              <a:latin typeface="Constantia" panose="02030602050306030303"/>
            </a:rPr>
            <a:t> </a:t>
          </a:r>
          <a:r>
            <a:rPr lang="en-US"/>
            <a:t>reviewText - text of the review</a:t>
          </a:r>
        </a:p>
      </dgm:t>
    </dgm:pt>
    <dgm:pt modelId="{E76DF6DF-9DC2-41D6-A0B8-A6266291AFB1}" type="parTrans" cxnId="{7C71343C-9F2D-4641-88BA-DF256CAEB2BE}">
      <dgm:prSet/>
      <dgm:spPr/>
    </dgm:pt>
    <dgm:pt modelId="{5D361362-EA48-4A75-9231-F03B2A7B8BDE}" type="sibTrans" cxnId="{7C71343C-9F2D-4641-88BA-DF256CAEB2BE}">
      <dgm:prSet phldrT="6"/>
      <dgm:spPr/>
      <dgm:t>
        <a:bodyPr/>
        <a:lstStyle/>
        <a:p>
          <a:r>
            <a:rPr lang="en-US"/>
            <a:t>6</a:t>
          </a:r>
        </a:p>
      </dgm:t>
    </dgm:pt>
    <dgm:pt modelId="{15CFA0BE-4FDC-4223-B2C7-361AB3F9EE3C}">
      <dgm:prSet phldr="0"/>
      <dgm:spPr/>
      <dgm:t>
        <a:bodyPr/>
        <a:lstStyle/>
        <a:p>
          <a:pPr rtl="0"/>
          <a:r>
            <a:rPr lang="en-US">
              <a:latin typeface="Constantia" panose="02030602050306030303"/>
            </a:rPr>
            <a:t> </a:t>
          </a:r>
          <a:r>
            <a:rPr lang="en-US"/>
            <a:t>overall - rating of the product</a:t>
          </a:r>
        </a:p>
      </dgm:t>
    </dgm:pt>
    <dgm:pt modelId="{BDC5ECED-D871-4FF3-A830-46697569733A}" type="parTrans" cxnId="{E5D39822-B51B-4E81-9F64-C11E1E2B749D}">
      <dgm:prSet/>
      <dgm:spPr/>
    </dgm:pt>
    <dgm:pt modelId="{21956B71-CC1C-4B4D-A9E0-CBE88BFA0517}" type="sibTrans" cxnId="{E5D39822-B51B-4E81-9F64-C11E1E2B749D}">
      <dgm:prSet phldrT="7"/>
      <dgm:spPr/>
      <dgm:t>
        <a:bodyPr/>
        <a:lstStyle/>
        <a:p>
          <a:r>
            <a:rPr lang="en-US"/>
            <a:t>7</a:t>
          </a:r>
        </a:p>
      </dgm:t>
    </dgm:pt>
    <dgm:pt modelId="{2F10E2D6-E330-4D7A-A092-C64A44D5BFE1}">
      <dgm:prSet phldr="0"/>
      <dgm:spPr/>
      <dgm:t>
        <a:bodyPr/>
        <a:lstStyle/>
        <a:p>
          <a:pPr rtl="0"/>
          <a:r>
            <a:rPr lang="en-US">
              <a:latin typeface="Constantia" panose="02030602050306030303"/>
            </a:rPr>
            <a:t> </a:t>
          </a:r>
          <a:r>
            <a:rPr lang="en-US"/>
            <a:t>summary - summary of the review</a:t>
          </a:r>
        </a:p>
      </dgm:t>
    </dgm:pt>
    <dgm:pt modelId="{19EC4E4A-0018-4E5C-A46E-9E020E47381A}" type="parTrans" cxnId="{A81D10B6-E72B-4825-B515-3E728C4C2A34}">
      <dgm:prSet/>
      <dgm:spPr/>
    </dgm:pt>
    <dgm:pt modelId="{E80EC319-8619-4B09-8B36-E41EB79E500F}" type="sibTrans" cxnId="{A81D10B6-E72B-4825-B515-3E728C4C2A34}">
      <dgm:prSet phldrT="8"/>
      <dgm:spPr/>
      <dgm:t>
        <a:bodyPr/>
        <a:lstStyle/>
        <a:p>
          <a:r>
            <a:rPr lang="en-US"/>
            <a:t>8</a:t>
          </a:r>
        </a:p>
      </dgm:t>
    </dgm:pt>
    <dgm:pt modelId="{B08D008D-6FC2-464D-B370-7380182B4655}">
      <dgm:prSet phldr="0"/>
      <dgm:spPr/>
      <dgm:t>
        <a:bodyPr/>
        <a:lstStyle/>
        <a:p>
          <a:pPr rtl="0"/>
          <a:r>
            <a:rPr lang="en-US">
              <a:latin typeface="Constantia" panose="02030602050306030303"/>
            </a:rPr>
            <a:t> </a:t>
          </a:r>
          <a:r>
            <a:rPr lang="en-US" err="1"/>
            <a:t>unixReviewTime</a:t>
          </a:r>
          <a:r>
            <a:rPr lang="en-US"/>
            <a:t> - time of the review</a:t>
          </a:r>
        </a:p>
      </dgm:t>
    </dgm:pt>
    <dgm:pt modelId="{A59496A2-BFEF-4AFA-B76F-9FB8308F164A}" type="parTrans" cxnId="{7C3C11DC-E057-48C9-A216-9CA830921428}">
      <dgm:prSet/>
      <dgm:spPr/>
    </dgm:pt>
    <dgm:pt modelId="{6CD795BA-D58A-449C-8A62-4A13042C1E38}" type="sibTrans" cxnId="{7C3C11DC-E057-48C9-A216-9CA830921428}">
      <dgm:prSet phldrT="9"/>
      <dgm:spPr/>
      <dgm:t>
        <a:bodyPr/>
        <a:lstStyle/>
        <a:p>
          <a:r>
            <a:rPr lang="en-US"/>
            <a:t>9</a:t>
          </a:r>
        </a:p>
      </dgm:t>
    </dgm:pt>
    <dgm:pt modelId="{2FA8FA8C-9F4D-465F-9D3E-8EDF638ED4BD}">
      <dgm:prSet phldr="0"/>
      <dgm:spPr/>
      <dgm:t>
        <a:bodyPr/>
        <a:lstStyle/>
        <a:p>
          <a:pPr rtl="0"/>
          <a:r>
            <a:rPr lang="en-US">
              <a:latin typeface="Constantia" panose="02030602050306030303"/>
            </a:rPr>
            <a:t> </a:t>
          </a:r>
          <a:r>
            <a:rPr lang="en-US"/>
            <a:t>reviewTime - time of the review (raw)</a:t>
          </a:r>
        </a:p>
      </dgm:t>
    </dgm:pt>
    <dgm:pt modelId="{CA41E775-1936-4366-862A-21FA5E94F385}" type="parTrans" cxnId="{AF40AB79-E37E-44DD-96D2-7C0FBCD58C4A}">
      <dgm:prSet/>
      <dgm:spPr/>
    </dgm:pt>
    <dgm:pt modelId="{593B9957-AABC-463F-A0D4-C1DA16E6FE1C}" type="sibTrans" cxnId="{AF40AB79-E37E-44DD-96D2-7C0FBCD58C4A}">
      <dgm:prSet phldrT="10"/>
      <dgm:spPr/>
      <dgm:t>
        <a:bodyPr/>
        <a:lstStyle/>
        <a:p>
          <a:r>
            <a:rPr lang="en-US"/>
            <a:t>10</a:t>
          </a:r>
        </a:p>
      </dgm:t>
    </dgm:pt>
    <dgm:pt modelId="{47422103-66E5-4E92-8712-35CFD5AD721D}" type="pres">
      <dgm:prSet presAssocID="{85A28211-13F4-4606-9086-62A01D71447B}" presName="linearFlow" presStyleCnt="0">
        <dgm:presLayoutVars>
          <dgm:dir/>
          <dgm:animLvl val="lvl"/>
          <dgm:resizeHandles val="exact"/>
        </dgm:presLayoutVars>
      </dgm:prSet>
      <dgm:spPr/>
    </dgm:pt>
    <dgm:pt modelId="{966D5E3B-2600-4A49-9788-FE38CA1596DA}" type="pres">
      <dgm:prSet presAssocID="{90E075F7-9CAB-45E7-B057-30899017E7EF}" presName="compositeNode" presStyleCnt="0"/>
      <dgm:spPr/>
    </dgm:pt>
    <dgm:pt modelId="{302D0912-5D55-4F77-963B-DC6C4B66D65F}" type="pres">
      <dgm:prSet presAssocID="{90E075F7-9CAB-45E7-B057-30899017E7EF}" presName="parTx" presStyleLbl="node1" presStyleIdx="0" presStyleCnt="0">
        <dgm:presLayoutVars>
          <dgm:chMax val="0"/>
          <dgm:chPref val="0"/>
          <dgm:bulletEnabled val="1"/>
        </dgm:presLayoutVars>
      </dgm:prSet>
      <dgm:spPr/>
    </dgm:pt>
    <dgm:pt modelId="{F3850275-B6E9-4B87-A252-EDAD08164061}" type="pres">
      <dgm:prSet presAssocID="{90E075F7-9CAB-45E7-B057-30899017E7EF}" presName="parSh" presStyleCnt="0"/>
      <dgm:spPr/>
    </dgm:pt>
    <dgm:pt modelId="{C90D3DF0-7047-49BC-B8B8-AA26089B60E4}" type="pres">
      <dgm:prSet presAssocID="{90E075F7-9CAB-45E7-B057-30899017E7EF}" presName="lineNode" presStyleLbl="alignAccFollowNode1" presStyleIdx="0" presStyleCnt="33"/>
      <dgm:spPr/>
    </dgm:pt>
    <dgm:pt modelId="{E6AB29BF-19C6-4775-B968-00B38180B40F}" type="pres">
      <dgm:prSet presAssocID="{90E075F7-9CAB-45E7-B057-30899017E7EF}" presName="lineArrowNode" presStyleLbl="alignAccFollowNode1" presStyleIdx="1" presStyleCnt="33"/>
      <dgm:spPr/>
    </dgm:pt>
    <dgm:pt modelId="{725D0F9B-C7C2-4460-AB43-ADE773258665}" type="pres">
      <dgm:prSet presAssocID="{B4279E73-BDB1-4489-81C6-934D287B03C5}" presName="sibTransNodeCircle" presStyleLbl="alignNode1" presStyleIdx="0" presStyleCnt="11">
        <dgm:presLayoutVars>
          <dgm:chMax val="0"/>
          <dgm:bulletEnabled/>
        </dgm:presLayoutVars>
      </dgm:prSet>
      <dgm:spPr/>
    </dgm:pt>
    <dgm:pt modelId="{36B5B971-984C-478C-8E74-C4A92C11A785}" type="pres">
      <dgm:prSet presAssocID="{B4279E73-BDB1-4489-81C6-934D287B03C5}" presName="spacerBetweenCircleAndCallout" presStyleCnt="0">
        <dgm:presLayoutVars/>
      </dgm:prSet>
      <dgm:spPr/>
    </dgm:pt>
    <dgm:pt modelId="{F23CCF45-FB28-4CDB-A500-87FEA2E223D3}" type="pres">
      <dgm:prSet presAssocID="{90E075F7-9CAB-45E7-B057-30899017E7EF}" presName="nodeText" presStyleLbl="alignAccFollowNode1" presStyleIdx="2" presStyleCnt="33">
        <dgm:presLayoutVars>
          <dgm:bulletEnabled val="1"/>
        </dgm:presLayoutVars>
      </dgm:prSet>
      <dgm:spPr/>
    </dgm:pt>
    <dgm:pt modelId="{3A7954E6-BCBE-436F-98C2-1F63F6D77289}" type="pres">
      <dgm:prSet presAssocID="{B4279E73-BDB1-4489-81C6-934D287B03C5}" presName="sibTransComposite" presStyleCnt="0"/>
      <dgm:spPr/>
    </dgm:pt>
    <dgm:pt modelId="{7B29E5BF-9DC4-4F64-8BC2-F02264431EC2}" type="pres">
      <dgm:prSet presAssocID="{C91AA014-47DB-4706-BA48-F9687AA06396}" presName="compositeNode" presStyleCnt="0"/>
      <dgm:spPr/>
    </dgm:pt>
    <dgm:pt modelId="{CE6B817B-62E2-42E2-8D39-7D2A4351245F}" type="pres">
      <dgm:prSet presAssocID="{C91AA014-47DB-4706-BA48-F9687AA06396}" presName="parTx" presStyleLbl="node1" presStyleIdx="0" presStyleCnt="0">
        <dgm:presLayoutVars>
          <dgm:chMax val="0"/>
          <dgm:chPref val="0"/>
          <dgm:bulletEnabled val="1"/>
        </dgm:presLayoutVars>
      </dgm:prSet>
      <dgm:spPr/>
    </dgm:pt>
    <dgm:pt modelId="{A08174DE-08BF-4CB3-97EF-93A97FB2D925}" type="pres">
      <dgm:prSet presAssocID="{C91AA014-47DB-4706-BA48-F9687AA06396}" presName="parSh" presStyleCnt="0"/>
      <dgm:spPr/>
    </dgm:pt>
    <dgm:pt modelId="{716F75F1-2A47-4B14-A3AE-38D235A72036}" type="pres">
      <dgm:prSet presAssocID="{C91AA014-47DB-4706-BA48-F9687AA06396}" presName="lineNode" presStyleLbl="alignAccFollowNode1" presStyleIdx="3" presStyleCnt="33"/>
      <dgm:spPr/>
    </dgm:pt>
    <dgm:pt modelId="{5B1469BA-57B5-4094-83CF-992282348E2E}" type="pres">
      <dgm:prSet presAssocID="{C91AA014-47DB-4706-BA48-F9687AA06396}" presName="lineArrowNode" presStyleLbl="alignAccFollowNode1" presStyleIdx="4" presStyleCnt="33"/>
      <dgm:spPr/>
    </dgm:pt>
    <dgm:pt modelId="{8555B7D1-1F59-41C2-B998-7C8F0126D36E}" type="pres">
      <dgm:prSet presAssocID="{CA754401-EB4D-4C59-B5BD-DCCAB691ECD3}" presName="sibTransNodeCircle" presStyleLbl="alignNode1" presStyleIdx="1" presStyleCnt="11">
        <dgm:presLayoutVars>
          <dgm:chMax val="0"/>
          <dgm:bulletEnabled/>
        </dgm:presLayoutVars>
      </dgm:prSet>
      <dgm:spPr/>
    </dgm:pt>
    <dgm:pt modelId="{A6EFAAAE-0854-46C2-A553-259A87E15E62}" type="pres">
      <dgm:prSet presAssocID="{CA754401-EB4D-4C59-B5BD-DCCAB691ECD3}" presName="spacerBetweenCircleAndCallout" presStyleCnt="0">
        <dgm:presLayoutVars/>
      </dgm:prSet>
      <dgm:spPr/>
    </dgm:pt>
    <dgm:pt modelId="{C414C5CE-73E2-408E-8535-980B8C7D9B38}" type="pres">
      <dgm:prSet presAssocID="{C91AA014-47DB-4706-BA48-F9687AA06396}" presName="nodeText" presStyleLbl="alignAccFollowNode1" presStyleIdx="5" presStyleCnt="33">
        <dgm:presLayoutVars>
          <dgm:bulletEnabled val="1"/>
        </dgm:presLayoutVars>
      </dgm:prSet>
      <dgm:spPr/>
    </dgm:pt>
    <dgm:pt modelId="{0680DFA8-A93C-456D-BC52-2FEDBBB05C35}" type="pres">
      <dgm:prSet presAssocID="{CA754401-EB4D-4C59-B5BD-DCCAB691ECD3}" presName="sibTransComposite" presStyleCnt="0"/>
      <dgm:spPr/>
    </dgm:pt>
    <dgm:pt modelId="{21424688-AD6C-4864-8E96-BFDC09D20E5B}" type="pres">
      <dgm:prSet presAssocID="{0708A097-E9D9-4957-AEE0-43FA696067B3}" presName="compositeNode" presStyleCnt="0"/>
      <dgm:spPr/>
    </dgm:pt>
    <dgm:pt modelId="{364FDCFB-8082-449B-B2EB-36F55C89EF98}" type="pres">
      <dgm:prSet presAssocID="{0708A097-E9D9-4957-AEE0-43FA696067B3}" presName="parTx" presStyleLbl="node1" presStyleIdx="0" presStyleCnt="0">
        <dgm:presLayoutVars>
          <dgm:chMax val="0"/>
          <dgm:chPref val="0"/>
          <dgm:bulletEnabled val="1"/>
        </dgm:presLayoutVars>
      </dgm:prSet>
      <dgm:spPr/>
    </dgm:pt>
    <dgm:pt modelId="{E7295C23-D45D-4689-9A74-CDF3A3728953}" type="pres">
      <dgm:prSet presAssocID="{0708A097-E9D9-4957-AEE0-43FA696067B3}" presName="parSh" presStyleCnt="0"/>
      <dgm:spPr/>
    </dgm:pt>
    <dgm:pt modelId="{0AB85B0F-6FDC-4B3D-933E-C4AD531004B9}" type="pres">
      <dgm:prSet presAssocID="{0708A097-E9D9-4957-AEE0-43FA696067B3}" presName="lineNode" presStyleLbl="alignAccFollowNode1" presStyleIdx="6" presStyleCnt="33"/>
      <dgm:spPr/>
    </dgm:pt>
    <dgm:pt modelId="{57B3A01C-D060-4A5B-847B-CC982343C490}" type="pres">
      <dgm:prSet presAssocID="{0708A097-E9D9-4957-AEE0-43FA696067B3}" presName="lineArrowNode" presStyleLbl="alignAccFollowNode1" presStyleIdx="7" presStyleCnt="33"/>
      <dgm:spPr/>
    </dgm:pt>
    <dgm:pt modelId="{50D0DD3D-8EEF-4F0A-B051-71F70D8AE633}" type="pres">
      <dgm:prSet presAssocID="{1D0863D9-EBF9-4ADB-9E78-2E089158BCDB}" presName="sibTransNodeCircle" presStyleLbl="alignNode1" presStyleIdx="2" presStyleCnt="11">
        <dgm:presLayoutVars>
          <dgm:chMax val="0"/>
          <dgm:bulletEnabled/>
        </dgm:presLayoutVars>
      </dgm:prSet>
      <dgm:spPr/>
    </dgm:pt>
    <dgm:pt modelId="{C8B3ACD5-F0DB-4A7B-A405-7D6385C5CC8B}" type="pres">
      <dgm:prSet presAssocID="{1D0863D9-EBF9-4ADB-9E78-2E089158BCDB}" presName="spacerBetweenCircleAndCallout" presStyleCnt="0">
        <dgm:presLayoutVars/>
      </dgm:prSet>
      <dgm:spPr/>
    </dgm:pt>
    <dgm:pt modelId="{0C9272F3-BF05-47E2-9174-FC2ACC56B91F}" type="pres">
      <dgm:prSet presAssocID="{0708A097-E9D9-4957-AEE0-43FA696067B3}" presName="nodeText" presStyleLbl="alignAccFollowNode1" presStyleIdx="8" presStyleCnt="33">
        <dgm:presLayoutVars>
          <dgm:bulletEnabled val="1"/>
        </dgm:presLayoutVars>
      </dgm:prSet>
      <dgm:spPr/>
    </dgm:pt>
    <dgm:pt modelId="{7369EEEE-70D4-4E5A-BFEC-5E189CF8F431}" type="pres">
      <dgm:prSet presAssocID="{1D0863D9-EBF9-4ADB-9E78-2E089158BCDB}" presName="sibTransComposite" presStyleCnt="0"/>
      <dgm:spPr/>
    </dgm:pt>
    <dgm:pt modelId="{8F7C1C50-5498-4EFE-BA8F-3989517F8EEE}" type="pres">
      <dgm:prSet presAssocID="{0F11185B-6B23-456F-8D5F-69F312767F2F}" presName="compositeNode" presStyleCnt="0"/>
      <dgm:spPr/>
    </dgm:pt>
    <dgm:pt modelId="{5DD2A7F4-119B-4462-9237-F8FDB798DB16}" type="pres">
      <dgm:prSet presAssocID="{0F11185B-6B23-456F-8D5F-69F312767F2F}" presName="parTx" presStyleLbl="node1" presStyleIdx="0" presStyleCnt="0">
        <dgm:presLayoutVars>
          <dgm:chMax val="0"/>
          <dgm:chPref val="0"/>
          <dgm:bulletEnabled val="1"/>
        </dgm:presLayoutVars>
      </dgm:prSet>
      <dgm:spPr/>
    </dgm:pt>
    <dgm:pt modelId="{8482D1BE-7F9B-40E0-9F13-FCAC02A8DD10}" type="pres">
      <dgm:prSet presAssocID="{0F11185B-6B23-456F-8D5F-69F312767F2F}" presName="parSh" presStyleCnt="0"/>
      <dgm:spPr/>
    </dgm:pt>
    <dgm:pt modelId="{7C69644B-CE41-4B24-8A72-7618A929F171}" type="pres">
      <dgm:prSet presAssocID="{0F11185B-6B23-456F-8D5F-69F312767F2F}" presName="lineNode" presStyleLbl="alignAccFollowNode1" presStyleIdx="9" presStyleCnt="33"/>
      <dgm:spPr/>
    </dgm:pt>
    <dgm:pt modelId="{7325334A-976E-488E-9215-24A6A51E79A4}" type="pres">
      <dgm:prSet presAssocID="{0F11185B-6B23-456F-8D5F-69F312767F2F}" presName="lineArrowNode" presStyleLbl="alignAccFollowNode1" presStyleIdx="10" presStyleCnt="33"/>
      <dgm:spPr/>
    </dgm:pt>
    <dgm:pt modelId="{14A0E926-9B30-4E56-97EF-81D90266C6CF}" type="pres">
      <dgm:prSet presAssocID="{E8A0CEDC-3C74-4CA2-AC56-589BB051542E}" presName="sibTransNodeCircle" presStyleLbl="alignNode1" presStyleIdx="3" presStyleCnt="11">
        <dgm:presLayoutVars>
          <dgm:chMax val="0"/>
          <dgm:bulletEnabled/>
        </dgm:presLayoutVars>
      </dgm:prSet>
      <dgm:spPr/>
    </dgm:pt>
    <dgm:pt modelId="{B0724DF1-A1B6-4EB2-A617-F103125FD5B4}" type="pres">
      <dgm:prSet presAssocID="{E8A0CEDC-3C74-4CA2-AC56-589BB051542E}" presName="spacerBetweenCircleAndCallout" presStyleCnt="0">
        <dgm:presLayoutVars/>
      </dgm:prSet>
      <dgm:spPr/>
    </dgm:pt>
    <dgm:pt modelId="{6F658862-4463-4069-8272-B65A6565A187}" type="pres">
      <dgm:prSet presAssocID="{0F11185B-6B23-456F-8D5F-69F312767F2F}" presName="nodeText" presStyleLbl="alignAccFollowNode1" presStyleIdx="11" presStyleCnt="33">
        <dgm:presLayoutVars>
          <dgm:bulletEnabled val="1"/>
        </dgm:presLayoutVars>
      </dgm:prSet>
      <dgm:spPr/>
    </dgm:pt>
    <dgm:pt modelId="{D6376D78-5CEE-4064-BFBB-6DBCA3AE2E89}" type="pres">
      <dgm:prSet presAssocID="{E8A0CEDC-3C74-4CA2-AC56-589BB051542E}" presName="sibTransComposite" presStyleCnt="0"/>
      <dgm:spPr/>
    </dgm:pt>
    <dgm:pt modelId="{2D62A176-027E-487F-A628-6678AEE5B04D}" type="pres">
      <dgm:prSet presAssocID="{14292589-5D8D-4813-8909-448CEC723AE0}" presName="compositeNode" presStyleCnt="0"/>
      <dgm:spPr/>
    </dgm:pt>
    <dgm:pt modelId="{67005484-83FE-45DD-9862-99CE57C93283}" type="pres">
      <dgm:prSet presAssocID="{14292589-5D8D-4813-8909-448CEC723AE0}" presName="parTx" presStyleLbl="node1" presStyleIdx="0" presStyleCnt="0">
        <dgm:presLayoutVars>
          <dgm:chMax val="0"/>
          <dgm:chPref val="0"/>
          <dgm:bulletEnabled val="1"/>
        </dgm:presLayoutVars>
      </dgm:prSet>
      <dgm:spPr/>
    </dgm:pt>
    <dgm:pt modelId="{D361D4AC-1DFE-4088-AFBF-40CDA3BC0004}" type="pres">
      <dgm:prSet presAssocID="{14292589-5D8D-4813-8909-448CEC723AE0}" presName="parSh" presStyleCnt="0"/>
      <dgm:spPr/>
    </dgm:pt>
    <dgm:pt modelId="{F4928ED4-0310-4DB1-B772-3F15025B09FA}" type="pres">
      <dgm:prSet presAssocID="{14292589-5D8D-4813-8909-448CEC723AE0}" presName="lineNode" presStyleLbl="alignAccFollowNode1" presStyleIdx="12" presStyleCnt="33"/>
      <dgm:spPr/>
    </dgm:pt>
    <dgm:pt modelId="{386338A3-022D-41A7-AB6E-486C235E7676}" type="pres">
      <dgm:prSet presAssocID="{14292589-5D8D-4813-8909-448CEC723AE0}" presName="lineArrowNode" presStyleLbl="alignAccFollowNode1" presStyleIdx="13" presStyleCnt="33"/>
      <dgm:spPr/>
    </dgm:pt>
    <dgm:pt modelId="{F5F5F0CC-10D2-4AE4-B2A0-35CEFD3C0A88}" type="pres">
      <dgm:prSet presAssocID="{222BF751-B2A2-4135-AD40-8489D3973687}" presName="sibTransNodeCircle" presStyleLbl="alignNode1" presStyleIdx="4" presStyleCnt="11">
        <dgm:presLayoutVars>
          <dgm:chMax val="0"/>
          <dgm:bulletEnabled/>
        </dgm:presLayoutVars>
      </dgm:prSet>
      <dgm:spPr/>
    </dgm:pt>
    <dgm:pt modelId="{4813E862-09B4-46E5-B142-8424D895DDEC}" type="pres">
      <dgm:prSet presAssocID="{222BF751-B2A2-4135-AD40-8489D3973687}" presName="spacerBetweenCircleAndCallout" presStyleCnt="0">
        <dgm:presLayoutVars/>
      </dgm:prSet>
      <dgm:spPr/>
    </dgm:pt>
    <dgm:pt modelId="{2997D9DA-5B01-4A00-B060-6DB2EB4DAA27}" type="pres">
      <dgm:prSet presAssocID="{14292589-5D8D-4813-8909-448CEC723AE0}" presName="nodeText" presStyleLbl="alignAccFollowNode1" presStyleIdx="14" presStyleCnt="33">
        <dgm:presLayoutVars>
          <dgm:bulletEnabled val="1"/>
        </dgm:presLayoutVars>
      </dgm:prSet>
      <dgm:spPr/>
    </dgm:pt>
    <dgm:pt modelId="{AD59BF26-22D4-4E95-BFB3-82D58A9E945D}" type="pres">
      <dgm:prSet presAssocID="{222BF751-B2A2-4135-AD40-8489D3973687}" presName="sibTransComposite" presStyleCnt="0"/>
      <dgm:spPr/>
    </dgm:pt>
    <dgm:pt modelId="{553BFF8C-0912-42E3-8F15-75B60C8F455A}" type="pres">
      <dgm:prSet presAssocID="{8A49A049-EC89-4772-B057-BC4D0C17F9D6}" presName="compositeNode" presStyleCnt="0"/>
      <dgm:spPr/>
    </dgm:pt>
    <dgm:pt modelId="{B719F5C7-6524-47FD-AB2B-C86F49F07678}" type="pres">
      <dgm:prSet presAssocID="{8A49A049-EC89-4772-B057-BC4D0C17F9D6}" presName="parTx" presStyleLbl="node1" presStyleIdx="0" presStyleCnt="0">
        <dgm:presLayoutVars>
          <dgm:chMax val="0"/>
          <dgm:chPref val="0"/>
          <dgm:bulletEnabled val="1"/>
        </dgm:presLayoutVars>
      </dgm:prSet>
      <dgm:spPr/>
    </dgm:pt>
    <dgm:pt modelId="{221551D4-00DE-436D-B9D9-066C1BD8AF69}" type="pres">
      <dgm:prSet presAssocID="{8A49A049-EC89-4772-B057-BC4D0C17F9D6}" presName="parSh" presStyleCnt="0"/>
      <dgm:spPr/>
    </dgm:pt>
    <dgm:pt modelId="{DBAA6CB9-E1C5-4835-A755-BEFC1EC281A3}" type="pres">
      <dgm:prSet presAssocID="{8A49A049-EC89-4772-B057-BC4D0C17F9D6}" presName="lineNode" presStyleLbl="alignAccFollowNode1" presStyleIdx="15" presStyleCnt="33"/>
      <dgm:spPr/>
    </dgm:pt>
    <dgm:pt modelId="{D1452DFB-856B-4D2A-B22A-931A8377B886}" type="pres">
      <dgm:prSet presAssocID="{8A49A049-EC89-4772-B057-BC4D0C17F9D6}" presName="lineArrowNode" presStyleLbl="alignAccFollowNode1" presStyleIdx="16" presStyleCnt="33"/>
      <dgm:spPr/>
    </dgm:pt>
    <dgm:pt modelId="{CE7D3861-8E8D-4971-AA2E-2D3D77228E35}" type="pres">
      <dgm:prSet presAssocID="{5D361362-EA48-4A75-9231-F03B2A7B8BDE}" presName="sibTransNodeCircle" presStyleLbl="alignNode1" presStyleIdx="5" presStyleCnt="11">
        <dgm:presLayoutVars>
          <dgm:chMax val="0"/>
          <dgm:bulletEnabled/>
        </dgm:presLayoutVars>
      </dgm:prSet>
      <dgm:spPr/>
    </dgm:pt>
    <dgm:pt modelId="{2A777E76-3123-43B5-A5D8-0146D6E17696}" type="pres">
      <dgm:prSet presAssocID="{5D361362-EA48-4A75-9231-F03B2A7B8BDE}" presName="spacerBetweenCircleAndCallout" presStyleCnt="0">
        <dgm:presLayoutVars/>
      </dgm:prSet>
      <dgm:spPr/>
    </dgm:pt>
    <dgm:pt modelId="{DEF1DA1F-548B-428B-B0CF-FA03FDCAABBD}" type="pres">
      <dgm:prSet presAssocID="{8A49A049-EC89-4772-B057-BC4D0C17F9D6}" presName="nodeText" presStyleLbl="alignAccFollowNode1" presStyleIdx="17" presStyleCnt="33">
        <dgm:presLayoutVars>
          <dgm:bulletEnabled val="1"/>
        </dgm:presLayoutVars>
      </dgm:prSet>
      <dgm:spPr/>
    </dgm:pt>
    <dgm:pt modelId="{3AAA0DB3-D276-4326-AA8C-A21B2C6039BC}" type="pres">
      <dgm:prSet presAssocID="{5D361362-EA48-4A75-9231-F03B2A7B8BDE}" presName="sibTransComposite" presStyleCnt="0"/>
      <dgm:spPr/>
    </dgm:pt>
    <dgm:pt modelId="{89B4AE86-05F2-4EB7-97BA-9553987AE488}" type="pres">
      <dgm:prSet presAssocID="{15CFA0BE-4FDC-4223-B2C7-361AB3F9EE3C}" presName="compositeNode" presStyleCnt="0"/>
      <dgm:spPr/>
    </dgm:pt>
    <dgm:pt modelId="{D9675077-6E0B-4BE6-9888-56A671B71154}" type="pres">
      <dgm:prSet presAssocID="{15CFA0BE-4FDC-4223-B2C7-361AB3F9EE3C}" presName="parTx" presStyleLbl="node1" presStyleIdx="0" presStyleCnt="0">
        <dgm:presLayoutVars>
          <dgm:chMax val="0"/>
          <dgm:chPref val="0"/>
          <dgm:bulletEnabled val="1"/>
        </dgm:presLayoutVars>
      </dgm:prSet>
      <dgm:spPr/>
    </dgm:pt>
    <dgm:pt modelId="{0DADB403-09BC-4D14-89D6-D6BDE296616B}" type="pres">
      <dgm:prSet presAssocID="{15CFA0BE-4FDC-4223-B2C7-361AB3F9EE3C}" presName="parSh" presStyleCnt="0"/>
      <dgm:spPr/>
    </dgm:pt>
    <dgm:pt modelId="{4A65B18B-5E3E-4D0C-B456-72B18A47FCE8}" type="pres">
      <dgm:prSet presAssocID="{15CFA0BE-4FDC-4223-B2C7-361AB3F9EE3C}" presName="lineNode" presStyleLbl="alignAccFollowNode1" presStyleIdx="18" presStyleCnt="33"/>
      <dgm:spPr/>
    </dgm:pt>
    <dgm:pt modelId="{2C06585C-F5AD-4DB3-98AD-C5C117C7E8FD}" type="pres">
      <dgm:prSet presAssocID="{15CFA0BE-4FDC-4223-B2C7-361AB3F9EE3C}" presName="lineArrowNode" presStyleLbl="alignAccFollowNode1" presStyleIdx="19" presStyleCnt="33"/>
      <dgm:spPr/>
    </dgm:pt>
    <dgm:pt modelId="{6BD3E2E6-AA64-4DD8-96D6-00B7425FDDC5}" type="pres">
      <dgm:prSet presAssocID="{21956B71-CC1C-4B4D-A9E0-CBE88BFA0517}" presName="sibTransNodeCircle" presStyleLbl="alignNode1" presStyleIdx="6" presStyleCnt="11">
        <dgm:presLayoutVars>
          <dgm:chMax val="0"/>
          <dgm:bulletEnabled/>
        </dgm:presLayoutVars>
      </dgm:prSet>
      <dgm:spPr/>
    </dgm:pt>
    <dgm:pt modelId="{2C53A682-5346-4A7C-95CD-D2D901658638}" type="pres">
      <dgm:prSet presAssocID="{21956B71-CC1C-4B4D-A9E0-CBE88BFA0517}" presName="spacerBetweenCircleAndCallout" presStyleCnt="0">
        <dgm:presLayoutVars/>
      </dgm:prSet>
      <dgm:spPr/>
    </dgm:pt>
    <dgm:pt modelId="{4C232E7B-B927-4556-9A1A-D7849F7E279A}" type="pres">
      <dgm:prSet presAssocID="{15CFA0BE-4FDC-4223-B2C7-361AB3F9EE3C}" presName="nodeText" presStyleLbl="alignAccFollowNode1" presStyleIdx="20" presStyleCnt="33">
        <dgm:presLayoutVars>
          <dgm:bulletEnabled val="1"/>
        </dgm:presLayoutVars>
      </dgm:prSet>
      <dgm:spPr/>
    </dgm:pt>
    <dgm:pt modelId="{DA789D8E-4386-4FFD-9AA2-CDA38B86E549}" type="pres">
      <dgm:prSet presAssocID="{21956B71-CC1C-4B4D-A9E0-CBE88BFA0517}" presName="sibTransComposite" presStyleCnt="0"/>
      <dgm:spPr/>
    </dgm:pt>
    <dgm:pt modelId="{B939AB24-337B-4F21-9F3C-52538F03673D}" type="pres">
      <dgm:prSet presAssocID="{2F10E2D6-E330-4D7A-A092-C64A44D5BFE1}" presName="compositeNode" presStyleCnt="0"/>
      <dgm:spPr/>
    </dgm:pt>
    <dgm:pt modelId="{DBDB0066-DAD6-4780-9788-62C9B08EFAF3}" type="pres">
      <dgm:prSet presAssocID="{2F10E2D6-E330-4D7A-A092-C64A44D5BFE1}" presName="parTx" presStyleLbl="node1" presStyleIdx="0" presStyleCnt="0">
        <dgm:presLayoutVars>
          <dgm:chMax val="0"/>
          <dgm:chPref val="0"/>
          <dgm:bulletEnabled val="1"/>
        </dgm:presLayoutVars>
      </dgm:prSet>
      <dgm:spPr/>
    </dgm:pt>
    <dgm:pt modelId="{3DF2AC97-9093-4002-891D-76938D469B05}" type="pres">
      <dgm:prSet presAssocID="{2F10E2D6-E330-4D7A-A092-C64A44D5BFE1}" presName="parSh" presStyleCnt="0"/>
      <dgm:spPr/>
    </dgm:pt>
    <dgm:pt modelId="{915CE159-1929-4BF2-83CD-23F5B033C016}" type="pres">
      <dgm:prSet presAssocID="{2F10E2D6-E330-4D7A-A092-C64A44D5BFE1}" presName="lineNode" presStyleLbl="alignAccFollowNode1" presStyleIdx="21" presStyleCnt="33"/>
      <dgm:spPr/>
    </dgm:pt>
    <dgm:pt modelId="{287D5E6F-BC90-4FC9-AF73-46CDC8EC8A42}" type="pres">
      <dgm:prSet presAssocID="{2F10E2D6-E330-4D7A-A092-C64A44D5BFE1}" presName="lineArrowNode" presStyleLbl="alignAccFollowNode1" presStyleIdx="22" presStyleCnt="33"/>
      <dgm:spPr/>
    </dgm:pt>
    <dgm:pt modelId="{F7EE2A48-0217-4B55-BBE8-31A83E553DF5}" type="pres">
      <dgm:prSet presAssocID="{E80EC319-8619-4B09-8B36-E41EB79E500F}" presName="sibTransNodeCircle" presStyleLbl="alignNode1" presStyleIdx="7" presStyleCnt="11">
        <dgm:presLayoutVars>
          <dgm:chMax val="0"/>
          <dgm:bulletEnabled/>
        </dgm:presLayoutVars>
      </dgm:prSet>
      <dgm:spPr/>
    </dgm:pt>
    <dgm:pt modelId="{45D19D27-B3E1-4A75-A497-454F3D0BEF86}" type="pres">
      <dgm:prSet presAssocID="{E80EC319-8619-4B09-8B36-E41EB79E500F}" presName="spacerBetweenCircleAndCallout" presStyleCnt="0">
        <dgm:presLayoutVars/>
      </dgm:prSet>
      <dgm:spPr/>
    </dgm:pt>
    <dgm:pt modelId="{49E1793D-CC5F-4556-8DBC-0BFC8E2F37F8}" type="pres">
      <dgm:prSet presAssocID="{2F10E2D6-E330-4D7A-A092-C64A44D5BFE1}" presName="nodeText" presStyleLbl="alignAccFollowNode1" presStyleIdx="23" presStyleCnt="33">
        <dgm:presLayoutVars>
          <dgm:bulletEnabled val="1"/>
        </dgm:presLayoutVars>
      </dgm:prSet>
      <dgm:spPr/>
    </dgm:pt>
    <dgm:pt modelId="{4ECA6E68-40E7-43C5-AFDF-10EDCFE00685}" type="pres">
      <dgm:prSet presAssocID="{E80EC319-8619-4B09-8B36-E41EB79E500F}" presName="sibTransComposite" presStyleCnt="0"/>
      <dgm:spPr/>
    </dgm:pt>
    <dgm:pt modelId="{AEC0AC65-B29B-4F18-8B96-5BA3167D1132}" type="pres">
      <dgm:prSet presAssocID="{B08D008D-6FC2-464D-B370-7380182B4655}" presName="compositeNode" presStyleCnt="0"/>
      <dgm:spPr/>
    </dgm:pt>
    <dgm:pt modelId="{8B080849-F19E-48C2-8C62-643E1ABCFF9E}" type="pres">
      <dgm:prSet presAssocID="{B08D008D-6FC2-464D-B370-7380182B4655}" presName="parTx" presStyleLbl="node1" presStyleIdx="0" presStyleCnt="0">
        <dgm:presLayoutVars>
          <dgm:chMax val="0"/>
          <dgm:chPref val="0"/>
          <dgm:bulletEnabled val="1"/>
        </dgm:presLayoutVars>
      </dgm:prSet>
      <dgm:spPr/>
    </dgm:pt>
    <dgm:pt modelId="{8FDAA7A9-1479-48ED-9E7F-15D105951A87}" type="pres">
      <dgm:prSet presAssocID="{B08D008D-6FC2-464D-B370-7380182B4655}" presName="parSh" presStyleCnt="0"/>
      <dgm:spPr/>
    </dgm:pt>
    <dgm:pt modelId="{4A6B3BFE-DE69-47A4-9AE4-4AB71D77AD83}" type="pres">
      <dgm:prSet presAssocID="{B08D008D-6FC2-464D-B370-7380182B4655}" presName="lineNode" presStyleLbl="alignAccFollowNode1" presStyleIdx="24" presStyleCnt="33"/>
      <dgm:spPr/>
    </dgm:pt>
    <dgm:pt modelId="{D8917C45-9FDD-4BE5-8053-0A13A33FF36A}" type="pres">
      <dgm:prSet presAssocID="{B08D008D-6FC2-464D-B370-7380182B4655}" presName="lineArrowNode" presStyleLbl="alignAccFollowNode1" presStyleIdx="25" presStyleCnt="33"/>
      <dgm:spPr/>
    </dgm:pt>
    <dgm:pt modelId="{B45AD930-69E1-4DE6-8F48-6564ECA866BA}" type="pres">
      <dgm:prSet presAssocID="{6CD795BA-D58A-449C-8A62-4A13042C1E38}" presName="sibTransNodeCircle" presStyleLbl="alignNode1" presStyleIdx="8" presStyleCnt="11">
        <dgm:presLayoutVars>
          <dgm:chMax val="0"/>
          <dgm:bulletEnabled/>
        </dgm:presLayoutVars>
      </dgm:prSet>
      <dgm:spPr/>
    </dgm:pt>
    <dgm:pt modelId="{A82A2D09-C0F1-413C-8525-91FD9E6AA575}" type="pres">
      <dgm:prSet presAssocID="{6CD795BA-D58A-449C-8A62-4A13042C1E38}" presName="spacerBetweenCircleAndCallout" presStyleCnt="0">
        <dgm:presLayoutVars/>
      </dgm:prSet>
      <dgm:spPr/>
    </dgm:pt>
    <dgm:pt modelId="{7AD15070-9E23-4999-ABD5-F17247B1C06A}" type="pres">
      <dgm:prSet presAssocID="{B08D008D-6FC2-464D-B370-7380182B4655}" presName="nodeText" presStyleLbl="alignAccFollowNode1" presStyleIdx="26" presStyleCnt="33">
        <dgm:presLayoutVars>
          <dgm:bulletEnabled val="1"/>
        </dgm:presLayoutVars>
      </dgm:prSet>
      <dgm:spPr/>
    </dgm:pt>
    <dgm:pt modelId="{8010A59D-7B9C-40B3-BC3B-CC692468EFAF}" type="pres">
      <dgm:prSet presAssocID="{6CD795BA-D58A-449C-8A62-4A13042C1E38}" presName="sibTransComposite" presStyleCnt="0"/>
      <dgm:spPr/>
    </dgm:pt>
    <dgm:pt modelId="{2B2CBAC3-FE66-4EB7-8887-74AF7A7DF4AF}" type="pres">
      <dgm:prSet presAssocID="{2FA8FA8C-9F4D-465F-9D3E-8EDF638ED4BD}" presName="compositeNode" presStyleCnt="0"/>
      <dgm:spPr/>
    </dgm:pt>
    <dgm:pt modelId="{C256B9EF-FF5C-4856-8BAC-59E3B86B07B2}" type="pres">
      <dgm:prSet presAssocID="{2FA8FA8C-9F4D-465F-9D3E-8EDF638ED4BD}" presName="parTx" presStyleLbl="node1" presStyleIdx="0" presStyleCnt="0">
        <dgm:presLayoutVars>
          <dgm:chMax val="0"/>
          <dgm:chPref val="0"/>
          <dgm:bulletEnabled val="1"/>
        </dgm:presLayoutVars>
      </dgm:prSet>
      <dgm:spPr/>
    </dgm:pt>
    <dgm:pt modelId="{86B7247E-562A-47BB-9BFE-5C88EA102A97}" type="pres">
      <dgm:prSet presAssocID="{2FA8FA8C-9F4D-465F-9D3E-8EDF638ED4BD}" presName="parSh" presStyleCnt="0"/>
      <dgm:spPr/>
    </dgm:pt>
    <dgm:pt modelId="{A9027916-CB55-4770-89D8-4FB7BB9DCE4D}" type="pres">
      <dgm:prSet presAssocID="{2FA8FA8C-9F4D-465F-9D3E-8EDF638ED4BD}" presName="lineNode" presStyleLbl="alignAccFollowNode1" presStyleIdx="27" presStyleCnt="33"/>
      <dgm:spPr/>
    </dgm:pt>
    <dgm:pt modelId="{E6A3F3F4-38F3-4D25-95B5-1BFC8C57561F}" type="pres">
      <dgm:prSet presAssocID="{2FA8FA8C-9F4D-465F-9D3E-8EDF638ED4BD}" presName="lineArrowNode" presStyleLbl="alignAccFollowNode1" presStyleIdx="28" presStyleCnt="33"/>
      <dgm:spPr/>
    </dgm:pt>
    <dgm:pt modelId="{1574F445-395C-40D3-A5D3-1F7DE0B50B15}" type="pres">
      <dgm:prSet presAssocID="{593B9957-AABC-463F-A0D4-C1DA16E6FE1C}" presName="sibTransNodeCircle" presStyleLbl="alignNode1" presStyleIdx="9" presStyleCnt="11">
        <dgm:presLayoutVars>
          <dgm:chMax val="0"/>
          <dgm:bulletEnabled/>
        </dgm:presLayoutVars>
      </dgm:prSet>
      <dgm:spPr/>
    </dgm:pt>
    <dgm:pt modelId="{2357DB2B-9964-494D-90B5-66293C3E9B00}" type="pres">
      <dgm:prSet presAssocID="{593B9957-AABC-463F-A0D4-C1DA16E6FE1C}" presName="spacerBetweenCircleAndCallout" presStyleCnt="0">
        <dgm:presLayoutVars/>
      </dgm:prSet>
      <dgm:spPr/>
    </dgm:pt>
    <dgm:pt modelId="{BCD1289C-090B-4734-9341-15F439B696E1}" type="pres">
      <dgm:prSet presAssocID="{2FA8FA8C-9F4D-465F-9D3E-8EDF638ED4BD}" presName="nodeText" presStyleLbl="alignAccFollowNode1" presStyleIdx="29" presStyleCnt="33">
        <dgm:presLayoutVars>
          <dgm:bulletEnabled val="1"/>
        </dgm:presLayoutVars>
      </dgm:prSet>
      <dgm:spPr/>
    </dgm:pt>
    <dgm:pt modelId="{B010F00C-FB68-4228-99FC-4F82F581CD14}" type="pres">
      <dgm:prSet presAssocID="{593B9957-AABC-463F-A0D4-C1DA16E6FE1C}" presName="sibTransComposite" presStyleCnt="0"/>
      <dgm:spPr/>
    </dgm:pt>
    <dgm:pt modelId="{25B9B81C-F405-4370-92C1-BD0EE7B24125}" type="pres">
      <dgm:prSet presAssocID="{6B0133E6-37E3-4740-A8E8-7004B977AD5F}" presName="compositeNode" presStyleCnt="0"/>
      <dgm:spPr/>
    </dgm:pt>
    <dgm:pt modelId="{C37F6E95-AB7E-4319-A898-CB52928BF86D}" type="pres">
      <dgm:prSet presAssocID="{6B0133E6-37E3-4740-A8E8-7004B977AD5F}" presName="parTx" presStyleLbl="node1" presStyleIdx="0" presStyleCnt="0">
        <dgm:presLayoutVars>
          <dgm:chMax val="0"/>
          <dgm:chPref val="0"/>
          <dgm:bulletEnabled val="1"/>
        </dgm:presLayoutVars>
      </dgm:prSet>
      <dgm:spPr/>
    </dgm:pt>
    <dgm:pt modelId="{C745AEDC-D457-448B-A796-6251F6F3F6B8}" type="pres">
      <dgm:prSet presAssocID="{6B0133E6-37E3-4740-A8E8-7004B977AD5F}" presName="parSh" presStyleCnt="0"/>
      <dgm:spPr/>
    </dgm:pt>
    <dgm:pt modelId="{495D94B1-4C46-4FE7-ACC0-5181B2E45D2F}" type="pres">
      <dgm:prSet presAssocID="{6B0133E6-37E3-4740-A8E8-7004B977AD5F}" presName="lineNode" presStyleLbl="alignAccFollowNode1" presStyleIdx="30" presStyleCnt="33"/>
      <dgm:spPr/>
    </dgm:pt>
    <dgm:pt modelId="{76277BBD-A0FE-4E0E-B98D-F968A7C44680}" type="pres">
      <dgm:prSet presAssocID="{6B0133E6-37E3-4740-A8E8-7004B977AD5F}" presName="lineArrowNode" presStyleLbl="alignAccFollowNode1" presStyleIdx="31" presStyleCnt="33"/>
      <dgm:spPr/>
    </dgm:pt>
    <dgm:pt modelId="{DCEEEFE3-CF09-48A9-9B01-AEC0D14797B9}" type="pres">
      <dgm:prSet presAssocID="{76D1C412-821B-4840-B124-F07C30272FAD}" presName="sibTransNodeCircle" presStyleLbl="alignNode1" presStyleIdx="10" presStyleCnt="11">
        <dgm:presLayoutVars>
          <dgm:chMax val="0"/>
          <dgm:bulletEnabled/>
        </dgm:presLayoutVars>
      </dgm:prSet>
      <dgm:spPr/>
    </dgm:pt>
    <dgm:pt modelId="{F944ABAE-572D-4174-87B8-C9B275C4129B}" type="pres">
      <dgm:prSet presAssocID="{76D1C412-821B-4840-B124-F07C30272FAD}" presName="spacerBetweenCircleAndCallout" presStyleCnt="0">
        <dgm:presLayoutVars/>
      </dgm:prSet>
      <dgm:spPr/>
    </dgm:pt>
    <dgm:pt modelId="{B7F012ED-D135-4941-956B-1AF0C9F0D6D4}" type="pres">
      <dgm:prSet presAssocID="{6B0133E6-37E3-4740-A8E8-7004B977AD5F}" presName="nodeText" presStyleLbl="alignAccFollowNode1" presStyleIdx="32" presStyleCnt="33">
        <dgm:presLayoutVars>
          <dgm:bulletEnabled val="1"/>
        </dgm:presLayoutVars>
      </dgm:prSet>
      <dgm:spPr/>
    </dgm:pt>
  </dgm:ptLst>
  <dgm:cxnLst>
    <dgm:cxn modelId="{2671BD16-DBB7-4703-A57C-FBFB077EE09A}" type="presOf" srcId="{B08D008D-6FC2-464D-B370-7380182B4655}" destId="{7AD15070-9E23-4999-ABD5-F17247B1C06A}" srcOrd="0" destOrd="0" presId="urn:microsoft.com/office/officeart/2016/7/layout/LinearArrowProcessNumbered"/>
    <dgm:cxn modelId="{D73B7319-990D-4AEE-99AF-14E4A6E2020B}" type="presOf" srcId="{593B9957-AABC-463F-A0D4-C1DA16E6FE1C}" destId="{1574F445-395C-40D3-A5D3-1F7DE0B50B15}" srcOrd="0" destOrd="0" presId="urn:microsoft.com/office/officeart/2016/7/layout/LinearArrowProcessNumbered"/>
    <dgm:cxn modelId="{679DC41B-B406-45CE-8BBF-8A1A326612F9}" srcId="{85A28211-13F4-4606-9086-62A01D71447B}" destId="{0708A097-E9D9-4957-AEE0-43FA696067B3}" srcOrd="2" destOrd="0" parTransId="{DE31D0FD-95FA-4C43-8A8E-0742783832A0}" sibTransId="{1D0863D9-EBF9-4ADB-9E78-2E089158BCDB}"/>
    <dgm:cxn modelId="{E5D39822-B51B-4E81-9F64-C11E1E2B749D}" srcId="{85A28211-13F4-4606-9086-62A01D71447B}" destId="{15CFA0BE-4FDC-4223-B2C7-361AB3F9EE3C}" srcOrd="6" destOrd="0" parTransId="{BDC5ECED-D871-4FF3-A830-46697569733A}" sibTransId="{21956B71-CC1C-4B4D-A9E0-CBE88BFA0517}"/>
    <dgm:cxn modelId="{586C0325-CE59-446E-8B20-877336F0AAF7}" type="presOf" srcId="{6B0133E6-37E3-4740-A8E8-7004B977AD5F}" destId="{B7F012ED-D135-4941-956B-1AF0C9F0D6D4}" srcOrd="0" destOrd="0" presId="urn:microsoft.com/office/officeart/2016/7/layout/LinearArrowProcessNumbered"/>
    <dgm:cxn modelId="{E3494734-8413-43EE-91E0-BA372AB27256}" type="presOf" srcId="{B4279E73-BDB1-4489-81C6-934D287B03C5}" destId="{725D0F9B-C7C2-4460-AB43-ADE773258665}" srcOrd="0" destOrd="0" presId="urn:microsoft.com/office/officeart/2016/7/layout/LinearArrowProcessNumbered"/>
    <dgm:cxn modelId="{09E5E435-DED7-48BC-82EB-E80C4093BB45}" type="presOf" srcId="{E8A0CEDC-3C74-4CA2-AC56-589BB051542E}" destId="{14A0E926-9B30-4E56-97EF-81D90266C6CF}" srcOrd="0" destOrd="0" presId="urn:microsoft.com/office/officeart/2016/7/layout/LinearArrowProcessNumbered"/>
    <dgm:cxn modelId="{7C71343C-9F2D-4641-88BA-DF256CAEB2BE}" srcId="{85A28211-13F4-4606-9086-62A01D71447B}" destId="{8A49A049-EC89-4772-B057-BC4D0C17F9D6}" srcOrd="5" destOrd="0" parTransId="{E76DF6DF-9DC2-41D6-A0B8-A6266291AFB1}" sibTransId="{5D361362-EA48-4A75-9231-F03B2A7B8BDE}"/>
    <dgm:cxn modelId="{96C0FE5F-4C23-44DF-9D98-A4719A157C2F}" type="presOf" srcId="{0708A097-E9D9-4957-AEE0-43FA696067B3}" destId="{0C9272F3-BF05-47E2-9174-FC2ACC56B91F}" srcOrd="0" destOrd="0" presId="urn:microsoft.com/office/officeart/2016/7/layout/LinearArrowProcessNumbered"/>
    <dgm:cxn modelId="{4CA2D745-06F2-4A2A-8FBF-FFA7B1E93E7A}" type="presOf" srcId="{76D1C412-821B-4840-B124-F07C30272FAD}" destId="{DCEEEFE3-CF09-48A9-9B01-AEC0D14797B9}" srcOrd="0" destOrd="0" presId="urn:microsoft.com/office/officeart/2016/7/layout/LinearArrowProcessNumbered"/>
    <dgm:cxn modelId="{78A18768-23D5-4E29-AC59-54983984ADEB}" type="presOf" srcId="{2F10E2D6-E330-4D7A-A092-C64A44D5BFE1}" destId="{49E1793D-CC5F-4556-8DBC-0BFC8E2F37F8}" srcOrd="0" destOrd="0" presId="urn:microsoft.com/office/officeart/2016/7/layout/LinearArrowProcessNumbered"/>
    <dgm:cxn modelId="{C10B4251-B8FB-473C-B7EF-C62A5461CEB5}" type="presOf" srcId="{5D361362-EA48-4A75-9231-F03B2A7B8BDE}" destId="{CE7D3861-8E8D-4971-AA2E-2D3D77228E35}" srcOrd="0" destOrd="0" presId="urn:microsoft.com/office/officeart/2016/7/layout/LinearArrowProcessNumbered"/>
    <dgm:cxn modelId="{AF40AB79-E37E-44DD-96D2-7C0FBCD58C4A}" srcId="{85A28211-13F4-4606-9086-62A01D71447B}" destId="{2FA8FA8C-9F4D-465F-9D3E-8EDF638ED4BD}" srcOrd="9" destOrd="0" parTransId="{CA41E775-1936-4366-862A-21FA5E94F385}" sibTransId="{593B9957-AABC-463F-A0D4-C1DA16E6FE1C}"/>
    <dgm:cxn modelId="{ABFC207E-A6F3-4F2F-BEA2-6CAE5B806E4F}" type="presOf" srcId="{0F11185B-6B23-456F-8D5F-69F312767F2F}" destId="{6F658862-4463-4069-8272-B65A6565A187}" srcOrd="0" destOrd="0" presId="urn:microsoft.com/office/officeart/2016/7/layout/LinearArrowProcessNumbered"/>
    <dgm:cxn modelId="{3033C57F-9C2A-4025-AFD2-16AA668662CD}" srcId="{85A28211-13F4-4606-9086-62A01D71447B}" destId="{14292589-5D8D-4813-8909-448CEC723AE0}" srcOrd="4" destOrd="0" parTransId="{609FB9C4-E884-4FF3-A11A-A6F5440D37BF}" sibTransId="{222BF751-B2A2-4135-AD40-8489D3973687}"/>
    <dgm:cxn modelId="{0F644D80-2913-4BDA-B9C5-C53D89258A54}" srcId="{85A28211-13F4-4606-9086-62A01D71447B}" destId="{90E075F7-9CAB-45E7-B057-30899017E7EF}" srcOrd="0" destOrd="0" parTransId="{F5038C0A-35B1-42CD-AA9B-758866482605}" sibTransId="{B4279E73-BDB1-4489-81C6-934D287B03C5}"/>
    <dgm:cxn modelId="{E10E3481-B9FE-4F4C-BBF2-DD056E11B13B}" type="presOf" srcId="{14292589-5D8D-4813-8909-448CEC723AE0}" destId="{2997D9DA-5B01-4A00-B060-6DB2EB4DAA27}" srcOrd="0" destOrd="0" presId="urn:microsoft.com/office/officeart/2016/7/layout/LinearArrowProcessNumbered"/>
    <dgm:cxn modelId="{2A697682-AF0E-4255-987B-E2814A4C65E1}" type="presOf" srcId="{90E075F7-9CAB-45E7-B057-30899017E7EF}" destId="{F23CCF45-FB28-4CDB-A500-87FEA2E223D3}" srcOrd="0" destOrd="0" presId="urn:microsoft.com/office/officeart/2016/7/layout/LinearArrowProcessNumbered"/>
    <dgm:cxn modelId="{A4F76D99-B5FD-4599-8F7F-04B9F54EC136}" type="presOf" srcId="{CA754401-EB4D-4C59-B5BD-DCCAB691ECD3}" destId="{8555B7D1-1F59-41C2-B998-7C8F0126D36E}" srcOrd="0" destOrd="0" presId="urn:microsoft.com/office/officeart/2016/7/layout/LinearArrowProcessNumbered"/>
    <dgm:cxn modelId="{BC0F689D-895C-4BEE-8ED5-DD4F6C603332}" type="presOf" srcId="{15CFA0BE-4FDC-4223-B2C7-361AB3F9EE3C}" destId="{4C232E7B-B927-4556-9A1A-D7849F7E279A}" srcOrd="0" destOrd="0" presId="urn:microsoft.com/office/officeart/2016/7/layout/LinearArrowProcessNumbered"/>
    <dgm:cxn modelId="{2933E5A9-4887-49BD-BA9E-923613BD1286}" type="presOf" srcId="{8A49A049-EC89-4772-B057-BC4D0C17F9D6}" destId="{DEF1DA1F-548B-428B-B0CF-FA03FDCAABBD}" srcOrd="0" destOrd="0" presId="urn:microsoft.com/office/officeart/2016/7/layout/LinearArrowProcessNumbered"/>
    <dgm:cxn modelId="{282352B1-2579-4A94-9DF6-022E00C1F548}" type="presOf" srcId="{C91AA014-47DB-4706-BA48-F9687AA06396}" destId="{C414C5CE-73E2-408E-8535-980B8C7D9B38}" srcOrd="0" destOrd="0" presId="urn:microsoft.com/office/officeart/2016/7/layout/LinearArrowProcessNumbered"/>
    <dgm:cxn modelId="{88DFD2B1-01DA-4AFC-905D-AE9938C303C3}" type="presOf" srcId="{6CD795BA-D58A-449C-8A62-4A13042C1E38}" destId="{B45AD930-69E1-4DE6-8F48-6564ECA866BA}" srcOrd="0" destOrd="0" presId="urn:microsoft.com/office/officeart/2016/7/layout/LinearArrowProcessNumbered"/>
    <dgm:cxn modelId="{A81D10B6-E72B-4825-B515-3E728C4C2A34}" srcId="{85A28211-13F4-4606-9086-62A01D71447B}" destId="{2F10E2D6-E330-4D7A-A092-C64A44D5BFE1}" srcOrd="7" destOrd="0" parTransId="{19EC4E4A-0018-4E5C-A46E-9E020E47381A}" sibTransId="{E80EC319-8619-4B09-8B36-E41EB79E500F}"/>
    <dgm:cxn modelId="{BEAA31B7-C632-4771-BF4F-1ADEF6B64787}" type="presOf" srcId="{21956B71-CC1C-4B4D-A9E0-CBE88BFA0517}" destId="{6BD3E2E6-AA64-4DD8-96D6-00B7425FDDC5}" srcOrd="0" destOrd="0" presId="urn:microsoft.com/office/officeart/2016/7/layout/LinearArrowProcessNumbered"/>
    <dgm:cxn modelId="{942326B9-7647-4432-8740-476532DE0A7A}" srcId="{85A28211-13F4-4606-9086-62A01D71447B}" destId="{0F11185B-6B23-456F-8D5F-69F312767F2F}" srcOrd="3" destOrd="0" parTransId="{52634609-D1B8-4132-996B-5807305A2975}" sibTransId="{E8A0CEDC-3C74-4CA2-AC56-589BB051542E}"/>
    <dgm:cxn modelId="{99CB5FCE-A9A3-4306-8872-1AFE82FA53ED}" type="presOf" srcId="{2FA8FA8C-9F4D-465F-9D3E-8EDF638ED4BD}" destId="{BCD1289C-090B-4734-9341-15F439B696E1}" srcOrd="0" destOrd="0" presId="urn:microsoft.com/office/officeart/2016/7/layout/LinearArrowProcessNumbered"/>
    <dgm:cxn modelId="{304477D4-FE4D-4DCE-9EF6-1072B48D3BD4}" type="presOf" srcId="{E80EC319-8619-4B09-8B36-E41EB79E500F}" destId="{F7EE2A48-0217-4B55-BBE8-31A83E553DF5}" srcOrd="0" destOrd="0" presId="urn:microsoft.com/office/officeart/2016/7/layout/LinearArrowProcessNumbered"/>
    <dgm:cxn modelId="{197957D5-05B1-42A0-ABB9-0F02062A7BE5}" type="presOf" srcId="{85A28211-13F4-4606-9086-62A01D71447B}" destId="{47422103-66E5-4E92-8712-35CFD5AD721D}" srcOrd="0" destOrd="0" presId="urn:microsoft.com/office/officeart/2016/7/layout/LinearArrowProcessNumbered"/>
    <dgm:cxn modelId="{7C3C11DC-E057-48C9-A216-9CA830921428}" srcId="{85A28211-13F4-4606-9086-62A01D71447B}" destId="{B08D008D-6FC2-464D-B370-7380182B4655}" srcOrd="8" destOrd="0" parTransId="{A59496A2-BFEF-4AFA-B76F-9FB8308F164A}" sibTransId="{6CD795BA-D58A-449C-8A62-4A13042C1E38}"/>
    <dgm:cxn modelId="{F45672DF-206E-47C1-9AAC-18C5361DE5F0}" type="presOf" srcId="{222BF751-B2A2-4135-AD40-8489D3973687}" destId="{F5F5F0CC-10D2-4AE4-B2A0-35CEFD3C0A88}" srcOrd="0" destOrd="0" presId="urn:microsoft.com/office/officeart/2016/7/layout/LinearArrowProcessNumbered"/>
    <dgm:cxn modelId="{CAEAA2E8-5172-4871-B770-5595EDFA88AC}" srcId="{85A28211-13F4-4606-9086-62A01D71447B}" destId="{6B0133E6-37E3-4740-A8E8-7004B977AD5F}" srcOrd="10" destOrd="0" parTransId="{9CC1F6BD-D01F-4BDB-9D0D-24FC2AD6B4EE}" sibTransId="{76D1C412-821B-4840-B124-F07C30272FAD}"/>
    <dgm:cxn modelId="{FEF39FF0-3CA4-464A-9BB9-11DD6CCA0289}" type="presOf" srcId="{1D0863D9-EBF9-4ADB-9E78-2E089158BCDB}" destId="{50D0DD3D-8EEF-4F0A-B051-71F70D8AE633}" srcOrd="0" destOrd="0" presId="urn:microsoft.com/office/officeart/2016/7/layout/LinearArrowProcessNumbered"/>
    <dgm:cxn modelId="{A40A04F5-D086-43C7-B2D8-A640BF412F4D}" srcId="{85A28211-13F4-4606-9086-62A01D71447B}" destId="{C91AA014-47DB-4706-BA48-F9687AA06396}" srcOrd="1" destOrd="0" parTransId="{C9E301F1-6CE8-4F7B-A849-FC334BE86E1B}" sibTransId="{CA754401-EB4D-4C59-B5BD-DCCAB691ECD3}"/>
    <dgm:cxn modelId="{B9E3623B-FAED-4035-84A6-5962590E2376}" type="presParOf" srcId="{47422103-66E5-4E92-8712-35CFD5AD721D}" destId="{966D5E3B-2600-4A49-9788-FE38CA1596DA}" srcOrd="0" destOrd="0" presId="urn:microsoft.com/office/officeart/2016/7/layout/LinearArrowProcessNumbered"/>
    <dgm:cxn modelId="{6AA0A965-C46E-49BD-A94B-C21D7E9B4036}" type="presParOf" srcId="{966D5E3B-2600-4A49-9788-FE38CA1596DA}" destId="{302D0912-5D55-4F77-963B-DC6C4B66D65F}" srcOrd="0" destOrd="0" presId="urn:microsoft.com/office/officeart/2016/7/layout/LinearArrowProcessNumbered"/>
    <dgm:cxn modelId="{654506F0-4C93-4AFA-8725-B6C3AAA5B34B}" type="presParOf" srcId="{966D5E3B-2600-4A49-9788-FE38CA1596DA}" destId="{F3850275-B6E9-4B87-A252-EDAD08164061}" srcOrd="1" destOrd="0" presId="urn:microsoft.com/office/officeart/2016/7/layout/LinearArrowProcessNumbered"/>
    <dgm:cxn modelId="{0655AB12-A656-4A01-84BF-3CC2005AAFB5}" type="presParOf" srcId="{F3850275-B6E9-4B87-A252-EDAD08164061}" destId="{C90D3DF0-7047-49BC-B8B8-AA26089B60E4}" srcOrd="0" destOrd="0" presId="urn:microsoft.com/office/officeart/2016/7/layout/LinearArrowProcessNumbered"/>
    <dgm:cxn modelId="{83ED22C4-9CF6-4224-A0CF-F787C8A11154}" type="presParOf" srcId="{F3850275-B6E9-4B87-A252-EDAD08164061}" destId="{E6AB29BF-19C6-4775-B968-00B38180B40F}" srcOrd="1" destOrd="0" presId="urn:microsoft.com/office/officeart/2016/7/layout/LinearArrowProcessNumbered"/>
    <dgm:cxn modelId="{3FCF693B-37B4-40D3-908F-6CD6D1629796}" type="presParOf" srcId="{F3850275-B6E9-4B87-A252-EDAD08164061}" destId="{725D0F9B-C7C2-4460-AB43-ADE773258665}" srcOrd="2" destOrd="0" presId="urn:microsoft.com/office/officeart/2016/7/layout/LinearArrowProcessNumbered"/>
    <dgm:cxn modelId="{AA2ECE6A-C8A2-4612-84C4-DC4DFD335768}" type="presParOf" srcId="{F3850275-B6E9-4B87-A252-EDAD08164061}" destId="{36B5B971-984C-478C-8E74-C4A92C11A785}" srcOrd="3" destOrd="0" presId="urn:microsoft.com/office/officeart/2016/7/layout/LinearArrowProcessNumbered"/>
    <dgm:cxn modelId="{D662785F-6B73-4209-B2EE-0823557AB514}" type="presParOf" srcId="{966D5E3B-2600-4A49-9788-FE38CA1596DA}" destId="{F23CCF45-FB28-4CDB-A500-87FEA2E223D3}" srcOrd="2" destOrd="0" presId="urn:microsoft.com/office/officeart/2016/7/layout/LinearArrowProcessNumbered"/>
    <dgm:cxn modelId="{D98AB5E7-0CFA-4EBF-BD78-29B6D4E7CBC8}" type="presParOf" srcId="{47422103-66E5-4E92-8712-35CFD5AD721D}" destId="{3A7954E6-BCBE-436F-98C2-1F63F6D77289}" srcOrd="1" destOrd="0" presId="urn:microsoft.com/office/officeart/2016/7/layout/LinearArrowProcessNumbered"/>
    <dgm:cxn modelId="{78992FF7-CF0E-47A6-98EE-FC5607EA75C2}" type="presParOf" srcId="{47422103-66E5-4E92-8712-35CFD5AD721D}" destId="{7B29E5BF-9DC4-4F64-8BC2-F02264431EC2}" srcOrd="2" destOrd="0" presId="urn:microsoft.com/office/officeart/2016/7/layout/LinearArrowProcessNumbered"/>
    <dgm:cxn modelId="{BA86B11C-73AD-43F0-BA7C-6248A39ABF8E}" type="presParOf" srcId="{7B29E5BF-9DC4-4F64-8BC2-F02264431EC2}" destId="{CE6B817B-62E2-42E2-8D39-7D2A4351245F}" srcOrd="0" destOrd="0" presId="urn:microsoft.com/office/officeart/2016/7/layout/LinearArrowProcessNumbered"/>
    <dgm:cxn modelId="{6891A7BC-4E3E-452E-ACE5-7F4DD3A2305E}" type="presParOf" srcId="{7B29E5BF-9DC4-4F64-8BC2-F02264431EC2}" destId="{A08174DE-08BF-4CB3-97EF-93A97FB2D925}" srcOrd="1" destOrd="0" presId="urn:microsoft.com/office/officeart/2016/7/layout/LinearArrowProcessNumbered"/>
    <dgm:cxn modelId="{21B851B4-A0B2-4D0E-A301-7389947D705C}" type="presParOf" srcId="{A08174DE-08BF-4CB3-97EF-93A97FB2D925}" destId="{716F75F1-2A47-4B14-A3AE-38D235A72036}" srcOrd="0" destOrd="0" presId="urn:microsoft.com/office/officeart/2016/7/layout/LinearArrowProcessNumbered"/>
    <dgm:cxn modelId="{6F662361-4A2D-436E-9B5E-7E4AB79428C9}" type="presParOf" srcId="{A08174DE-08BF-4CB3-97EF-93A97FB2D925}" destId="{5B1469BA-57B5-4094-83CF-992282348E2E}" srcOrd="1" destOrd="0" presId="urn:microsoft.com/office/officeart/2016/7/layout/LinearArrowProcessNumbered"/>
    <dgm:cxn modelId="{55EBD7C3-5E12-4169-88EF-8B5A8C481C18}" type="presParOf" srcId="{A08174DE-08BF-4CB3-97EF-93A97FB2D925}" destId="{8555B7D1-1F59-41C2-B998-7C8F0126D36E}" srcOrd="2" destOrd="0" presId="urn:microsoft.com/office/officeart/2016/7/layout/LinearArrowProcessNumbered"/>
    <dgm:cxn modelId="{ED1688BA-0D0F-45A7-9772-2EDF83EB5C27}" type="presParOf" srcId="{A08174DE-08BF-4CB3-97EF-93A97FB2D925}" destId="{A6EFAAAE-0854-46C2-A553-259A87E15E62}" srcOrd="3" destOrd="0" presId="urn:microsoft.com/office/officeart/2016/7/layout/LinearArrowProcessNumbered"/>
    <dgm:cxn modelId="{64CD7F3D-5513-45B0-A49B-4439501F9953}" type="presParOf" srcId="{7B29E5BF-9DC4-4F64-8BC2-F02264431EC2}" destId="{C414C5CE-73E2-408E-8535-980B8C7D9B38}" srcOrd="2" destOrd="0" presId="urn:microsoft.com/office/officeart/2016/7/layout/LinearArrowProcessNumbered"/>
    <dgm:cxn modelId="{C3E1DB81-4A09-4800-9A71-11D9B4420434}" type="presParOf" srcId="{47422103-66E5-4E92-8712-35CFD5AD721D}" destId="{0680DFA8-A93C-456D-BC52-2FEDBBB05C35}" srcOrd="3" destOrd="0" presId="urn:microsoft.com/office/officeart/2016/7/layout/LinearArrowProcessNumbered"/>
    <dgm:cxn modelId="{3FC046BB-28B8-4C6C-A530-E8E777AAB7ED}" type="presParOf" srcId="{47422103-66E5-4E92-8712-35CFD5AD721D}" destId="{21424688-AD6C-4864-8E96-BFDC09D20E5B}" srcOrd="4" destOrd="0" presId="urn:microsoft.com/office/officeart/2016/7/layout/LinearArrowProcessNumbered"/>
    <dgm:cxn modelId="{F6AD1209-5F78-41EB-9EF5-07950F109198}" type="presParOf" srcId="{21424688-AD6C-4864-8E96-BFDC09D20E5B}" destId="{364FDCFB-8082-449B-B2EB-36F55C89EF98}" srcOrd="0" destOrd="0" presId="urn:microsoft.com/office/officeart/2016/7/layout/LinearArrowProcessNumbered"/>
    <dgm:cxn modelId="{DD0E94F4-2E38-4B1D-93D6-64008A9A9F68}" type="presParOf" srcId="{21424688-AD6C-4864-8E96-BFDC09D20E5B}" destId="{E7295C23-D45D-4689-9A74-CDF3A3728953}" srcOrd="1" destOrd="0" presId="urn:microsoft.com/office/officeart/2016/7/layout/LinearArrowProcessNumbered"/>
    <dgm:cxn modelId="{5DA215AF-A5A2-4212-A0D7-742265952929}" type="presParOf" srcId="{E7295C23-D45D-4689-9A74-CDF3A3728953}" destId="{0AB85B0F-6FDC-4B3D-933E-C4AD531004B9}" srcOrd="0" destOrd="0" presId="urn:microsoft.com/office/officeart/2016/7/layout/LinearArrowProcessNumbered"/>
    <dgm:cxn modelId="{E71817AE-161B-408D-93B3-915E86A4ECB2}" type="presParOf" srcId="{E7295C23-D45D-4689-9A74-CDF3A3728953}" destId="{57B3A01C-D060-4A5B-847B-CC982343C490}" srcOrd="1" destOrd="0" presId="urn:microsoft.com/office/officeart/2016/7/layout/LinearArrowProcessNumbered"/>
    <dgm:cxn modelId="{959DD62E-A599-44B2-8333-F840483DCF58}" type="presParOf" srcId="{E7295C23-D45D-4689-9A74-CDF3A3728953}" destId="{50D0DD3D-8EEF-4F0A-B051-71F70D8AE633}" srcOrd="2" destOrd="0" presId="urn:microsoft.com/office/officeart/2016/7/layout/LinearArrowProcessNumbered"/>
    <dgm:cxn modelId="{5CFA9FF8-C1BD-434E-B9CF-30E2C790FCD6}" type="presParOf" srcId="{E7295C23-D45D-4689-9A74-CDF3A3728953}" destId="{C8B3ACD5-F0DB-4A7B-A405-7D6385C5CC8B}" srcOrd="3" destOrd="0" presId="urn:microsoft.com/office/officeart/2016/7/layout/LinearArrowProcessNumbered"/>
    <dgm:cxn modelId="{E6043844-752B-4899-B94A-98010A0F93F7}" type="presParOf" srcId="{21424688-AD6C-4864-8E96-BFDC09D20E5B}" destId="{0C9272F3-BF05-47E2-9174-FC2ACC56B91F}" srcOrd="2" destOrd="0" presId="urn:microsoft.com/office/officeart/2016/7/layout/LinearArrowProcessNumbered"/>
    <dgm:cxn modelId="{7617BC9C-1609-40B5-B0F6-487811AD2951}" type="presParOf" srcId="{47422103-66E5-4E92-8712-35CFD5AD721D}" destId="{7369EEEE-70D4-4E5A-BFEC-5E189CF8F431}" srcOrd="5" destOrd="0" presId="urn:microsoft.com/office/officeart/2016/7/layout/LinearArrowProcessNumbered"/>
    <dgm:cxn modelId="{C3B8306C-2292-4F9D-86B5-A77ED7309331}" type="presParOf" srcId="{47422103-66E5-4E92-8712-35CFD5AD721D}" destId="{8F7C1C50-5498-4EFE-BA8F-3989517F8EEE}" srcOrd="6" destOrd="0" presId="urn:microsoft.com/office/officeart/2016/7/layout/LinearArrowProcessNumbered"/>
    <dgm:cxn modelId="{5D9B870B-D1B1-4955-AD98-B152CD68491B}" type="presParOf" srcId="{8F7C1C50-5498-4EFE-BA8F-3989517F8EEE}" destId="{5DD2A7F4-119B-4462-9237-F8FDB798DB16}" srcOrd="0" destOrd="0" presId="urn:microsoft.com/office/officeart/2016/7/layout/LinearArrowProcessNumbered"/>
    <dgm:cxn modelId="{A18B9AB7-AE3C-4A75-9AFC-DD32D5F6AEA8}" type="presParOf" srcId="{8F7C1C50-5498-4EFE-BA8F-3989517F8EEE}" destId="{8482D1BE-7F9B-40E0-9F13-FCAC02A8DD10}" srcOrd="1" destOrd="0" presId="urn:microsoft.com/office/officeart/2016/7/layout/LinearArrowProcessNumbered"/>
    <dgm:cxn modelId="{ED186ED7-E358-4DF0-8FA4-5404455CCE5A}" type="presParOf" srcId="{8482D1BE-7F9B-40E0-9F13-FCAC02A8DD10}" destId="{7C69644B-CE41-4B24-8A72-7618A929F171}" srcOrd="0" destOrd="0" presId="urn:microsoft.com/office/officeart/2016/7/layout/LinearArrowProcessNumbered"/>
    <dgm:cxn modelId="{1AB606D2-EE34-47FC-8836-3EFF965B3244}" type="presParOf" srcId="{8482D1BE-7F9B-40E0-9F13-FCAC02A8DD10}" destId="{7325334A-976E-488E-9215-24A6A51E79A4}" srcOrd="1" destOrd="0" presId="urn:microsoft.com/office/officeart/2016/7/layout/LinearArrowProcessNumbered"/>
    <dgm:cxn modelId="{A074DCEE-DECE-487D-A71D-8A6E9B50F0CF}" type="presParOf" srcId="{8482D1BE-7F9B-40E0-9F13-FCAC02A8DD10}" destId="{14A0E926-9B30-4E56-97EF-81D90266C6CF}" srcOrd="2" destOrd="0" presId="urn:microsoft.com/office/officeart/2016/7/layout/LinearArrowProcessNumbered"/>
    <dgm:cxn modelId="{D1E2B7C9-F854-426B-935E-419A8FE25159}" type="presParOf" srcId="{8482D1BE-7F9B-40E0-9F13-FCAC02A8DD10}" destId="{B0724DF1-A1B6-4EB2-A617-F103125FD5B4}" srcOrd="3" destOrd="0" presId="urn:microsoft.com/office/officeart/2016/7/layout/LinearArrowProcessNumbered"/>
    <dgm:cxn modelId="{B264F943-B715-4006-8AAF-E7CD9481A6D2}" type="presParOf" srcId="{8F7C1C50-5498-4EFE-BA8F-3989517F8EEE}" destId="{6F658862-4463-4069-8272-B65A6565A187}" srcOrd="2" destOrd="0" presId="urn:microsoft.com/office/officeart/2016/7/layout/LinearArrowProcessNumbered"/>
    <dgm:cxn modelId="{FEBB0563-0196-44F0-9792-97E2A49B1E99}" type="presParOf" srcId="{47422103-66E5-4E92-8712-35CFD5AD721D}" destId="{D6376D78-5CEE-4064-BFBB-6DBCA3AE2E89}" srcOrd="7" destOrd="0" presId="urn:microsoft.com/office/officeart/2016/7/layout/LinearArrowProcessNumbered"/>
    <dgm:cxn modelId="{EBA3F855-4821-4246-8994-845AD5D603C9}" type="presParOf" srcId="{47422103-66E5-4E92-8712-35CFD5AD721D}" destId="{2D62A176-027E-487F-A628-6678AEE5B04D}" srcOrd="8" destOrd="0" presId="urn:microsoft.com/office/officeart/2016/7/layout/LinearArrowProcessNumbered"/>
    <dgm:cxn modelId="{211FAF2B-F512-4F29-A206-F8C43D5B3BF1}" type="presParOf" srcId="{2D62A176-027E-487F-A628-6678AEE5B04D}" destId="{67005484-83FE-45DD-9862-99CE57C93283}" srcOrd="0" destOrd="0" presId="urn:microsoft.com/office/officeart/2016/7/layout/LinearArrowProcessNumbered"/>
    <dgm:cxn modelId="{217DEA80-1D09-4187-AD5F-84A774D6AF6A}" type="presParOf" srcId="{2D62A176-027E-487F-A628-6678AEE5B04D}" destId="{D361D4AC-1DFE-4088-AFBF-40CDA3BC0004}" srcOrd="1" destOrd="0" presId="urn:microsoft.com/office/officeart/2016/7/layout/LinearArrowProcessNumbered"/>
    <dgm:cxn modelId="{E0F6ABAA-1205-4347-B535-E0DD58D77BA6}" type="presParOf" srcId="{D361D4AC-1DFE-4088-AFBF-40CDA3BC0004}" destId="{F4928ED4-0310-4DB1-B772-3F15025B09FA}" srcOrd="0" destOrd="0" presId="urn:microsoft.com/office/officeart/2016/7/layout/LinearArrowProcessNumbered"/>
    <dgm:cxn modelId="{5D944424-A61C-4BF7-A98A-556BBFB2ABA5}" type="presParOf" srcId="{D361D4AC-1DFE-4088-AFBF-40CDA3BC0004}" destId="{386338A3-022D-41A7-AB6E-486C235E7676}" srcOrd="1" destOrd="0" presId="urn:microsoft.com/office/officeart/2016/7/layout/LinearArrowProcessNumbered"/>
    <dgm:cxn modelId="{3A8A9F83-6A75-48EF-AC32-BAC2FC5DFF73}" type="presParOf" srcId="{D361D4AC-1DFE-4088-AFBF-40CDA3BC0004}" destId="{F5F5F0CC-10D2-4AE4-B2A0-35CEFD3C0A88}" srcOrd="2" destOrd="0" presId="urn:microsoft.com/office/officeart/2016/7/layout/LinearArrowProcessNumbered"/>
    <dgm:cxn modelId="{DE7985EE-52AC-41D2-9CFE-6E2FF4FED9C1}" type="presParOf" srcId="{D361D4AC-1DFE-4088-AFBF-40CDA3BC0004}" destId="{4813E862-09B4-46E5-B142-8424D895DDEC}" srcOrd="3" destOrd="0" presId="urn:microsoft.com/office/officeart/2016/7/layout/LinearArrowProcessNumbered"/>
    <dgm:cxn modelId="{DA09932B-ECB9-41E6-ABB3-1A5192B9F98F}" type="presParOf" srcId="{2D62A176-027E-487F-A628-6678AEE5B04D}" destId="{2997D9DA-5B01-4A00-B060-6DB2EB4DAA27}" srcOrd="2" destOrd="0" presId="urn:microsoft.com/office/officeart/2016/7/layout/LinearArrowProcessNumbered"/>
    <dgm:cxn modelId="{68DC2A35-8FA9-4317-8FBA-B4F6F09D5FA9}" type="presParOf" srcId="{47422103-66E5-4E92-8712-35CFD5AD721D}" destId="{AD59BF26-22D4-4E95-BFB3-82D58A9E945D}" srcOrd="9" destOrd="0" presId="urn:microsoft.com/office/officeart/2016/7/layout/LinearArrowProcessNumbered"/>
    <dgm:cxn modelId="{62F9B8F8-EFCC-48D4-98DF-17F68E2B364C}" type="presParOf" srcId="{47422103-66E5-4E92-8712-35CFD5AD721D}" destId="{553BFF8C-0912-42E3-8F15-75B60C8F455A}" srcOrd="10" destOrd="0" presId="urn:microsoft.com/office/officeart/2016/7/layout/LinearArrowProcessNumbered"/>
    <dgm:cxn modelId="{2A38AFE8-E656-4A05-A6C4-B9E03F48D78B}" type="presParOf" srcId="{553BFF8C-0912-42E3-8F15-75B60C8F455A}" destId="{B719F5C7-6524-47FD-AB2B-C86F49F07678}" srcOrd="0" destOrd="0" presId="urn:microsoft.com/office/officeart/2016/7/layout/LinearArrowProcessNumbered"/>
    <dgm:cxn modelId="{34385271-D85E-47A3-9249-F8A10C5C4EFF}" type="presParOf" srcId="{553BFF8C-0912-42E3-8F15-75B60C8F455A}" destId="{221551D4-00DE-436D-B9D9-066C1BD8AF69}" srcOrd="1" destOrd="0" presId="urn:microsoft.com/office/officeart/2016/7/layout/LinearArrowProcessNumbered"/>
    <dgm:cxn modelId="{E0111BE7-55B2-4B06-B60D-CD8B0F0E0F78}" type="presParOf" srcId="{221551D4-00DE-436D-B9D9-066C1BD8AF69}" destId="{DBAA6CB9-E1C5-4835-A755-BEFC1EC281A3}" srcOrd="0" destOrd="0" presId="urn:microsoft.com/office/officeart/2016/7/layout/LinearArrowProcessNumbered"/>
    <dgm:cxn modelId="{AF308728-8E72-4ABC-B756-F5D4767637A6}" type="presParOf" srcId="{221551D4-00DE-436D-B9D9-066C1BD8AF69}" destId="{D1452DFB-856B-4D2A-B22A-931A8377B886}" srcOrd="1" destOrd="0" presId="urn:microsoft.com/office/officeart/2016/7/layout/LinearArrowProcessNumbered"/>
    <dgm:cxn modelId="{094A668D-54B2-4A71-843A-6FF25460C719}" type="presParOf" srcId="{221551D4-00DE-436D-B9D9-066C1BD8AF69}" destId="{CE7D3861-8E8D-4971-AA2E-2D3D77228E35}" srcOrd="2" destOrd="0" presId="urn:microsoft.com/office/officeart/2016/7/layout/LinearArrowProcessNumbered"/>
    <dgm:cxn modelId="{C167061E-3BA6-4B2E-BCF9-9C085F97D4EF}" type="presParOf" srcId="{221551D4-00DE-436D-B9D9-066C1BD8AF69}" destId="{2A777E76-3123-43B5-A5D8-0146D6E17696}" srcOrd="3" destOrd="0" presId="urn:microsoft.com/office/officeart/2016/7/layout/LinearArrowProcessNumbered"/>
    <dgm:cxn modelId="{FB187037-AAE7-4262-8423-889E6FF7BD34}" type="presParOf" srcId="{553BFF8C-0912-42E3-8F15-75B60C8F455A}" destId="{DEF1DA1F-548B-428B-B0CF-FA03FDCAABBD}" srcOrd="2" destOrd="0" presId="urn:microsoft.com/office/officeart/2016/7/layout/LinearArrowProcessNumbered"/>
    <dgm:cxn modelId="{E6E8D054-2DA6-4205-8642-FC8583A2BB5C}" type="presParOf" srcId="{47422103-66E5-4E92-8712-35CFD5AD721D}" destId="{3AAA0DB3-D276-4326-AA8C-A21B2C6039BC}" srcOrd="11" destOrd="0" presId="urn:microsoft.com/office/officeart/2016/7/layout/LinearArrowProcessNumbered"/>
    <dgm:cxn modelId="{698A1DF4-AAB5-4D71-9568-32FDCD0C2D4A}" type="presParOf" srcId="{47422103-66E5-4E92-8712-35CFD5AD721D}" destId="{89B4AE86-05F2-4EB7-97BA-9553987AE488}" srcOrd="12" destOrd="0" presId="urn:microsoft.com/office/officeart/2016/7/layout/LinearArrowProcessNumbered"/>
    <dgm:cxn modelId="{623BC60F-25AE-4C5E-BE74-3726F6CCFB70}" type="presParOf" srcId="{89B4AE86-05F2-4EB7-97BA-9553987AE488}" destId="{D9675077-6E0B-4BE6-9888-56A671B71154}" srcOrd="0" destOrd="0" presId="urn:microsoft.com/office/officeart/2016/7/layout/LinearArrowProcessNumbered"/>
    <dgm:cxn modelId="{8DF105C0-B6D9-4F17-AA17-FABA201B1C8A}" type="presParOf" srcId="{89B4AE86-05F2-4EB7-97BA-9553987AE488}" destId="{0DADB403-09BC-4D14-89D6-D6BDE296616B}" srcOrd="1" destOrd="0" presId="urn:microsoft.com/office/officeart/2016/7/layout/LinearArrowProcessNumbered"/>
    <dgm:cxn modelId="{38E3845A-5C28-4D25-AA0B-4F914452A3B3}" type="presParOf" srcId="{0DADB403-09BC-4D14-89D6-D6BDE296616B}" destId="{4A65B18B-5E3E-4D0C-B456-72B18A47FCE8}" srcOrd="0" destOrd="0" presId="urn:microsoft.com/office/officeart/2016/7/layout/LinearArrowProcessNumbered"/>
    <dgm:cxn modelId="{A21ED6D5-0219-43FE-9F52-E953A58E6562}" type="presParOf" srcId="{0DADB403-09BC-4D14-89D6-D6BDE296616B}" destId="{2C06585C-F5AD-4DB3-98AD-C5C117C7E8FD}" srcOrd="1" destOrd="0" presId="urn:microsoft.com/office/officeart/2016/7/layout/LinearArrowProcessNumbered"/>
    <dgm:cxn modelId="{22B6A708-80BE-4B02-8707-C451A2D0BBE1}" type="presParOf" srcId="{0DADB403-09BC-4D14-89D6-D6BDE296616B}" destId="{6BD3E2E6-AA64-4DD8-96D6-00B7425FDDC5}" srcOrd="2" destOrd="0" presId="urn:microsoft.com/office/officeart/2016/7/layout/LinearArrowProcessNumbered"/>
    <dgm:cxn modelId="{5E9CF8DD-953F-44B3-89A3-481CDB2A9F56}" type="presParOf" srcId="{0DADB403-09BC-4D14-89D6-D6BDE296616B}" destId="{2C53A682-5346-4A7C-95CD-D2D901658638}" srcOrd="3" destOrd="0" presId="urn:microsoft.com/office/officeart/2016/7/layout/LinearArrowProcessNumbered"/>
    <dgm:cxn modelId="{04303BA1-DB3A-4EF6-93CE-6F32B1EB16AB}" type="presParOf" srcId="{89B4AE86-05F2-4EB7-97BA-9553987AE488}" destId="{4C232E7B-B927-4556-9A1A-D7849F7E279A}" srcOrd="2" destOrd="0" presId="urn:microsoft.com/office/officeart/2016/7/layout/LinearArrowProcessNumbered"/>
    <dgm:cxn modelId="{58288A25-85AD-4F2C-A9EF-FCD9565D418C}" type="presParOf" srcId="{47422103-66E5-4E92-8712-35CFD5AD721D}" destId="{DA789D8E-4386-4FFD-9AA2-CDA38B86E549}" srcOrd="13" destOrd="0" presId="urn:microsoft.com/office/officeart/2016/7/layout/LinearArrowProcessNumbered"/>
    <dgm:cxn modelId="{9276E368-4484-4899-949D-2175A9C58E59}" type="presParOf" srcId="{47422103-66E5-4E92-8712-35CFD5AD721D}" destId="{B939AB24-337B-4F21-9F3C-52538F03673D}" srcOrd="14" destOrd="0" presId="urn:microsoft.com/office/officeart/2016/7/layout/LinearArrowProcessNumbered"/>
    <dgm:cxn modelId="{A6903FA5-4A49-41ED-80D9-7A9DC44A22AD}" type="presParOf" srcId="{B939AB24-337B-4F21-9F3C-52538F03673D}" destId="{DBDB0066-DAD6-4780-9788-62C9B08EFAF3}" srcOrd="0" destOrd="0" presId="urn:microsoft.com/office/officeart/2016/7/layout/LinearArrowProcessNumbered"/>
    <dgm:cxn modelId="{C9B05225-2D20-4489-B4E2-BB59F26BB259}" type="presParOf" srcId="{B939AB24-337B-4F21-9F3C-52538F03673D}" destId="{3DF2AC97-9093-4002-891D-76938D469B05}" srcOrd="1" destOrd="0" presId="urn:microsoft.com/office/officeart/2016/7/layout/LinearArrowProcessNumbered"/>
    <dgm:cxn modelId="{C4504DBA-6D23-48B1-9E85-16C417DC96B8}" type="presParOf" srcId="{3DF2AC97-9093-4002-891D-76938D469B05}" destId="{915CE159-1929-4BF2-83CD-23F5B033C016}" srcOrd="0" destOrd="0" presId="urn:microsoft.com/office/officeart/2016/7/layout/LinearArrowProcessNumbered"/>
    <dgm:cxn modelId="{B363136A-35C7-4449-8D6E-CFC6DB695689}" type="presParOf" srcId="{3DF2AC97-9093-4002-891D-76938D469B05}" destId="{287D5E6F-BC90-4FC9-AF73-46CDC8EC8A42}" srcOrd="1" destOrd="0" presId="urn:microsoft.com/office/officeart/2016/7/layout/LinearArrowProcessNumbered"/>
    <dgm:cxn modelId="{533539D1-FE23-45FF-92A6-6ED3E9622F71}" type="presParOf" srcId="{3DF2AC97-9093-4002-891D-76938D469B05}" destId="{F7EE2A48-0217-4B55-BBE8-31A83E553DF5}" srcOrd="2" destOrd="0" presId="urn:microsoft.com/office/officeart/2016/7/layout/LinearArrowProcessNumbered"/>
    <dgm:cxn modelId="{80D7DF4A-DFAE-47B8-9DA5-F33E10819B13}" type="presParOf" srcId="{3DF2AC97-9093-4002-891D-76938D469B05}" destId="{45D19D27-B3E1-4A75-A497-454F3D0BEF86}" srcOrd="3" destOrd="0" presId="urn:microsoft.com/office/officeart/2016/7/layout/LinearArrowProcessNumbered"/>
    <dgm:cxn modelId="{CA8067F9-4052-4EB3-82D3-3AB24F32F3C2}" type="presParOf" srcId="{B939AB24-337B-4F21-9F3C-52538F03673D}" destId="{49E1793D-CC5F-4556-8DBC-0BFC8E2F37F8}" srcOrd="2" destOrd="0" presId="urn:microsoft.com/office/officeart/2016/7/layout/LinearArrowProcessNumbered"/>
    <dgm:cxn modelId="{46BA40D2-76B4-4E5E-9BF6-3B5F92C102D1}" type="presParOf" srcId="{47422103-66E5-4E92-8712-35CFD5AD721D}" destId="{4ECA6E68-40E7-43C5-AFDF-10EDCFE00685}" srcOrd="15" destOrd="0" presId="urn:microsoft.com/office/officeart/2016/7/layout/LinearArrowProcessNumbered"/>
    <dgm:cxn modelId="{7FB5CAA5-AC86-49FE-BE05-6EED1FF14645}" type="presParOf" srcId="{47422103-66E5-4E92-8712-35CFD5AD721D}" destId="{AEC0AC65-B29B-4F18-8B96-5BA3167D1132}" srcOrd="16" destOrd="0" presId="urn:microsoft.com/office/officeart/2016/7/layout/LinearArrowProcessNumbered"/>
    <dgm:cxn modelId="{78B5E63A-AA07-4EA0-A710-62FBF73EE061}" type="presParOf" srcId="{AEC0AC65-B29B-4F18-8B96-5BA3167D1132}" destId="{8B080849-F19E-48C2-8C62-643E1ABCFF9E}" srcOrd="0" destOrd="0" presId="urn:microsoft.com/office/officeart/2016/7/layout/LinearArrowProcessNumbered"/>
    <dgm:cxn modelId="{420AFC2D-CA49-48DA-904F-C9CB9C60488E}" type="presParOf" srcId="{AEC0AC65-B29B-4F18-8B96-5BA3167D1132}" destId="{8FDAA7A9-1479-48ED-9E7F-15D105951A87}" srcOrd="1" destOrd="0" presId="urn:microsoft.com/office/officeart/2016/7/layout/LinearArrowProcessNumbered"/>
    <dgm:cxn modelId="{F6DF2FA6-912F-415A-AAB6-3E86865F4F2E}" type="presParOf" srcId="{8FDAA7A9-1479-48ED-9E7F-15D105951A87}" destId="{4A6B3BFE-DE69-47A4-9AE4-4AB71D77AD83}" srcOrd="0" destOrd="0" presId="urn:microsoft.com/office/officeart/2016/7/layout/LinearArrowProcessNumbered"/>
    <dgm:cxn modelId="{6F8C9F2E-7CDC-4444-8B3C-7CD412142F90}" type="presParOf" srcId="{8FDAA7A9-1479-48ED-9E7F-15D105951A87}" destId="{D8917C45-9FDD-4BE5-8053-0A13A33FF36A}" srcOrd="1" destOrd="0" presId="urn:microsoft.com/office/officeart/2016/7/layout/LinearArrowProcessNumbered"/>
    <dgm:cxn modelId="{8E93CA34-9ABC-41E9-8463-A43C058B1A1A}" type="presParOf" srcId="{8FDAA7A9-1479-48ED-9E7F-15D105951A87}" destId="{B45AD930-69E1-4DE6-8F48-6564ECA866BA}" srcOrd="2" destOrd="0" presId="urn:microsoft.com/office/officeart/2016/7/layout/LinearArrowProcessNumbered"/>
    <dgm:cxn modelId="{E41F3AC1-07EC-4A9E-9C54-E9BEE7137104}" type="presParOf" srcId="{8FDAA7A9-1479-48ED-9E7F-15D105951A87}" destId="{A82A2D09-C0F1-413C-8525-91FD9E6AA575}" srcOrd="3" destOrd="0" presId="urn:microsoft.com/office/officeart/2016/7/layout/LinearArrowProcessNumbered"/>
    <dgm:cxn modelId="{41C266B0-43CA-4BAF-9C6A-13091C5526E0}" type="presParOf" srcId="{AEC0AC65-B29B-4F18-8B96-5BA3167D1132}" destId="{7AD15070-9E23-4999-ABD5-F17247B1C06A}" srcOrd="2" destOrd="0" presId="urn:microsoft.com/office/officeart/2016/7/layout/LinearArrowProcessNumbered"/>
    <dgm:cxn modelId="{8F23AB9A-EE95-429F-931B-F2DD4A54F3BC}" type="presParOf" srcId="{47422103-66E5-4E92-8712-35CFD5AD721D}" destId="{8010A59D-7B9C-40B3-BC3B-CC692468EFAF}" srcOrd="17" destOrd="0" presId="urn:microsoft.com/office/officeart/2016/7/layout/LinearArrowProcessNumbered"/>
    <dgm:cxn modelId="{FB6E6A47-1C7B-46F5-8923-3DABF30CDDE6}" type="presParOf" srcId="{47422103-66E5-4E92-8712-35CFD5AD721D}" destId="{2B2CBAC3-FE66-4EB7-8887-74AF7A7DF4AF}" srcOrd="18" destOrd="0" presId="urn:microsoft.com/office/officeart/2016/7/layout/LinearArrowProcessNumbered"/>
    <dgm:cxn modelId="{D638EDBF-CEDB-4300-925E-9E32F4A65A84}" type="presParOf" srcId="{2B2CBAC3-FE66-4EB7-8887-74AF7A7DF4AF}" destId="{C256B9EF-FF5C-4856-8BAC-59E3B86B07B2}" srcOrd="0" destOrd="0" presId="urn:microsoft.com/office/officeart/2016/7/layout/LinearArrowProcessNumbered"/>
    <dgm:cxn modelId="{F5D0285F-F880-4B6A-AF61-5D93686B8C37}" type="presParOf" srcId="{2B2CBAC3-FE66-4EB7-8887-74AF7A7DF4AF}" destId="{86B7247E-562A-47BB-9BFE-5C88EA102A97}" srcOrd="1" destOrd="0" presId="urn:microsoft.com/office/officeart/2016/7/layout/LinearArrowProcessNumbered"/>
    <dgm:cxn modelId="{8C49812D-E3E3-4F3E-A609-97414A277218}" type="presParOf" srcId="{86B7247E-562A-47BB-9BFE-5C88EA102A97}" destId="{A9027916-CB55-4770-89D8-4FB7BB9DCE4D}" srcOrd="0" destOrd="0" presId="urn:microsoft.com/office/officeart/2016/7/layout/LinearArrowProcessNumbered"/>
    <dgm:cxn modelId="{1CA2341F-893C-45A0-AC49-26800B777B45}" type="presParOf" srcId="{86B7247E-562A-47BB-9BFE-5C88EA102A97}" destId="{E6A3F3F4-38F3-4D25-95B5-1BFC8C57561F}" srcOrd="1" destOrd="0" presId="urn:microsoft.com/office/officeart/2016/7/layout/LinearArrowProcessNumbered"/>
    <dgm:cxn modelId="{1B637C0A-59A2-4A1D-BD2F-839EA45D4834}" type="presParOf" srcId="{86B7247E-562A-47BB-9BFE-5C88EA102A97}" destId="{1574F445-395C-40D3-A5D3-1F7DE0B50B15}" srcOrd="2" destOrd="0" presId="urn:microsoft.com/office/officeart/2016/7/layout/LinearArrowProcessNumbered"/>
    <dgm:cxn modelId="{8B3D640C-80B5-4FAC-B319-1BEE3EECAA48}" type="presParOf" srcId="{86B7247E-562A-47BB-9BFE-5C88EA102A97}" destId="{2357DB2B-9964-494D-90B5-66293C3E9B00}" srcOrd="3" destOrd="0" presId="urn:microsoft.com/office/officeart/2016/7/layout/LinearArrowProcessNumbered"/>
    <dgm:cxn modelId="{625B1784-1892-40B1-A0BA-F8B81C2B4D88}" type="presParOf" srcId="{2B2CBAC3-FE66-4EB7-8887-74AF7A7DF4AF}" destId="{BCD1289C-090B-4734-9341-15F439B696E1}" srcOrd="2" destOrd="0" presId="urn:microsoft.com/office/officeart/2016/7/layout/LinearArrowProcessNumbered"/>
    <dgm:cxn modelId="{CE4C831A-88F0-4213-A451-BA94F3D2A26D}" type="presParOf" srcId="{47422103-66E5-4E92-8712-35CFD5AD721D}" destId="{B010F00C-FB68-4228-99FC-4F82F581CD14}" srcOrd="19" destOrd="0" presId="urn:microsoft.com/office/officeart/2016/7/layout/LinearArrowProcessNumbered"/>
    <dgm:cxn modelId="{45EA27EB-C4A3-4070-B94B-02AECDD95B24}" type="presParOf" srcId="{47422103-66E5-4E92-8712-35CFD5AD721D}" destId="{25B9B81C-F405-4370-92C1-BD0EE7B24125}" srcOrd="20" destOrd="0" presId="urn:microsoft.com/office/officeart/2016/7/layout/LinearArrowProcessNumbered"/>
    <dgm:cxn modelId="{646840D5-9616-4CBD-A085-B26479F8DACD}" type="presParOf" srcId="{25B9B81C-F405-4370-92C1-BD0EE7B24125}" destId="{C37F6E95-AB7E-4319-A898-CB52928BF86D}" srcOrd="0" destOrd="0" presId="urn:microsoft.com/office/officeart/2016/7/layout/LinearArrowProcessNumbered"/>
    <dgm:cxn modelId="{CB9CAA81-896F-4BC0-A141-98304E9B3FD6}" type="presParOf" srcId="{25B9B81C-F405-4370-92C1-BD0EE7B24125}" destId="{C745AEDC-D457-448B-A796-6251F6F3F6B8}" srcOrd="1" destOrd="0" presId="urn:microsoft.com/office/officeart/2016/7/layout/LinearArrowProcessNumbered"/>
    <dgm:cxn modelId="{F6922A68-9E9D-44DB-AADE-033AB591898A}" type="presParOf" srcId="{C745AEDC-D457-448B-A796-6251F6F3F6B8}" destId="{495D94B1-4C46-4FE7-ACC0-5181B2E45D2F}" srcOrd="0" destOrd="0" presId="urn:microsoft.com/office/officeart/2016/7/layout/LinearArrowProcessNumbered"/>
    <dgm:cxn modelId="{EC3481F6-8958-4BFF-950D-77908F057EE5}" type="presParOf" srcId="{C745AEDC-D457-448B-A796-6251F6F3F6B8}" destId="{76277BBD-A0FE-4E0E-B98D-F968A7C44680}" srcOrd="1" destOrd="0" presId="urn:microsoft.com/office/officeart/2016/7/layout/LinearArrowProcessNumbered"/>
    <dgm:cxn modelId="{96B9D7B6-A857-4DCC-8B6F-B1D50686AD5D}" type="presParOf" srcId="{C745AEDC-D457-448B-A796-6251F6F3F6B8}" destId="{DCEEEFE3-CF09-48A9-9B01-AEC0D14797B9}" srcOrd="2" destOrd="0" presId="urn:microsoft.com/office/officeart/2016/7/layout/LinearArrowProcessNumbered"/>
    <dgm:cxn modelId="{978A3564-73D0-4CB0-969F-3D611545604A}" type="presParOf" srcId="{C745AEDC-D457-448B-A796-6251F6F3F6B8}" destId="{F944ABAE-572D-4174-87B8-C9B275C4129B}" srcOrd="3" destOrd="0" presId="urn:microsoft.com/office/officeart/2016/7/layout/LinearArrowProcessNumbered"/>
    <dgm:cxn modelId="{783CBD25-0C86-462B-AAD9-E0A07F812428}" type="presParOf" srcId="{25B9B81C-F405-4370-92C1-BD0EE7B24125}" destId="{B7F012ED-D135-4941-956B-1AF0C9F0D6D4}" srcOrd="2" destOrd="0" presId="urn:microsoft.com/office/officeart/2016/7/layout/LinearArrow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354817-E5BE-425C-8C49-754361D19941}" type="doc">
      <dgm:prSet loTypeId="urn:microsoft.com/office/officeart/2016/7/layout/LinearArrowProcessNumbered" loCatId="process" qsTypeId="urn:microsoft.com/office/officeart/2005/8/quickstyle/simple1" qsCatId="simple" csTypeId="urn:microsoft.com/office/officeart/2005/8/colors/colorful5" csCatId="colorful" phldr="1"/>
      <dgm:spPr/>
      <dgm:t>
        <a:bodyPr/>
        <a:lstStyle/>
        <a:p>
          <a:endParaRPr lang="en-US"/>
        </a:p>
      </dgm:t>
    </dgm:pt>
    <dgm:pt modelId="{D7B6C9EB-20E8-48DD-9667-B4C3204FEEB0}">
      <dgm:prSet/>
      <dgm:spPr/>
      <dgm:t>
        <a:bodyPr/>
        <a:lstStyle/>
        <a:p>
          <a:pPr rtl="0"/>
          <a:r>
            <a:rPr lang="en-US"/>
            <a:t>Removed all Non-Verified records</a:t>
          </a:r>
          <a:r>
            <a:rPr lang="en-US">
              <a:latin typeface="Constantia" panose="02030602050306030303"/>
            </a:rPr>
            <a:t>. There are total 134 non verified reviews.</a:t>
          </a:r>
          <a:endParaRPr lang="en-US"/>
        </a:p>
      </dgm:t>
    </dgm:pt>
    <dgm:pt modelId="{7C7AA40F-7EC1-45F6-9119-4F8183994C5E}" type="parTrans" cxnId="{20BED00B-399A-45F9-B785-A36FEA129C56}">
      <dgm:prSet/>
      <dgm:spPr/>
      <dgm:t>
        <a:bodyPr/>
        <a:lstStyle/>
        <a:p>
          <a:endParaRPr lang="en-US"/>
        </a:p>
      </dgm:t>
    </dgm:pt>
    <dgm:pt modelId="{8599FFE9-410A-4C7E-BBC1-E6895BF5088A}" type="sibTrans" cxnId="{20BED00B-399A-45F9-B785-A36FEA129C56}">
      <dgm:prSet phldrT="1" phldr="0"/>
      <dgm:spPr/>
      <dgm:t>
        <a:bodyPr/>
        <a:lstStyle/>
        <a:p>
          <a:r>
            <a:rPr lang="en-US"/>
            <a:t>1</a:t>
          </a:r>
        </a:p>
      </dgm:t>
    </dgm:pt>
    <dgm:pt modelId="{F1672B39-5AC4-49C6-86F0-FE6A0AED96F7}">
      <dgm:prSet/>
      <dgm:spPr/>
      <dgm:t>
        <a:bodyPr/>
        <a:lstStyle/>
        <a:p>
          <a:pPr rtl="0"/>
          <a:r>
            <a:rPr lang="en-US">
              <a:solidFill>
                <a:srgbClr val="000000"/>
              </a:solidFill>
              <a:latin typeface="Calibri"/>
              <a:cs typeface="Calibri"/>
            </a:rPr>
            <a:t>Dropped unwanted columns as following: 'verified', '</a:t>
          </a:r>
          <a:r>
            <a:rPr lang="en-US" err="1">
              <a:solidFill>
                <a:srgbClr val="000000"/>
              </a:solidFill>
              <a:latin typeface="Calibri"/>
              <a:cs typeface="Calibri"/>
            </a:rPr>
            <a:t>reviewerID</a:t>
          </a:r>
          <a:r>
            <a:rPr lang="en-US">
              <a:solidFill>
                <a:srgbClr val="000000"/>
              </a:solidFill>
              <a:latin typeface="Calibri"/>
              <a:cs typeface="Calibri"/>
            </a:rPr>
            <a:t>', '</a:t>
          </a:r>
          <a:r>
            <a:rPr lang="en-US" err="1">
              <a:solidFill>
                <a:srgbClr val="000000"/>
              </a:solidFill>
              <a:latin typeface="Calibri"/>
              <a:cs typeface="Calibri"/>
            </a:rPr>
            <a:t>asin</a:t>
          </a:r>
          <a:r>
            <a:rPr lang="en-US">
              <a:solidFill>
                <a:srgbClr val="000000"/>
              </a:solidFill>
              <a:latin typeface="Calibri"/>
              <a:cs typeface="Calibri"/>
            </a:rPr>
            <a:t>', '</a:t>
          </a:r>
          <a:r>
            <a:rPr lang="en-US" err="1">
              <a:solidFill>
                <a:srgbClr val="000000"/>
              </a:solidFill>
              <a:latin typeface="Calibri"/>
              <a:cs typeface="Calibri"/>
            </a:rPr>
            <a:t>reviewerName</a:t>
          </a:r>
          <a:r>
            <a:rPr lang="en-US">
              <a:solidFill>
                <a:srgbClr val="000000"/>
              </a:solidFill>
              <a:latin typeface="Calibri"/>
              <a:cs typeface="Calibri"/>
            </a:rPr>
            <a:t>', '</a:t>
          </a:r>
          <a:r>
            <a:rPr lang="en-US" err="1">
              <a:solidFill>
                <a:srgbClr val="000000"/>
              </a:solidFill>
              <a:latin typeface="Calibri"/>
              <a:cs typeface="Calibri"/>
            </a:rPr>
            <a:t>reviewTime</a:t>
          </a:r>
          <a:r>
            <a:rPr lang="en-US">
              <a:solidFill>
                <a:srgbClr val="000000"/>
              </a:solidFill>
              <a:latin typeface="Calibri"/>
              <a:cs typeface="Calibri"/>
            </a:rPr>
            <a:t>',  'style',  '</a:t>
          </a:r>
          <a:r>
            <a:rPr lang="en-US" err="1">
              <a:solidFill>
                <a:srgbClr val="000000"/>
              </a:solidFill>
              <a:latin typeface="Calibri"/>
              <a:cs typeface="Calibri"/>
            </a:rPr>
            <a:t>unixReviewTime</a:t>
          </a:r>
          <a:r>
            <a:rPr lang="en-US">
              <a:solidFill>
                <a:srgbClr val="000000"/>
              </a:solidFill>
              <a:latin typeface="Calibri"/>
              <a:cs typeface="Calibri"/>
            </a:rPr>
            <a:t>',  'vote' and 'image'</a:t>
          </a:r>
        </a:p>
      </dgm:t>
    </dgm:pt>
    <dgm:pt modelId="{6C8ADAA2-E6C7-403B-804D-658FF366D03E}" type="parTrans" cxnId="{9273C1F2-4F26-41E1-B8D0-FFA54D9A8FF9}">
      <dgm:prSet/>
      <dgm:spPr/>
      <dgm:t>
        <a:bodyPr/>
        <a:lstStyle/>
        <a:p>
          <a:endParaRPr lang="en-US"/>
        </a:p>
      </dgm:t>
    </dgm:pt>
    <dgm:pt modelId="{80CB1A63-1681-4438-A86F-1E5BFA84D065}" type="sibTrans" cxnId="{9273C1F2-4F26-41E1-B8D0-FFA54D9A8FF9}">
      <dgm:prSet phldrT="2" phldr="0"/>
      <dgm:spPr/>
      <dgm:t>
        <a:bodyPr/>
        <a:lstStyle/>
        <a:p>
          <a:r>
            <a:rPr lang="en-US"/>
            <a:t>2</a:t>
          </a:r>
        </a:p>
      </dgm:t>
    </dgm:pt>
    <dgm:pt modelId="{114EFD13-1F5E-4B72-ADF5-DDB4D0325D90}">
      <dgm:prSet/>
      <dgm:spPr/>
      <dgm:t>
        <a:bodyPr/>
        <a:lstStyle/>
        <a:p>
          <a:pPr rtl="0"/>
          <a:r>
            <a:rPr lang="en-US"/>
            <a:t>Dropped duplicates</a:t>
          </a:r>
          <a:r>
            <a:rPr lang="en-US">
              <a:latin typeface="Constantia" panose="02030602050306030303"/>
            </a:rPr>
            <a:t>. There are 892 duplicates found.</a:t>
          </a:r>
          <a:endParaRPr lang="en-US"/>
        </a:p>
      </dgm:t>
    </dgm:pt>
    <dgm:pt modelId="{CFBC6B4F-2314-4D9D-883E-B35FB67F4F64}" type="parTrans" cxnId="{1014675A-4739-45F0-96F2-8BC4DB9A64BB}">
      <dgm:prSet/>
      <dgm:spPr/>
      <dgm:t>
        <a:bodyPr/>
        <a:lstStyle/>
        <a:p>
          <a:endParaRPr lang="en-US"/>
        </a:p>
      </dgm:t>
    </dgm:pt>
    <dgm:pt modelId="{D171B0A7-9161-4D7E-811D-8643560D7AC1}" type="sibTrans" cxnId="{1014675A-4739-45F0-96F2-8BC4DB9A64BB}">
      <dgm:prSet phldrT="3" phldr="0"/>
      <dgm:spPr/>
      <dgm:t>
        <a:bodyPr/>
        <a:lstStyle/>
        <a:p>
          <a:r>
            <a:rPr lang="en-US"/>
            <a:t>3</a:t>
          </a:r>
        </a:p>
      </dgm:t>
    </dgm:pt>
    <dgm:pt modelId="{0770F41C-3284-4C0E-A935-D6C7D2263390}">
      <dgm:prSet/>
      <dgm:spPr/>
      <dgm:t>
        <a:bodyPr/>
        <a:lstStyle/>
        <a:p>
          <a:r>
            <a:rPr lang="en-US"/>
            <a:t>Labeled the data based on the value of “rating of the product” i.e., as follows:</a:t>
          </a:r>
        </a:p>
      </dgm:t>
    </dgm:pt>
    <dgm:pt modelId="{360795EC-CDE8-4B93-B4D8-78869BFDE6A9}" type="parTrans" cxnId="{0168E71F-6B54-47A0-AD93-C492E4028EC3}">
      <dgm:prSet/>
      <dgm:spPr/>
      <dgm:t>
        <a:bodyPr/>
        <a:lstStyle/>
        <a:p>
          <a:endParaRPr lang="en-US"/>
        </a:p>
      </dgm:t>
    </dgm:pt>
    <dgm:pt modelId="{7329E898-4181-417B-95ED-DB882F9ACC21}" type="sibTrans" cxnId="{0168E71F-6B54-47A0-AD93-C492E4028EC3}">
      <dgm:prSet phldrT="4" phldr="0"/>
      <dgm:spPr/>
      <dgm:t>
        <a:bodyPr/>
        <a:lstStyle/>
        <a:p>
          <a:r>
            <a:rPr lang="en-US"/>
            <a:t>4</a:t>
          </a:r>
        </a:p>
      </dgm:t>
    </dgm:pt>
    <dgm:pt modelId="{778C2D67-B0A4-4FDB-9739-358D698615C9}">
      <dgm:prSet/>
      <dgm:spPr/>
      <dgm:t>
        <a:bodyPr/>
        <a:lstStyle/>
        <a:p>
          <a:r>
            <a:rPr lang="en-US"/>
            <a:t>Ratings 4,5: Positive</a:t>
          </a:r>
        </a:p>
      </dgm:t>
    </dgm:pt>
    <dgm:pt modelId="{3E5BE425-C01F-45CB-BC3D-D31573CBEEFE}" type="parTrans" cxnId="{38C9867A-2BF1-4C0E-A2AC-D87D4D6841FD}">
      <dgm:prSet/>
      <dgm:spPr/>
      <dgm:t>
        <a:bodyPr/>
        <a:lstStyle/>
        <a:p>
          <a:endParaRPr lang="en-US"/>
        </a:p>
      </dgm:t>
    </dgm:pt>
    <dgm:pt modelId="{36598053-8969-4C63-99BE-A3C4E19A7EBF}" type="sibTrans" cxnId="{38C9867A-2BF1-4C0E-A2AC-D87D4D6841FD}">
      <dgm:prSet/>
      <dgm:spPr/>
      <dgm:t>
        <a:bodyPr/>
        <a:lstStyle/>
        <a:p>
          <a:endParaRPr lang="en-US"/>
        </a:p>
      </dgm:t>
    </dgm:pt>
    <dgm:pt modelId="{2D8A1EF6-FD4D-41E0-90DA-754A19E55886}">
      <dgm:prSet/>
      <dgm:spPr/>
      <dgm:t>
        <a:bodyPr/>
        <a:lstStyle/>
        <a:p>
          <a:r>
            <a:rPr lang="en-US"/>
            <a:t>Rating 3: Neutral</a:t>
          </a:r>
        </a:p>
      </dgm:t>
    </dgm:pt>
    <dgm:pt modelId="{5E2A4A6C-FD73-4CB2-AFB7-4769F9889CD9}" type="parTrans" cxnId="{ED5ED880-2FB8-47D5-9480-93982B7041A5}">
      <dgm:prSet/>
      <dgm:spPr/>
      <dgm:t>
        <a:bodyPr/>
        <a:lstStyle/>
        <a:p>
          <a:endParaRPr lang="en-US"/>
        </a:p>
      </dgm:t>
    </dgm:pt>
    <dgm:pt modelId="{68DC99FD-F4B9-4D7B-8029-C66B45C33A69}" type="sibTrans" cxnId="{ED5ED880-2FB8-47D5-9480-93982B7041A5}">
      <dgm:prSet/>
      <dgm:spPr/>
      <dgm:t>
        <a:bodyPr/>
        <a:lstStyle/>
        <a:p>
          <a:endParaRPr lang="en-US"/>
        </a:p>
      </dgm:t>
    </dgm:pt>
    <dgm:pt modelId="{2091E498-0944-439F-8548-12CEF5861F3F}">
      <dgm:prSet/>
      <dgm:spPr/>
      <dgm:t>
        <a:bodyPr/>
        <a:lstStyle/>
        <a:p>
          <a:r>
            <a:rPr lang="en-US"/>
            <a:t>Ratings 1,2: Negative</a:t>
          </a:r>
        </a:p>
      </dgm:t>
    </dgm:pt>
    <dgm:pt modelId="{C265C4E6-2121-43A6-8E90-E70858D44434}" type="parTrans" cxnId="{A9CEA3D5-DDD5-4EA5-93EA-6EED8881D0FE}">
      <dgm:prSet/>
      <dgm:spPr/>
      <dgm:t>
        <a:bodyPr/>
        <a:lstStyle/>
        <a:p>
          <a:endParaRPr lang="en-US"/>
        </a:p>
      </dgm:t>
    </dgm:pt>
    <dgm:pt modelId="{E3087444-54E3-44C3-8F0D-AFEC2B331B61}" type="sibTrans" cxnId="{A9CEA3D5-DDD5-4EA5-93EA-6EED8881D0FE}">
      <dgm:prSet/>
      <dgm:spPr/>
      <dgm:t>
        <a:bodyPr/>
        <a:lstStyle/>
        <a:p>
          <a:endParaRPr lang="en-US"/>
        </a:p>
      </dgm:t>
    </dgm:pt>
    <dgm:pt modelId="{120DBABA-FB1A-4B3E-9C09-2B5BC22A5BCE}">
      <dgm:prSet/>
      <dgm:spPr/>
      <dgm:t>
        <a:bodyPr/>
        <a:lstStyle/>
        <a:p>
          <a:r>
            <a:rPr lang="en-US"/>
            <a:t>Merge '</a:t>
          </a:r>
          <a:r>
            <a:rPr lang="en-US" err="1"/>
            <a:t>reviewText</a:t>
          </a:r>
          <a:r>
            <a:rPr lang="en-US"/>
            <a:t>' and 'summary' column into new 'text' column</a:t>
          </a:r>
        </a:p>
      </dgm:t>
    </dgm:pt>
    <dgm:pt modelId="{DAAE7861-E9EB-42F0-B4C4-218F9E446361}" type="parTrans" cxnId="{98DA44E6-77A3-4DB0-8480-DB916DC99DC6}">
      <dgm:prSet/>
      <dgm:spPr/>
      <dgm:t>
        <a:bodyPr/>
        <a:lstStyle/>
        <a:p>
          <a:endParaRPr lang="en-US"/>
        </a:p>
      </dgm:t>
    </dgm:pt>
    <dgm:pt modelId="{1FD975BB-0D79-44BC-AD0F-87AFA8A2E03D}" type="sibTrans" cxnId="{98DA44E6-77A3-4DB0-8480-DB916DC99DC6}">
      <dgm:prSet phldrT="5" phldr="0"/>
      <dgm:spPr/>
      <dgm:t>
        <a:bodyPr/>
        <a:lstStyle/>
        <a:p>
          <a:r>
            <a:rPr lang="en-US"/>
            <a:t>5</a:t>
          </a:r>
        </a:p>
      </dgm:t>
    </dgm:pt>
    <dgm:pt modelId="{E64B7C55-AD91-4C05-9224-12431F0B4A2E}" type="pres">
      <dgm:prSet presAssocID="{08354817-E5BE-425C-8C49-754361D19941}" presName="linearFlow" presStyleCnt="0">
        <dgm:presLayoutVars>
          <dgm:dir/>
          <dgm:animLvl val="lvl"/>
          <dgm:resizeHandles val="exact"/>
        </dgm:presLayoutVars>
      </dgm:prSet>
      <dgm:spPr/>
    </dgm:pt>
    <dgm:pt modelId="{E92100C8-6DE9-43D3-AFE7-61FE27F8B3BF}" type="pres">
      <dgm:prSet presAssocID="{D7B6C9EB-20E8-48DD-9667-B4C3204FEEB0}" presName="compositeNode" presStyleCnt="0"/>
      <dgm:spPr/>
    </dgm:pt>
    <dgm:pt modelId="{6D87534D-C3D5-47CE-87D4-465B1C981DEA}" type="pres">
      <dgm:prSet presAssocID="{D7B6C9EB-20E8-48DD-9667-B4C3204FEEB0}" presName="parTx" presStyleLbl="node1" presStyleIdx="0" presStyleCnt="0">
        <dgm:presLayoutVars>
          <dgm:chMax val="0"/>
          <dgm:chPref val="0"/>
          <dgm:bulletEnabled val="1"/>
        </dgm:presLayoutVars>
      </dgm:prSet>
      <dgm:spPr/>
    </dgm:pt>
    <dgm:pt modelId="{3F15F049-A4B9-4B38-9485-094212015E47}" type="pres">
      <dgm:prSet presAssocID="{D7B6C9EB-20E8-48DD-9667-B4C3204FEEB0}" presName="parSh" presStyleCnt="0"/>
      <dgm:spPr/>
    </dgm:pt>
    <dgm:pt modelId="{1ED2E60F-FC3C-4C55-8050-980E085D946C}" type="pres">
      <dgm:prSet presAssocID="{D7B6C9EB-20E8-48DD-9667-B4C3204FEEB0}" presName="lineNode" presStyleLbl="alignAccFollowNode1" presStyleIdx="0" presStyleCnt="15"/>
      <dgm:spPr/>
    </dgm:pt>
    <dgm:pt modelId="{30B94976-D14C-434B-9F4A-8AFE66F4293D}" type="pres">
      <dgm:prSet presAssocID="{D7B6C9EB-20E8-48DD-9667-B4C3204FEEB0}" presName="lineArrowNode" presStyleLbl="alignAccFollowNode1" presStyleIdx="1" presStyleCnt="15"/>
      <dgm:spPr/>
    </dgm:pt>
    <dgm:pt modelId="{434EA23E-CA07-44C5-B8D8-389FFF651318}" type="pres">
      <dgm:prSet presAssocID="{8599FFE9-410A-4C7E-BBC1-E6895BF5088A}" presName="sibTransNodeCircle" presStyleLbl="alignNode1" presStyleIdx="0" presStyleCnt="5">
        <dgm:presLayoutVars>
          <dgm:chMax val="0"/>
          <dgm:bulletEnabled/>
        </dgm:presLayoutVars>
      </dgm:prSet>
      <dgm:spPr/>
    </dgm:pt>
    <dgm:pt modelId="{2F80F29A-3C35-4A38-8718-521C0EC8A7E2}" type="pres">
      <dgm:prSet presAssocID="{8599FFE9-410A-4C7E-BBC1-E6895BF5088A}" presName="spacerBetweenCircleAndCallout" presStyleCnt="0">
        <dgm:presLayoutVars/>
      </dgm:prSet>
      <dgm:spPr/>
    </dgm:pt>
    <dgm:pt modelId="{032E03A3-A5D3-4ECA-9059-053216A9BF84}" type="pres">
      <dgm:prSet presAssocID="{D7B6C9EB-20E8-48DD-9667-B4C3204FEEB0}" presName="nodeText" presStyleLbl="alignAccFollowNode1" presStyleIdx="2" presStyleCnt="15">
        <dgm:presLayoutVars>
          <dgm:bulletEnabled val="1"/>
        </dgm:presLayoutVars>
      </dgm:prSet>
      <dgm:spPr/>
    </dgm:pt>
    <dgm:pt modelId="{5A0A46C1-08C1-45D5-8AE1-9E2BD59F370A}" type="pres">
      <dgm:prSet presAssocID="{8599FFE9-410A-4C7E-BBC1-E6895BF5088A}" presName="sibTransComposite" presStyleCnt="0"/>
      <dgm:spPr/>
    </dgm:pt>
    <dgm:pt modelId="{7C9D90DB-D0BB-4C11-AE8D-18F15C0F0C1C}" type="pres">
      <dgm:prSet presAssocID="{F1672B39-5AC4-49C6-86F0-FE6A0AED96F7}" presName="compositeNode" presStyleCnt="0"/>
      <dgm:spPr/>
    </dgm:pt>
    <dgm:pt modelId="{30D19F57-8C5F-4AA2-A43F-A130FC2CEFB0}" type="pres">
      <dgm:prSet presAssocID="{F1672B39-5AC4-49C6-86F0-FE6A0AED96F7}" presName="parTx" presStyleLbl="node1" presStyleIdx="0" presStyleCnt="0">
        <dgm:presLayoutVars>
          <dgm:chMax val="0"/>
          <dgm:chPref val="0"/>
          <dgm:bulletEnabled val="1"/>
        </dgm:presLayoutVars>
      </dgm:prSet>
      <dgm:spPr/>
    </dgm:pt>
    <dgm:pt modelId="{A395F27F-B884-42DF-8A96-D7425C64DD4B}" type="pres">
      <dgm:prSet presAssocID="{F1672B39-5AC4-49C6-86F0-FE6A0AED96F7}" presName="parSh" presStyleCnt="0"/>
      <dgm:spPr/>
    </dgm:pt>
    <dgm:pt modelId="{2A8BD38F-117F-499C-9257-45D8FECF7CC8}" type="pres">
      <dgm:prSet presAssocID="{F1672B39-5AC4-49C6-86F0-FE6A0AED96F7}" presName="lineNode" presStyleLbl="alignAccFollowNode1" presStyleIdx="3" presStyleCnt="15"/>
      <dgm:spPr/>
    </dgm:pt>
    <dgm:pt modelId="{51E15949-73AA-4CCB-A79D-7F21F6D19FBB}" type="pres">
      <dgm:prSet presAssocID="{F1672B39-5AC4-49C6-86F0-FE6A0AED96F7}" presName="lineArrowNode" presStyleLbl="alignAccFollowNode1" presStyleIdx="4" presStyleCnt="15"/>
      <dgm:spPr/>
    </dgm:pt>
    <dgm:pt modelId="{20FBFFD4-0317-41EF-982F-37B22736706E}" type="pres">
      <dgm:prSet presAssocID="{80CB1A63-1681-4438-A86F-1E5BFA84D065}" presName="sibTransNodeCircle" presStyleLbl="alignNode1" presStyleIdx="1" presStyleCnt="5">
        <dgm:presLayoutVars>
          <dgm:chMax val="0"/>
          <dgm:bulletEnabled/>
        </dgm:presLayoutVars>
      </dgm:prSet>
      <dgm:spPr/>
    </dgm:pt>
    <dgm:pt modelId="{30F90C5D-E5CD-4E3D-B50E-100466055514}" type="pres">
      <dgm:prSet presAssocID="{80CB1A63-1681-4438-A86F-1E5BFA84D065}" presName="spacerBetweenCircleAndCallout" presStyleCnt="0">
        <dgm:presLayoutVars/>
      </dgm:prSet>
      <dgm:spPr/>
    </dgm:pt>
    <dgm:pt modelId="{377F3B46-6B10-437D-BC7B-9B1C14F00D2A}" type="pres">
      <dgm:prSet presAssocID="{F1672B39-5AC4-49C6-86F0-FE6A0AED96F7}" presName="nodeText" presStyleLbl="alignAccFollowNode1" presStyleIdx="5" presStyleCnt="15">
        <dgm:presLayoutVars>
          <dgm:bulletEnabled val="1"/>
        </dgm:presLayoutVars>
      </dgm:prSet>
      <dgm:spPr/>
    </dgm:pt>
    <dgm:pt modelId="{4A079F1E-CDD1-4ABB-8A00-76F19B0ADABC}" type="pres">
      <dgm:prSet presAssocID="{80CB1A63-1681-4438-A86F-1E5BFA84D065}" presName="sibTransComposite" presStyleCnt="0"/>
      <dgm:spPr/>
    </dgm:pt>
    <dgm:pt modelId="{67AF5847-12EF-4196-ADE0-072405FB8086}" type="pres">
      <dgm:prSet presAssocID="{114EFD13-1F5E-4B72-ADF5-DDB4D0325D90}" presName="compositeNode" presStyleCnt="0"/>
      <dgm:spPr/>
    </dgm:pt>
    <dgm:pt modelId="{BCE6DCB9-2D80-46C6-AB60-38A3761A0D94}" type="pres">
      <dgm:prSet presAssocID="{114EFD13-1F5E-4B72-ADF5-DDB4D0325D90}" presName="parTx" presStyleLbl="node1" presStyleIdx="0" presStyleCnt="0">
        <dgm:presLayoutVars>
          <dgm:chMax val="0"/>
          <dgm:chPref val="0"/>
          <dgm:bulletEnabled val="1"/>
        </dgm:presLayoutVars>
      </dgm:prSet>
      <dgm:spPr/>
    </dgm:pt>
    <dgm:pt modelId="{12ACEBA8-9821-4182-B16D-DE828BCC0E6B}" type="pres">
      <dgm:prSet presAssocID="{114EFD13-1F5E-4B72-ADF5-DDB4D0325D90}" presName="parSh" presStyleCnt="0"/>
      <dgm:spPr/>
    </dgm:pt>
    <dgm:pt modelId="{F103562B-9F04-46AF-9BD1-F46CC8A7FDF5}" type="pres">
      <dgm:prSet presAssocID="{114EFD13-1F5E-4B72-ADF5-DDB4D0325D90}" presName="lineNode" presStyleLbl="alignAccFollowNode1" presStyleIdx="6" presStyleCnt="15"/>
      <dgm:spPr/>
    </dgm:pt>
    <dgm:pt modelId="{289C28D6-6927-43AD-9321-F92CCEA630A7}" type="pres">
      <dgm:prSet presAssocID="{114EFD13-1F5E-4B72-ADF5-DDB4D0325D90}" presName="lineArrowNode" presStyleLbl="alignAccFollowNode1" presStyleIdx="7" presStyleCnt="15"/>
      <dgm:spPr/>
    </dgm:pt>
    <dgm:pt modelId="{1161166E-3F40-42D7-857C-348AE5A8E0BF}" type="pres">
      <dgm:prSet presAssocID="{D171B0A7-9161-4D7E-811D-8643560D7AC1}" presName="sibTransNodeCircle" presStyleLbl="alignNode1" presStyleIdx="2" presStyleCnt="5">
        <dgm:presLayoutVars>
          <dgm:chMax val="0"/>
          <dgm:bulletEnabled/>
        </dgm:presLayoutVars>
      </dgm:prSet>
      <dgm:spPr/>
    </dgm:pt>
    <dgm:pt modelId="{2B5CDDDA-51B9-4184-9D44-A551AB0D2D43}" type="pres">
      <dgm:prSet presAssocID="{D171B0A7-9161-4D7E-811D-8643560D7AC1}" presName="spacerBetweenCircleAndCallout" presStyleCnt="0">
        <dgm:presLayoutVars/>
      </dgm:prSet>
      <dgm:spPr/>
    </dgm:pt>
    <dgm:pt modelId="{E4E080D9-BD5E-462F-89B5-3CEAA40B4E4E}" type="pres">
      <dgm:prSet presAssocID="{114EFD13-1F5E-4B72-ADF5-DDB4D0325D90}" presName="nodeText" presStyleLbl="alignAccFollowNode1" presStyleIdx="8" presStyleCnt="15">
        <dgm:presLayoutVars>
          <dgm:bulletEnabled val="1"/>
        </dgm:presLayoutVars>
      </dgm:prSet>
      <dgm:spPr/>
    </dgm:pt>
    <dgm:pt modelId="{1D3948A7-FEA2-4AFF-800E-B03799A4F4E2}" type="pres">
      <dgm:prSet presAssocID="{D171B0A7-9161-4D7E-811D-8643560D7AC1}" presName="sibTransComposite" presStyleCnt="0"/>
      <dgm:spPr/>
    </dgm:pt>
    <dgm:pt modelId="{6CF1CCF0-91FD-44FC-AE43-C4F044693BAE}" type="pres">
      <dgm:prSet presAssocID="{0770F41C-3284-4C0E-A935-D6C7D2263390}" presName="compositeNode" presStyleCnt="0"/>
      <dgm:spPr/>
    </dgm:pt>
    <dgm:pt modelId="{520F2F80-8E3C-4B57-9318-B56FEA331F92}" type="pres">
      <dgm:prSet presAssocID="{0770F41C-3284-4C0E-A935-D6C7D2263390}" presName="parTx" presStyleLbl="node1" presStyleIdx="0" presStyleCnt="0">
        <dgm:presLayoutVars>
          <dgm:chMax val="0"/>
          <dgm:chPref val="0"/>
          <dgm:bulletEnabled val="1"/>
        </dgm:presLayoutVars>
      </dgm:prSet>
      <dgm:spPr/>
    </dgm:pt>
    <dgm:pt modelId="{A30DCDF8-7758-4612-8FA2-DBF3163621D9}" type="pres">
      <dgm:prSet presAssocID="{0770F41C-3284-4C0E-A935-D6C7D2263390}" presName="parSh" presStyleCnt="0"/>
      <dgm:spPr/>
    </dgm:pt>
    <dgm:pt modelId="{160D9C9B-DD90-4DBC-9629-FBE4539ACB7F}" type="pres">
      <dgm:prSet presAssocID="{0770F41C-3284-4C0E-A935-D6C7D2263390}" presName="lineNode" presStyleLbl="alignAccFollowNode1" presStyleIdx="9" presStyleCnt="15"/>
      <dgm:spPr/>
    </dgm:pt>
    <dgm:pt modelId="{7C6F35ED-40B4-46E3-81F9-7D1ED41B8A0F}" type="pres">
      <dgm:prSet presAssocID="{0770F41C-3284-4C0E-A935-D6C7D2263390}" presName="lineArrowNode" presStyleLbl="alignAccFollowNode1" presStyleIdx="10" presStyleCnt="15"/>
      <dgm:spPr/>
    </dgm:pt>
    <dgm:pt modelId="{BAE0ADE4-255F-4535-B06C-70CF624A0171}" type="pres">
      <dgm:prSet presAssocID="{7329E898-4181-417B-95ED-DB882F9ACC21}" presName="sibTransNodeCircle" presStyleLbl="alignNode1" presStyleIdx="3" presStyleCnt="5">
        <dgm:presLayoutVars>
          <dgm:chMax val="0"/>
          <dgm:bulletEnabled/>
        </dgm:presLayoutVars>
      </dgm:prSet>
      <dgm:spPr/>
    </dgm:pt>
    <dgm:pt modelId="{E3CBBA9E-1878-47F2-88D4-C0400116D74F}" type="pres">
      <dgm:prSet presAssocID="{7329E898-4181-417B-95ED-DB882F9ACC21}" presName="spacerBetweenCircleAndCallout" presStyleCnt="0">
        <dgm:presLayoutVars/>
      </dgm:prSet>
      <dgm:spPr/>
    </dgm:pt>
    <dgm:pt modelId="{C1B821D9-22B9-4436-92F7-14A3D1108067}" type="pres">
      <dgm:prSet presAssocID="{0770F41C-3284-4C0E-A935-D6C7D2263390}" presName="nodeText" presStyleLbl="alignAccFollowNode1" presStyleIdx="11" presStyleCnt="15">
        <dgm:presLayoutVars>
          <dgm:bulletEnabled val="1"/>
        </dgm:presLayoutVars>
      </dgm:prSet>
      <dgm:spPr/>
    </dgm:pt>
    <dgm:pt modelId="{9DDA5491-FD7D-4B6A-BF02-F5D964BB4DD6}" type="pres">
      <dgm:prSet presAssocID="{7329E898-4181-417B-95ED-DB882F9ACC21}" presName="sibTransComposite" presStyleCnt="0"/>
      <dgm:spPr/>
    </dgm:pt>
    <dgm:pt modelId="{641B570E-E616-4FA0-B273-77A09A88553A}" type="pres">
      <dgm:prSet presAssocID="{120DBABA-FB1A-4B3E-9C09-2B5BC22A5BCE}" presName="compositeNode" presStyleCnt="0"/>
      <dgm:spPr/>
    </dgm:pt>
    <dgm:pt modelId="{726A99EF-A56A-4B97-A4A7-7E229C7177FE}" type="pres">
      <dgm:prSet presAssocID="{120DBABA-FB1A-4B3E-9C09-2B5BC22A5BCE}" presName="parTx" presStyleLbl="node1" presStyleIdx="0" presStyleCnt="0">
        <dgm:presLayoutVars>
          <dgm:chMax val="0"/>
          <dgm:chPref val="0"/>
          <dgm:bulletEnabled val="1"/>
        </dgm:presLayoutVars>
      </dgm:prSet>
      <dgm:spPr/>
    </dgm:pt>
    <dgm:pt modelId="{6616E01F-6CD3-4FAF-AF55-445E05913504}" type="pres">
      <dgm:prSet presAssocID="{120DBABA-FB1A-4B3E-9C09-2B5BC22A5BCE}" presName="parSh" presStyleCnt="0"/>
      <dgm:spPr/>
    </dgm:pt>
    <dgm:pt modelId="{FE1D9AD6-7599-4BD2-AB86-2AB983770811}" type="pres">
      <dgm:prSet presAssocID="{120DBABA-FB1A-4B3E-9C09-2B5BC22A5BCE}" presName="lineNode" presStyleLbl="alignAccFollowNode1" presStyleIdx="12" presStyleCnt="15"/>
      <dgm:spPr/>
    </dgm:pt>
    <dgm:pt modelId="{EC5641DF-92B0-48DD-AFBF-1983A6CE9CDE}" type="pres">
      <dgm:prSet presAssocID="{120DBABA-FB1A-4B3E-9C09-2B5BC22A5BCE}" presName="lineArrowNode" presStyleLbl="alignAccFollowNode1" presStyleIdx="13" presStyleCnt="15"/>
      <dgm:spPr/>
    </dgm:pt>
    <dgm:pt modelId="{95745003-DB3B-46E5-B93B-C23147567AFC}" type="pres">
      <dgm:prSet presAssocID="{1FD975BB-0D79-44BC-AD0F-87AFA8A2E03D}" presName="sibTransNodeCircle" presStyleLbl="alignNode1" presStyleIdx="4" presStyleCnt="5">
        <dgm:presLayoutVars>
          <dgm:chMax val="0"/>
          <dgm:bulletEnabled/>
        </dgm:presLayoutVars>
      </dgm:prSet>
      <dgm:spPr/>
    </dgm:pt>
    <dgm:pt modelId="{5668541E-5EB3-4E96-9548-FCBE890D1EF8}" type="pres">
      <dgm:prSet presAssocID="{1FD975BB-0D79-44BC-AD0F-87AFA8A2E03D}" presName="spacerBetweenCircleAndCallout" presStyleCnt="0">
        <dgm:presLayoutVars/>
      </dgm:prSet>
      <dgm:spPr/>
    </dgm:pt>
    <dgm:pt modelId="{1AB844BF-A244-4BC9-AA1A-D22EA9A671B6}" type="pres">
      <dgm:prSet presAssocID="{120DBABA-FB1A-4B3E-9C09-2B5BC22A5BCE}" presName="nodeText" presStyleLbl="alignAccFollowNode1" presStyleIdx="14" presStyleCnt="15">
        <dgm:presLayoutVars>
          <dgm:bulletEnabled val="1"/>
        </dgm:presLayoutVars>
      </dgm:prSet>
      <dgm:spPr/>
    </dgm:pt>
  </dgm:ptLst>
  <dgm:cxnLst>
    <dgm:cxn modelId="{9A3C1203-840C-41AD-AB3A-000C6A8B0771}" type="presOf" srcId="{D7B6C9EB-20E8-48DD-9667-B4C3204FEEB0}" destId="{032E03A3-A5D3-4ECA-9059-053216A9BF84}" srcOrd="0" destOrd="0" presId="urn:microsoft.com/office/officeart/2016/7/layout/LinearArrowProcessNumbered"/>
    <dgm:cxn modelId="{631A9009-D6C0-48B0-A1E5-3B7C0FF91CF9}" type="presOf" srcId="{7329E898-4181-417B-95ED-DB882F9ACC21}" destId="{BAE0ADE4-255F-4535-B06C-70CF624A0171}" srcOrd="0" destOrd="0" presId="urn:microsoft.com/office/officeart/2016/7/layout/LinearArrowProcessNumbered"/>
    <dgm:cxn modelId="{20BED00B-399A-45F9-B785-A36FEA129C56}" srcId="{08354817-E5BE-425C-8C49-754361D19941}" destId="{D7B6C9EB-20E8-48DD-9667-B4C3204FEEB0}" srcOrd="0" destOrd="0" parTransId="{7C7AA40F-7EC1-45F6-9119-4F8183994C5E}" sibTransId="{8599FFE9-410A-4C7E-BBC1-E6895BF5088A}"/>
    <dgm:cxn modelId="{EF55BF0C-94F0-40A6-8767-CD32D1DF60F4}" type="presOf" srcId="{08354817-E5BE-425C-8C49-754361D19941}" destId="{E64B7C55-AD91-4C05-9224-12431F0B4A2E}" srcOrd="0" destOrd="0" presId="urn:microsoft.com/office/officeart/2016/7/layout/LinearArrowProcessNumbered"/>
    <dgm:cxn modelId="{0168E71F-6B54-47A0-AD93-C492E4028EC3}" srcId="{08354817-E5BE-425C-8C49-754361D19941}" destId="{0770F41C-3284-4C0E-A935-D6C7D2263390}" srcOrd="3" destOrd="0" parTransId="{360795EC-CDE8-4B93-B4D8-78869BFDE6A9}" sibTransId="{7329E898-4181-417B-95ED-DB882F9ACC21}"/>
    <dgm:cxn modelId="{D26CA833-352C-4416-AB75-2D62A297BE41}" type="presOf" srcId="{120DBABA-FB1A-4B3E-9C09-2B5BC22A5BCE}" destId="{1AB844BF-A244-4BC9-AA1A-D22EA9A671B6}" srcOrd="0" destOrd="0" presId="urn:microsoft.com/office/officeart/2016/7/layout/LinearArrowProcessNumbered"/>
    <dgm:cxn modelId="{4F2DC738-E79F-43F3-913C-884E6F5663A8}" type="presOf" srcId="{2091E498-0944-439F-8548-12CEF5861F3F}" destId="{C1B821D9-22B9-4436-92F7-14A3D1108067}" srcOrd="0" destOrd="3" presId="urn:microsoft.com/office/officeart/2016/7/layout/LinearArrowProcessNumbered"/>
    <dgm:cxn modelId="{A7508047-0421-4610-97A9-C99BAF90E59F}" type="presOf" srcId="{F1672B39-5AC4-49C6-86F0-FE6A0AED96F7}" destId="{377F3B46-6B10-437D-BC7B-9B1C14F00D2A}" srcOrd="0" destOrd="0" presId="urn:microsoft.com/office/officeart/2016/7/layout/LinearArrowProcessNumbered"/>
    <dgm:cxn modelId="{3F7F366E-CDBC-444D-93D0-F4781EBDB436}" type="presOf" srcId="{80CB1A63-1681-4438-A86F-1E5BFA84D065}" destId="{20FBFFD4-0317-41EF-982F-37B22736706E}" srcOrd="0" destOrd="0" presId="urn:microsoft.com/office/officeart/2016/7/layout/LinearArrowProcessNumbered"/>
    <dgm:cxn modelId="{1014675A-4739-45F0-96F2-8BC4DB9A64BB}" srcId="{08354817-E5BE-425C-8C49-754361D19941}" destId="{114EFD13-1F5E-4B72-ADF5-DDB4D0325D90}" srcOrd="2" destOrd="0" parTransId="{CFBC6B4F-2314-4D9D-883E-B35FB67F4F64}" sibTransId="{D171B0A7-9161-4D7E-811D-8643560D7AC1}"/>
    <dgm:cxn modelId="{38C9867A-2BF1-4C0E-A2AC-D87D4D6841FD}" srcId="{0770F41C-3284-4C0E-A935-D6C7D2263390}" destId="{778C2D67-B0A4-4FDB-9739-358D698615C9}" srcOrd="0" destOrd="0" parTransId="{3E5BE425-C01F-45CB-BC3D-D31573CBEEFE}" sibTransId="{36598053-8969-4C63-99BE-A3C4E19A7EBF}"/>
    <dgm:cxn modelId="{ED5ED880-2FB8-47D5-9480-93982B7041A5}" srcId="{0770F41C-3284-4C0E-A935-D6C7D2263390}" destId="{2D8A1EF6-FD4D-41E0-90DA-754A19E55886}" srcOrd="1" destOrd="0" parTransId="{5E2A4A6C-FD73-4CB2-AFB7-4769F9889CD9}" sibTransId="{68DC99FD-F4B9-4D7B-8029-C66B45C33A69}"/>
    <dgm:cxn modelId="{D322AF88-8482-41D5-9E03-9800C5C7DBFD}" type="presOf" srcId="{1FD975BB-0D79-44BC-AD0F-87AFA8A2E03D}" destId="{95745003-DB3B-46E5-B93B-C23147567AFC}" srcOrd="0" destOrd="0" presId="urn:microsoft.com/office/officeart/2016/7/layout/LinearArrowProcessNumbered"/>
    <dgm:cxn modelId="{163ACA8D-D9FF-41F7-9792-FBB51EE6BB1B}" type="presOf" srcId="{778C2D67-B0A4-4FDB-9739-358D698615C9}" destId="{C1B821D9-22B9-4436-92F7-14A3D1108067}" srcOrd="0" destOrd="1" presId="urn:microsoft.com/office/officeart/2016/7/layout/LinearArrowProcessNumbered"/>
    <dgm:cxn modelId="{CEA62BBB-D308-4114-BDEB-B65EEDAE8863}" type="presOf" srcId="{D171B0A7-9161-4D7E-811D-8643560D7AC1}" destId="{1161166E-3F40-42D7-857C-348AE5A8E0BF}" srcOrd="0" destOrd="0" presId="urn:microsoft.com/office/officeart/2016/7/layout/LinearArrowProcessNumbered"/>
    <dgm:cxn modelId="{BBAEFCCA-90D4-4604-8585-A0ADDE058459}" type="presOf" srcId="{2D8A1EF6-FD4D-41E0-90DA-754A19E55886}" destId="{C1B821D9-22B9-4436-92F7-14A3D1108067}" srcOrd="0" destOrd="2" presId="urn:microsoft.com/office/officeart/2016/7/layout/LinearArrowProcessNumbered"/>
    <dgm:cxn modelId="{3825D0CF-D9E9-43BB-9680-7FBDB9747CF9}" type="presOf" srcId="{8599FFE9-410A-4C7E-BBC1-E6895BF5088A}" destId="{434EA23E-CA07-44C5-B8D8-389FFF651318}" srcOrd="0" destOrd="0" presId="urn:microsoft.com/office/officeart/2016/7/layout/LinearArrowProcessNumbered"/>
    <dgm:cxn modelId="{A9CEA3D5-DDD5-4EA5-93EA-6EED8881D0FE}" srcId="{0770F41C-3284-4C0E-A935-D6C7D2263390}" destId="{2091E498-0944-439F-8548-12CEF5861F3F}" srcOrd="2" destOrd="0" parTransId="{C265C4E6-2121-43A6-8E90-E70858D44434}" sibTransId="{E3087444-54E3-44C3-8F0D-AFEC2B331B61}"/>
    <dgm:cxn modelId="{98DA44E6-77A3-4DB0-8480-DB916DC99DC6}" srcId="{08354817-E5BE-425C-8C49-754361D19941}" destId="{120DBABA-FB1A-4B3E-9C09-2B5BC22A5BCE}" srcOrd="4" destOrd="0" parTransId="{DAAE7861-E9EB-42F0-B4C4-218F9E446361}" sibTransId="{1FD975BB-0D79-44BC-AD0F-87AFA8A2E03D}"/>
    <dgm:cxn modelId="{86B1B9EA-1BF6-4823-AA0F-6AEF42F75F01}" type="presOf" srcId="{114EFD13-1F5E-4B72-ADF5-DDB4D0325D90}" destId="{E4E080D9-BD5E-462F-89B5-3CEAA40B4E4E}" srcOrd="0" destOrd="0" presId="urn:microsoft.com/office/officeart/2016/7/layout/LinearArrowProcessNumbered"/>
    <dgm:cxn modelId="{2439FBEB-F732-4434-BEFA-DA59BA5192E1}" type="presOf" srcId="{0770F41C-3284-4C0E-A935-D6C7D2263390}" destId="{C1B821D9-22B9-4436-92F7-14A3D1108067}" srcOrd="0" destOrd="0" presId="urn:microsoft.com/office/officeart/2016/7/layout/LinearArrowProcessNumbered"/>
    <dgm:cxn modelId="{9273C1F2-4F26-41E1-B8D0-FFA54D9A8FF9}" srcId="{08354817-E5BE-425C-8C49-754361D19941}" destId="{F1672B39-5AC4-49C6-86F0-FE6A0AED96F7}" srcOrd="1" destOrd="0" parTransId="{6C8ADAA2-E6C7-403B-804D-658FF366D03E}" sibTransId="{80CB1A63-1681-4438-A86F-1E5BFA84D065}"/>
    <dgm:cxn modelId="{DE24E4CA-03A5-4B60-A961-40C694EF313E}" type="presParOf" srcId="{E64B7C55-AD91-4C05-9224-12431F0B4A2E}" destId="{E92100C8-6DE9-43D3-AFE7-61FE27F8B3BF}" srcOrd="0" destOrd="0" presId="urn:microsoft.com/office/officeart/2016/7/layout/LinearArrowProcessNumbered"/>
    <dgm:cxn modelId="{13137E6C-21D3-45B7-868B-AB40D7A019E7}" type="presParOf" srcId="{E92100C8-6DE9-43D3-AFE7-61FE27F8B3BF}" destId="{6D87534D-C3D5-47CE-87D4-465B1C981DEA}" srcOrd="0" destOrd="0" presId="urn:microsoft.com/office/officeart/2016/7/layout/LinearArrowProcessNumbered"/>
    <dgm:cxn modelId="{E5298D0A-798C-4F88-94C1-CF081B9BCDEB}" type="presParOf" srcId="{E92100C8-6DE9-43D3-AFE7-61FE27F8B3BF}" destId="{3F15F049-A4B9-4B38-9485-094212015E47}" srcOrd="1" destOrd="0" presId="urn:microsoft.com/office/officeart/2016/7/layout/LinearArrowProcessNumbered"/>
    <dgm:cxn modelId="{D276E0CE-BB2C-4509-A8C2-E7D8EA4C6439}" type="presParOf" srcId="{3F15F049-A4B9-4B38-9485-094212015E47}" destId="{1ED2E60F-FC3C-4C55-8050-980E085D946C}" srcOrd="0" destOrd="0" presId="urn:microsoft.com/office/officeart/2016/7/layout/LinearArrowProcessNumbered"/>
    <dgm:cxn modelId="{6F00E614-198B-4D83-B0BC-BEB19C2DDD6C}" type="presParOf" srcId="{3F15F049-A4B9-4B38-9485-094212015E47}" destId="{30B94976-D14C-434B-9F4A-8AFE66F4293D}" srcOrd="1" destOrd="0" presId="urn:microsoft.com/office/officeart/2016/7/layout/LinearArrowProcessNumbered"/>
    <dgm:cxn modelId="{34570584-BEB4-4B95-AD46-27CB79B2B154}" type="presParOf" srcId="{3F15F049-A4B9-4B38-9485-094212015E47}" destId="{434EA23E-CA07-44C5-B8D8-389FFF651318}" srcOrd="2" destOrd="0" presId="urn:microsoft.com/office/officeart/2016/7/layout/LinearArrowProcessNumbered"/>
    <dgm:cxn modelId="{A56768CC-F243-49FB-9724-67DC8318010E}" type="presParOf" srcId="{3F15F049-A4B9-4B38-9485-094212015E47}" destId="{2F80F29A-3C35-4A38-8718-521C0EC8A7E2}" srcOrd="3" destOrd="0" presId="urn:microsoft.com/office/officeart/2016/7/layout/LinearArrowProcessNumbered"/>
    <dgm:cxn modelId="{12D5235F-3694-42D5-9650-8C3C53F7F0A7}" type="presParOf" srcId="{E92100C8-6DE9-43D3-AFE7-61FE27F8B3BF}" destId="{032E03A3-A5D3-4ECA-9059-053216A9BF84}" srcOrd="2" destOrd="0" presId="urn:microsoft.com/office/officeart/2016/7/layout/LinearArrowProcessNumbered"/>
    <dgm:cxn modelId="{C7220850-B8C1-4855-BC15-3DAB5765282B}" type="presParOf" srcId="{E64B7C55-AD91-4C05-9224-12431F0B4A2E}" destId="{5A0A46C1-08C1-45D5-8AE1-9E2BD59F370A}" srcOrd="1" destOrd="0" presId="urn:microsoft.com/office/officeart/2016/7/layout/LinearArrowProcessNumbered"/>
    <dgm:cxn modelId="{F2F0DFCF-5FC9-47D7-992D-1BDF4D09F7AC}" type="presParOf" srcId="{E64B7C55-AD91-4C05-9224-12431F0B4A2E}" destId="{7C9D90DB-D0BB-4C11-AE8D-18F15C0F0C1C}" srcOrd="2" destOrd="0" presId="urn:microsoft.com/office/officeart/2016/7/layout/LinearArrowProcessNumbered"/>
    <dgm:cxn modelId="{341EE598-52D5-43FB-8786-137BF3629DA6}" type="presParOf" srcId="{7C9D90DB-D0BB-4C11-AE8D-18F15C0F0C1C}" destId="{30D19F57-8C5F-4AA2-A43F-A130FC2CEFB0}" srcOrd="0" destOrd="0" presId="urn:microsoft.com/office/officeart/2016/7/layout/LinearArrowProcessNumbered"/>
    <dgm:cxn modelId="{A1D6F1D5-22DB-4B6E-A150-A98CD321DCA5}" type="presParOf" srcId="{7C9D90DB-D0BB-4C11-AE8D-18F15C0F0C1C}" destId="{A395F27F-B884-42DF-8A96-D7425C64DD4B}" srcOrd="1" destOrd="0" presId="urn:microsoft.com/office/officeart/2016/7/layout/LinearArrowProcessNumbered"/>
    <dgm:cxn modelId="{FDD61EA6-1748-41EB-94E6-0E80BB472F3A}" type="presParOf" srcId="{A395F27F-B884-42DF-8A96-D7425C64DD4B}" destId="{2A8BD38F-117F-499C-9257-45D8FECF7CC8}" srcOrd="0" destOrd="0" presId="urn:microsoft.com/office/officeart/2016/7/layout/LinearArrowProcessNumbered"/>
    <dgm:cxn modelId="{665C7DD7-FE5A-4220-A9C9-57A252655C6C}" type="presParOf" srcId="{A395F27F-B884-42DF-8A96-D7425C64DD4B}" destId="{51E15949-73AA-4CCB-A79D-7F21F6D19FBB}" srcOrd="1" destOrd="0" presId="urn:microsoft.com/office/officeart/2016/7/layout/LinearArrowProcessNumbered"/>
    <dgm:cxn modelId="{23A42FB8-01DA-4D9C-A654-76189FB9F69E}" type="presParOf" srcId="{A395F27F-B884-42DF-8A96-D7425C64DD4B}" destId="{20FBFFD4-0317-41EF-982F-37B22736706E}" srcOrd="2" destOrd="0" presId="urn:microsoft.com/office/officeart/2016/7/layout/LinearArrowProcessNumbered"/>
    <dgm:cxn modelId="{ADD9C593-5EEE-4A89-9207-EA1230874B59}" type="presParOf" srcId="{A395F27F-B884-42DF-8A96-D7425C64DD4B}" destId="{30F90C5D-E5CD-4E3D-B50E-100466055514}" srcOrd="3" destOrd="0" presId="urn:microsoft.com/office/officeart/2016/7/layout/LinearArrowProcessNumbered"/>
    <dgm:cxn modelId="{BED3F77C-53F7-446E-A8C9-724BAC691570}" type="presParOf" srcId="{7C9D90DB-D0BB-4C11-AE8D-18F15C0F0C1C}" destId="{377F3B46-6B10-437D-BC7B-9B1C14F00D2A}" srcOrd="2" destOrd="0" presId="urn:microsoft.com/office/officeart/2016/7/layout/LinearArrowProcessNumbered"/>
    <dgm:cxn modelId="{30D0AA78-5CB9-43C7-BFF1-CA3C0E314DBF}" type="presParOf" srcId="{E64B7C55-AD91-4C05-9224-12431F0B4A2E}" destId="{4A079F1E-CDD1-4ABB-8A00-76F19B0ADABC}" srcOrd="3" destOrd="0" presId="urn:microsoft.com/office/officeart/2016/7/layout/LinearArrowProcessNumbered"/>
    <dgm:cxn modelId="{6131A6C8-5B75-4678-A379-9B8986536FFC}" type="presParOf" srcId="{E64B7C55-AD91-4C05-9224-12431F0B4A2E}" destId="{67AF5847-12EF-4196-ADE0-072405FB8086}" srcOrd="4" destOrd="0" presId="urn:microsoft.com/office/officeart/2016/7/layout/LinearArrowProcessNumbered"/>
    <dgm:cxn modelId="{C070A6B6-CD83-41BF-88D1-7FFD5BE9B661}" type="presParOf" srcId="{67AF5847-12EF-4196-ADE0-072405FB8086}" destId="{BCE6DCB9-2D80-46C6-AB60-38A3761A0D94}" srcOrd="0" destOrd="0" presId="urn:microsoft.com/office/officeart/2016/7/layout/LinearArrowProcessNumbered"/>
    <dgm:cxn modelId="{18185FC4-C3D4-4230-BBCF-DA5552F3D01B}" type="presParOf" srcId="{67AF5847-12EF-4196-ADE0-072405FB8086}" destId="{12ACEBA8-9821-4182-B16D-DE828BCC0E6B}" srcOrd="1" destOrd="0" presId="urn:microsoft.com/office/officeart/2016/7/layout/LinearArrowProcessNumbered"/>
    <dgm:cxn modelId="{EF2B5A46-C6A9-41E5-959C-AF0F84476E39}" type="presParOf" srcId="{12ACEBA8-9821-4182-B16D-DE828BCC0E6B}" destId="{F103562B-9F04-46AF-9BD1-F46CC8A7FDF5}" srcOrd="0" destOrd="0" presId="urn:microsoft.com/office/officeart/2016/7/layout/LinearArrowProcessNumbered"/>
    <dgm:cxn modelId="{06B71939-812C-4605-9BC6-E153AE559F78}" type="presParOf" srcId="{12ACEBA8-9821-4182-B16D-DE828BCC0E6B}" destId="{289C28D6-6927-43AD-9321-F92CCEA630A7}" srcOrd="1" destOrd="0" presId="urn:microsoft.com/office/officeart/2016/7/layout/LinearArrowProcessNumbered"/>
    <dgm:cxn modelId="{EEA6BCD8-E0F2-4D8F-82B0-C554E67DC7D4}" type="presParOf" srcId="{12ACEBA8-9821-4182-B16D-DE828BCC0E6B}" destId="{1161166E-3F40-42D7-857C-348AE5A8E0BF}" srcOrd="2" destOrd="0" presId="urn:microsoft.com/office/officeart/2016/7/layout/LinearArrowProcessNumbered"/>
    <dgm:cxn modelId="{A0E4BBCE-3B18-4C8C-B093-19C42E2CD537}" type="presParOf" srcId="{12ACEBA8-9821-4182-B16D-DE828BCC0E6B}" destId="{2B5CDDDA-51B9-4184-9D44-A551AB0D2D43}" srcOrd="3" destOrd="0" presId="urn:microsoft.com/office/officeart/2016/7/layout/LinearArrowProcessNumbered"/>
    <dgm:cxn modelId="{75C57C04-D427-467F-BC3A-DA9D598CF0F6}" type="presParOf" srcId="{67AF5847-12EF-4196-ADE0-072405FB8086}" destId="{E4E080D9-BD5E-462F-89B5-3CEAA40B4E4E}" srcOrd="2" destOrd="0" presId="urn:microsoft.com/office/officeart/2016/7/layout/LinearArrowProcessNumbered"/>
    <dgm:cxn modelId="{315D841A-F2B9-48A6-89EB-C22A9EC5B824}" type="presParOf" srcId="{E64B7C55-AD91-4C05-9224-12431F0B4A2E}" destId="{1D3948A7-FEA2-4AFF-800E-B03799A4F4E2}" srcOrd="5" destOrd="0" presId="urn:microsoft.com/office/officeart/2016/7/layout/LinearArrowProcessNumbered"/>
    <dgm:cxn modelId="{04A92118-455D-4EDB-B9C1-86854594E3E4}" type="presParOf" srcId="{E64B7C55-AD91-4C05-9224-12431F0B4A2E}" destId="{6CF1CCF0-91FD-44FC-AE43-C4F044693BAE}" srcOrd="6" destOrd="0" presId="urn:microsoft.com/office/officeart/2016/7/layout/LinearArrowProcessNumbered"/>
    <dgm:cxn modelId="{9A532CB9-C06E-467C-8843-DF0FC1DCF7BC}" type="presParOf" srcId="{6CF1CCF0-91FD-44FC-AE43-C4F044693BAE}" destId="{520F2F80-8E3C-4B57-9318-B56FEA331F92}" srcOrd="0" destOrd="0" presId="urn:microsoft.com/office/officeart/2016/7/layout/LinearArrowProcessNumbered"/>
    <dgm:cxn modelId="{B3826932-F700-4681-A184-66EFA7FE3814}" type="presParOf" srcId="{6CF1CCF0-91FD-44FC-AE43-C4F044693BAE}" destId="{A30DCDF8-7758-4612-8FA2-DBF3163621D9}" srcOrd="1" destOrd="0" presId="urn:microsoft.com/office/officeart/2016/7/layout/LinearArrowProcessNumbered"/>
    <dgm:cxn modelId="{20E51BB2-BB4C-4453-A1E1-486F89548F4A}" type="presParOf" srcId="{A30DCDF8-7758-4612-8FA2-DBF3163621D9}" destId="{160D9C9B-DD90-4DBC-9629-FBE4539ACB7F}" srcOrd="0" destOrd="0" presId="urn:microsoft.com/office/officeart/2016/7/layout/LinearArrowProcessNumbered"/>
    <dgm:cxn modelId="{24F93C47-C2C8-49B4-B406-3648A90507B7}" type="presParOf" srcId="{A30DCDF8-7758-4612-8FA2-DBF3163621D9}" destId="{7C6F35ED-40B4-46E3-81F9-7D1ED41B8A0F}" srcOrd="1" destOrd="0" presId="urn:microsoft.com/office/officeart/2016/7/layout/LinearArrowProcessNumbered"/>
    <dgm:cxn modelId="{74DEB887-E6FE-4C8E-A951-01EE1E061021}" type="presParOf" srcId="{A30DCDF8-7758-4612-8FA2-DBF3163621D9}" destId="{BAE0ADE4-255F-4535-B06C-70CF624A0171}" srcOrd="2" destOrd="0" presId="urn:microsoft.com/office/officeart/2016/7/layout/LinearArrowProcessNumbered"/>
    <dgm:cxn modelId="{0EABE2E7-35CA-409D-9637-8031AECDDD6D}" type="presParOf" srcId="{A30DCDF8-7758-4612-8FA2-DBF3163621D9}" destId="{E3CBBA9E-1878-47F2-88D4-C0400116D74F}" srcOrd="3" destOrd="0" presId="urn:microsoft.com/office/officeart/2016/7/layout/LinearArrowProcessNumbered"/>
    <dgm:cxn modelId="{F62BFD99-625A-4FCD-84B2-A89B92D3C74C}" type="presParOf" srcId="{6CF1CCF0-91FD-44FC-AE43-C4F044693BAE}" destId="{C1B821D9-22B9-4436-92F7-14A3D1108067}" srcOrd="2" destOrd="0" presId="urn:microsoft.com/office/officeart/2016/7/layout/LinearArrowProcessNumbered"/>
    <dgm:cxn modelId="{2850FAE1-3A84-4919-A4DE-0CD92762844C}" type="presParOf" srcId="{E64B7C55-AD91-4C05-9224-12431F0B4A2E}" destId="{9DDA5491-FD7D-4B6A-BF02-F5D964BB4DD6}" srcOrd="7" destOrd="0" presId="urn:microsoft.com/office/officeart/2016/7/layout/LinearArrowProcessNumbered"/>
    <dgm:cxn modelId="{113DAA0B-14AA-4D61-8DFB-1FBCEE842B14}" type="presParOf" srcId="{E64B7C55-AD91-4C05-9224-12431F0B4A2E}" destId="{641B570E-E616-4FA0-B273-77A09A88553A}" srcOrd="8" destOrd="0" presId="urn:microsoft.com/office/officeart/2016/7/layout/LinearArrowProcessNumbered"/>
    <dgm:cxn modelId="{C77F7C9A-BE89-4656-AC98-96D5730552D3}" type="presParOf" srcId="{641B570E-E616-4FA0-B273-77A09A88553A}" destId="{726A99EF-A56A-4B97-A4A7-7E229C7177FE}" srcOrd="0" destOrd="0" presId="urn:microsoft.com/office/officeart/2016/7/layout/LinearArrowProcessNumbered"/>
    <dgm:cxn modelId="{848B6FF8-2E63-4AC3-91CB-38E07671FC14}" type="presParOf" srcId="{641B570E-E616-4FA0-B273-77A09A88553A}" destId="{6616E01F-6CD3-4FAF-AF55-445E05913504}" srcOrd="1" destOrd="0" presId="urn:microsoft.com/office/officeart/2016/7/layout/LinearArrowProcessNumbered"/>
    <dgm:cxn modelId="{BAC65406-F287-49C7-A8FD-308D3E3B955F}" type="presParOf" srcId="{6616E01F-6CD3-4FAF-AF55-445E05913504}" destId="{FE1D9AD6-7599-4BD2-AB86-2AB983770811}" srcOrd="0" destOrd="0" presId="urn:microsoft.com/office/officeart/2016/7/layout/LinearArrowProcessNumbered"/>
    <dgm:cxn modelId="{D0F2C532-35D4-4381-A2F9-8C7954F2DE2F}" type="presParOf" srcId="{6616E01F-6CD3-4FAF-AF55-445E05913504}" destId="{EC5641DF-92B0-48DD-AFBF-1983A6CE9CDE}" srcOrd="1" destOrd="0" presId="urn:microsoft.com/office/officeart/2016/7/layout/LinearArrowProcessNumbered"/>
    <dgm:cxn modelId="{99ACCD66-C702-4EFF-AC9C-90A9E96397F1}" type="presParOf" srcId="{6616E01F-6CD3-4FAF-AF55-445E05913504}" destId="{95745003-DB3B-46E5-B93B-C23147567AFC}" srcOrd="2" destOrd="0" presId="urn:microsoft.com/office/officeart/2016/7/layout/LinearArrowProcessNumbered"/>
    <dgm:cxn modelId="{F7AEC25D-A33C-40B9-B115-4EA53FD6EBE3}" type="presParOf" srcId="{6616E01F-6CD3-4FAF-AF55-445E05913504}" destId="{5668541E-5EB3-4E96-9548-FCBE890D1EF8}" srcOrd="3" destOrd="0" presId="urn:microsoft.com/office/officeart/2016/7/layout/LinearArrowProcessNumbered"/>
    <dgm:cxn modelId="{C48772B8-9799-4DED-90E2-E31F12BBCE6F}" type="presParOf" srcId="{641B570E-E616-4FA0-B273-77A09A88553A}" destId="{1AB844BF-A244-4BC9-AA1A-D22EA9A671B6}"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0F9A5B-A883-4D88-AFB1-83030CC2204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1451909-DCEE-4114-A43B-18FD46269454}">
      <dgm:prSet/>
      <dgm:spPr/>
      <dgm:t>
        <a:bodyPr/>
        <a:lstStyle/>
        <a:p>
          <a:pPr>
            <a:lnSpc>
              <a:spcPct val="100000"/>
            </a:lnSpc>
            <a:defRPr cap="all"/>
          </a:pPr>
          <a:r>
            <a:rPr lang="en-US"/>
            <a:t>Removing </a:t>
          </a:r>
          <a:r>
            <a:rPr lang="en-US">
              <a:latin typeface="Constantia" panose="02030602050306030303"/>
            </a:rPr>
            <a:t>Stop Words, Special</a:t>
          </a:r>
          <a:r>
            <a:rPr lang="en-US"/>
            <a:t> Characters, Digits, Trailing Whitespaces, Punctuations and URLs</a:t>
          </a:r>
        </a:p>
      </dgm:t>
    </dgm:pt>
    <dgm:pt modelId="{413460FD-C41E-40FC-A505-2A523049C7E3}" type="parTrans" cxnId="{75935F4C-4FDE-4901-B44C-2E05278E1DFD}">
      <dgm:prSet/>
      <dgm:spPr/>
      <dgm:t>
        <a:bodyPr/>
        <a:lstStyle/>
        <a:p>
          <a:endParaRPr lang="en-US"/>
        </a:p>
      </dgm:t>
    </dgm:pt>
    <dgm:pt modelId="{6D752B22-E051-409A-88EE-C4B03D6DB95B}" type="sibTrans" cxnId="{75935F4C-4FDE-4901-B44C-2E05278E1DFD}">
      <dgm:prSet/>
      <dgm:spPr/>
      <dgm:t>
        <a:bodyPr/>
        <a:lstStyle/>
        <a:p>
          <a:endParaRPr lang="en-US"/>
        </a:p>
      </dgm:t>
    </dgm:pt>
    <dgm:pt modelId="{8515C620-9048-40FE-861D-4D190B38BCAF}">
      <dgm:prSet/>
      <dgm:spPr/>
      <dgm:t>
        <a:bodyPr/>
        <a:lstStyle/>
        <a:p>
          <a:pPr>
            <a:lnSpc>
              <a:spcPct val="100000"/>
            </a:lnSpc>
            <a:defRPr cap="all"/>
          </a:pPr>
          <a:r>
            <a:rPr lang="en-US"/>
            <a:t>Using NLTK, Tokenizing the text</a:t>
          </a:r>
        </a:p>
      </dgm:t>
    </dgm:pt>
    <dgm:pt modelId="{05AECE93-B084-4C1E-8711-4C0207CBE54B}" type="parTrans" cxnId="{4D55DF60-E9FF-4B22-868D-DB897E6C51FF}">
      <dgm:prSet/>
      <dgm:spPr/>
      <dgm:t>
        <a:bodyPr/>
        <a:lstStyle/>
        <a:p>
          <a:endParaRPr lang="en-US"/>
        </a:p>
      </dgm:t>
    </dgm:pt>
    <dgm:pt modelId="{0279454C-D211-42A2-9439-E6CFFC7498F2}" type="sibTrans" cxnId="{4D55DF60-E9FF-4B22-868D-DB897E6C51FF}">
      <dgm:prSet/>
      <dgm:spPr/>
      <dgm:t>
        <a:bodyPr/>
        <a:lstStyle/>
        <a:p>
          <a:endParaRPr lang="en-US"/>
        </a:p>
      </dgm:t>
    </dgm:pt>
    <dgm:pt modelId="{1CAE4E48-EDAF-42B9-9045-8F84468DD0B3}">
      <dgm:prSet/>
      <dgm:spPr/>
      <dgm:t>
        <a:bodyPr/>
        <a:lstStyle/>
        <a:p>
          <a:pPr>
            <a:lnSpc>
              <a:spcPct val="100000"/>
            </a:lnSpc>
            <a:defRPr cap="all"/>
          </a:pPr>
          <a:r>
            <a:rPr lang="en-US"/>
            <a:t>After </a:t>
          </a:r>
          <a:r>
            <a:rPr lang="en-US">
              <a:latin typeface="Constantia" panose="02030602050306030303"/>
            </a:rPr>
            <a:t>tokenization</a:t>
          </a:r>
          <a:r>
            <a:rPr lang="en-US"/>
            <a:t>, join the tokens back into a coherent text</a:t>
          </a:r>
        </a:p>
      </dgm:t>
    </dgm:pt>
    <dgm:pt modelId="{E25E92FA-1E51-4D17-903F-C3FF43C441D1}" type="parTrans" cxnId="{9C6629A5-0F25-48C1-BDF3-E44179C63062}">
      <dgm:prSet/>
      <dgm:spPr/>
      <dgm:t>
        <a:bodyPr/>
        <a:lstStyle/>
        <a:p>
          <a:endParaRPr lang="en-US"/>
        </a:p>
      </dgm:t>
    </dgm:pt>
    <dgm:pt modelId="{FB2E936E-6E64-4527-9B50-49463AE2BC61}" type="sibTrans" cxnId="{9C6629A5-0F25-48C1-BDF3-E44179C63062}">
      <dgm:prSet/>
      <dgm:spPr/>
      <dgm:t>
        <a:bodyPr/>
        <a:lstStyle/>
        <a:p>
          <a:endParaRPr lang="en-US"/>
        </a:p>
      </dgm:t>
    </dgm:pt>
    <dgm:pt modelId="{C5AED6C0-B7EF-42B9-AB8D-D92AA5B48F5B}">
      <dgm:prSet phldr="0"/>
      <dgm:spPr/>
      <dgm:t>
        <a:bodyPr/>
        <a:lstStyle/>
        <a:p>
          <a:pPr>
            <a:lnSpc>
              <a:spcPct val="100000"/>
            </a:lnSpc>
            <a:defRPr cap="all"/>
          </a:pPr>
          <a:r>
            <a:rPr lang="en-US">
              <a:latin typeface="Constantia" panose="02030602050306030303"/>
            </a:rPr>
            <a:t>Expanding the contractions</a:t>
          </a:r>
        </a:p>
      </dgm:t>
    </dgm:pt>
    <dgm:pt modelId="{2C941B58-75A1-4288-AB14-E950807B3599}" type="parTrans" cxnId="{2AEEC9B3-A279-4405-BA75-E53781013A6E}">
      <dgm:prSet/>
      <dgm:spPr/>
    </dgm:pt>
    <dgm:pt modelId="{89C20D0C-A995-42C8-A306-59820CB6300B}" type="sibTrans" cxnId="{2AEEC9B3-A279-4405-BA75-E53781013A6E}">
      <dgm:prSet/>
      <dgm:spPr/>
    </dgm:pt>
    <dgm:pt modelId="{82800CC5-D93A-415D-8640-0FB0887A5158}" type="pres">
      <dgm:prSet presAssocID="{5C0F9A5B-A883-4D88-AFB1-83030CC22045}" presName="root" presStyleCnt="0">
        <dgm:presLayoutVars>
          <dgm:dir/>
          <dgm:resizeHandles val="exact"/>
        </dgm:presLayoutVars>
      </dgm:prSet>
      <dgm:spPr/>
    </dgm:pt>
    <dgm:pt modelId="{50B5C181-077C-4B5B-B049-F058A6027F57}" type="pres">
      <dgm:prSet presAssocID="{31451909-DCEE-4114-A43B-18FD46269454}" presName="compNode" presStyleCnt="0"/>
      <dgm:spPr/>
    </dgm:pt>
    <dgm:pt modelId="{22A33012-38D5-47AF-887D-A54F0CF6FFAB}" type="pres">
      <dgm:prSet presAssocID="{31451909-DCEE-4114-A43B-18FD46269454}" presName="iconBgRect" presStyleLbl="bgShp" presStyleIdx="0" presStyleCnt="4"/>
      <dgm:spPr>
        <a:prstGeom prst="round2DiagRect">
          <a:avLst>
            <a:gd name="adj1" fmla="val 29727"/>
            <a:gd name="adj2" fmla="val 0"/>
          </a:avLst>
        </a:prstGeom>
      </dgm:spPr>
    </dgm:pt>
    <dgm:pt modelId="{85FE7C1C-DAD1-42D1-B3AA-36F19CB58085}" type="pres">
      <dgm:prSet presAssocID="{31451909-DCEE-4114-A43B-18FD462694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5CD7782F-8268-47C1-847C-B8B0D9D9442D}" type="pres">
      <dgm:prSet presAssocID="{31451909-DCEE-4114-A43B-18FD46269454}" presName="spaceRect" presStyleCnt="0"/>
      <dgm:spPr/>
    </dgm:pt>
    <dgm:pt modelId="{FF853A85-D6C8-4B36-93CA-EE27A00C7652}" type="pres">
      <dgm:prSet presAssocID="{31451909-DCEE-4114-A43B-18FD46269454}" presName="textRect" presStyleLbl="revTx" presStyleIdx="0" presStyleCnt="4">
        <dgm:presLayoutVars>
          <dgm:chMax val="1"/>
          <dgm:chPref val="1"/>
        </dgm:presLayoutVars>
      </dgm:prSet>
      <dgm:spPr/>
    </dgm:pt>
    <dgm:pt modelId="{743C7B81-F928-4352-86B0-7A5388182300}" type="pres">
      <dgm:prSet presAssocID="{6D752B22-E051-409A-88EE-C4B03D6DB95B}" presName="sibTrans" presStyleCnt="0"/>
      <dgm:spPr/>
    </dgm:pt>
    <dgm:pt modelId="{5D4723CD-59B5-451D-B04F-34FA1FB8C082}" type="pres">
      <dgm:prSet presAssocID="{C5AED6C0-B7EF-42B9-AB8D-D92AA5B48F5B}" presName="compNode" presStyleCnt="0"/>
      <dgm:spPr/>
    </dgm:pt>
    <dgm:pt modelId="{10117E89-D039-44B8-B374-A01053172C11}" type="pres">
      <dgm:prSet presAssocID="{C5AED6C0-B7EF-42B9-AB8D-D92AA5B48F5B}" presName="iconBgRect" presStyleLbl="bgShp" presStyleIdx="1" presStyleCnt="4"/>
      <dgm:spPr>
        <a:prstGeom prst="round2DiagRect">
          <a:avLst>
            <a:gd name="adj1" fmla="val 29727"/>
            <a:gd name="adj2" fmla="val 0"/>
          </a:avLst>
        </a:prstGeom>
      </dgm:spPr>
    </dgm:pt>
    <dgm:pt modelId="{65F41C65-E263-43CA-9D8F-FDD0ECA64B56}" type="pres">
      <dgm:prSet presAssocID="{C5AED6C0-B7EF-42B9-AB8D-D92AA5B48F5B}" presName="iconRect" presStyleLbl="node1" presStyleIdx="1" presStyleCnt="4"/>
      <dgm:spPr/>
    </dgm:pt>
    <dgm:pt modelId="{B0ED5D14-0015-456D-A943-EB976B99091A}" type="pres">
      <dgm:prSet presAssocID="{C5AED6C0-B7EF-42B9-AB8D-D92AA5B48F5B}" presName="spaceRect" presStyleCnt="0"/>
      <dgm:spPr/>
    </dgm:pt>
    <dgm:pt modelId="{089AB87C-102E-496C-88C7-50D1ACAB2441}" type="pres">
      <dgm:prSet presAssocID="{C5AED6C0-B7EF-42B9-AB8D-D92AA5B48F5B}" presName="textRect" presStyleLbl="revTx" presStyleIdx="1" presStyleCnt="4">
        <dgm:presLayoutVars>
          <dgm:chMax val="1"/>
          <dgm:chPref val="1"/>
        </dgm:presLayoutVars>
      </dgm:prSet>
      <dgm:spPr/>
    </dgm:pt>
    <dgm:pt modelId="{F7042143-66C0-4D92-9B64-1EA69D405F71}" type="pres">
      <dgm:prSet presAssocID="{89C20D0C-A995-42C8-A306-59820CB6300B}" presName="sibTrans" presStyleCnt="0"/>
      <dgm:spPr/>
    </dgm:pt>
    <dgm:pt modelId="{FAD777D1-CB53-495C-94E2-D1951483ECCB}" type="pres">
      <dgm:prSet presAssocID="{8515C620-9048-40FE-861D-4D190B38BCAF}" presName="compNode" presStyleCnt="0"/>
      <dgm:spPr/>
    </dgm:pt>
    <dgm:pt modelId="{0A6B650E-2150-4220-B3BE-D931CF027DE0}" type="pres">
      <dgm:prSet presAssocID="{8515C620-9048-40FE-861D-4D190B38BCAF}" presName="iconBgRect" presStyleLbl="bgShp" presStyleIdx="2" presStyleCnt="4"/>
      <dgm:spPr>
        <a:prstGeom prst="round2DiagRect">
          <a:avLst>
            <a:gd name="adj1" fmla="val 29727"/>
            <a:gd name="adj2" fmla="val 0"/>
          </a:avLst>
        </a:prstGeom>
      </dgm:spPr>
    </dgm:pt>
    <dgm:pt modelId="{BA12B99F-B373-4C77-9421-8DE7897A4313}" type="pres">
      <dgm:prSet presAssocID="{8515C620-9048-40FE-861D-4D190B38BCAF}"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5DC68AC-1B53-4DFB-A575-1A82FF84E0EC}" type="pres">
      <dgm:prSet presAssocID="{8515C620-9048-40FE-861D-4D190B38BCAF}" presName="spaceRect" presStyleCnt="0"/>
      <dgm:spPr/>
    </dgm:pt>
    <dgm:pt modelId="{44FF1AA5-A8A5-40C7-BB19-CB7FD9396F0B}" type="pres">
      <dgm:prSet presAssocID="{8515C620-9048-40FE-861D-4D190B38BCAF}" presName="textRect" presStyleLbl="revTx" presStyleIdx="2" presStyleCnt="4">
        <dgm:presLayoutVars>
          <dgm:chMax val="1"/>
          <dgm:chPref val="1"/>
        </dgm:presLayoutVars>
      </dgm:prSet>
      <dgm:spPr/>
    </dgm:pt>
    <dgm:pt modelId="{58F1DC09-48AF-4B2E-8F5B-675C32D1A6AE}" type="pres">
      <dgm:prSet presAssocID="{0279454C-D211-42A2-9439-E6CFFC7498F2}" presName="sibTrans" presStyleCnt="0"/>
      <dgm:spPr/>
    </dgm:pt>
    <dgm:pt modelId="{922B61B4-57C5-499C-8A87-A50B8DA80331}" type="pres">
      <dgm:prSet presAssocID="{1CAE4E48-EDAF-42B9-9045-8F84468DD0B3}" presName="compNode" presStyleCnt="0"/>
      <dgm:spPr/>
    </dgm:pt>
    <dgm:pt modelId="{7AFA6A79-D21B-4A48-8A87-A5C198D54A20}" type="pres">
      <dgm:prSet presAssocID="{1CAE4E48-EDAF-42B9-9045-8F84468DD0B3}" presName="iconBgRect" presStyleLbl="bgShp" presStyleIdx="3" presStyleCnt="4"/>
      <dgm:spPr>
        <a:prstGeom prst="round2DiagRect">
          <a:avLst>
            <a:gd name="adj1" fmla="val 29727"/>
            <a:gd name="adj2" fmla="val 0"/>
          </a:avLst>
        </a:prstGeom>
      </dgm:spPr>
    </dgm:pt>
    <dgm:pt modelId="{202769DC-4681-4A85-97D4-4ED3237E9D39}" type="pres">
      <dgm:prSet presAssocID="{1CAE4E48-EDAF-42B9-9045-8F84468DD0B3}"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old bars"/>
        </a:ext>
      </dgm:extLst>
    </dgm:pt>
    <dgm:pt modelId="{CE833A07-12F4-41ED-A706-E885C9DBCBD7}" type="pres">
      <dgm:prSet presAssocID="{1CAE4E48-EDAF-42B9-9045-8F84468DD0B3}" presName="spaceRect" presStyleCnt="0"/>
      <dgm:spPr/>
    </dgm:pt>
    <dgm:pt modelId="{CADA5AE2-4990-4E56-8915-5A7B813DD232}" type="pres">
      <dgm:prSet presAssocID="{1CAE4E48-EDAF-42B9-9045-8F84468DD0B3}" presName="textRect" presStyleLbl="revTx" presStyleIdx="3" presStyleCnt="4">
        <dgm:presLayoutVars>
          <dgm:chMax val="1"/>
          <dgm:chPref val="1"/>
        </dgm:presLayoutVars>
      </dgm:prSet>
      <dgm:spPr/>
    </dgm:pt>
  </dgm:ptLst>
  <dgm:cxnLst>
    <dgm:cxn modelId="{093DE726-615F-46A8-B50F-B7A2BA4D110B}" type="presOf" srcId="{1CAE4E48-EDAF-42B9-9045-8F84468DD0B3}" destId="{CADA5AE2-4990-4E56-8915-5A7B813DD232}" srcOrd="0" destOrd="0" presId="urn:microsoft.com/office/officeart/2018/5/layout/IconLeafLabelList"/>
    <dgm:cxn modelId="{4D55DF60-E9FF-4B22-868D-DB897E6C51FF}" srcId="{5C0F9A5B-A883-4D88-AFB1-83030CC22045}" destId="{8515C620-9048-40FE-861D-4D190B38BCAF}" srcOrd="2" destOrd="0" parTransId="{05AECE93-B084-4C1E-8711-4C0207CBE54B}" sibTransId="{0279454C-D211-42A2-9439-E6CFFC7498F2}"/>
    <dgm:cxn modelId="{9C889142-121B-4520-824E-0EAB2B686BDD}" type="presOf" srcId="{5C0F9A5B-A883-4D88-AFB1-83030CC22045}" destId="{82800CC5-D93A-415D-8640-0FB0887A5158}" srcOrd="0" destOrd="0" presId="urn:microsoft.com/office/officeart/2018/5/layout/IconLeafLabelList"/>
    <dgm:cxn modelId="{75935F4C-4FDE-4901-B44C-2E05278E1DFD}" srcId="{5C0F9A5B-A883-4D88-AFB1-83030CC22045}" destId="{31451909-DCEE-4114-A43B-18FD46269454}" srcOrd="0" destOrd="0" parTransId="{413460FD-C41E-40FC-A505-2A523049C7E3}" sibTransId="{6D752B22-E051-409A-88EE-C4B03D6DB95B}"/>
    <dgm:cxn modelId="{8A848976-8584-47A3-9E84-EA7AE578C114}" type="presOf" srcId="{8515C620-9048-40FE-861D-4D190B38BCAF}" destId="{44FF1AA5-A8A5-40C7-BB19-CB7FD9396F0B}" srcOrd="0" destOrd="0" presId="urn:microsoft.com/office/officeart/2018/5/layout/IconLeafLabelList"/>
    <dgm:cxn modelId="{9C6629A5-0F25-48C1-BDF3-E44179C63062}" srcId="{5C0F9A5B-A883-4D88-AFB1-83030CC22045}" destId="{1CAE4E48-EDAF-42B9-9045-8F84468DD0B3}" srcOrd="3" destOrd="0" parTransId="{E25E92FA-1E51-4D17-903F-C3FF43C441D1}" sibTransId="{FB2E936E-6E64-4527-9B50-49463AE2BC61}"/>
    <dgm:cxn modelId="{2AEEC9B3-A279-4405-BA75-E53781013A6E}" srcId="{5C0F9A5B-A883-4D88-AFB1-83030CC22045}" destId="{C5AED6C0-B7EF-42B9-AB8D-D92AA5B48F5B}" srcOrd="1" destOrd="0" parTransId="{2C941B58-75A1-4288-AB14-E950807B3599}" sibTransId="{89C20D0C-A995-42C8-A306-59820CB6300B}"/>
    <dgm:cxn modelId="{AD11A8DE-CD3B-4991-B840-2900F21B2ACA}" type="presOf" srcId="{31451909-DCEE-4114-A43B-18FD46269454}" destId="{FF853A85-D6C8-4B36-93CA-EE27A00C7652}" srcOrd="0" destOrd="0" presId="urn:microsoft.com/office/officeart/2018/5/layout/IconLeafLabelList"/>
    <dgm:cxn modelId="{CD45FAF3-429E-4481-8F5C-A2794798FCEB}" type="presOf" srcId="{C5AED6C0-B7EF-42B9-AB8D-D92AA5B48F5B}" destId="{089AB87C-102E-496C-88C7-50D1ACAB2441}" srcOrd="0" destOrd="0" presId="urn:microsoft.com/office/officeart/2018/5/layout/IconLeafLabelList"/>
    <dgm:cxn modelId="{86C9130F-BE99-4BE5-B71D-17B50B545906}" type="presParOf" srcId="{82800CC5-D93A-415D-8640-0FB0887A5158}" destId="{50B5C181-077C-4B5B-B049-F058A6027F57}" srcOrd="0" destOrd="0" presId="urn:microsoft.com/office/officeart/2018/5/layout/IconLeafLabelList"/>
    <dgm:cxn modelId="{377DA29F-F9F9-4D1F-919F-2DBFBCBC6632}" type="presParOf" srcId="{50B5C181-077C-4B5B-B049-F058A6027F57}" destId="{22A33012-38D5-47AF-887D-A54F0CF6FFAB}" srcOrd="0" destOrd="0" presId="urn:microsoft.com/office/officeart/2018/5/layout/IconLeafLabelList"/>
    <dgm:cxn modelId="{91E8EC19-546A-4FF0-83BA-2C07A0AAD4A1}" type="presParOf" srcId="{50B5C181-077C-4B5B-B049-F058A6027F57}" destId="{85FE7C1C-DAD1-42D1-B3AA-36F19CB58085}" srcOrd="1" destOrd="0" presId="urn:microsoft.com/office/officeart/2018/5/layout/IconLeafLabelList"/>
    <dgm:cxn modelId="{56CF7146-4CBA-4E57-A3CC-83D65ACA4BA8}" type="presParOf" srcId="{50B5C181-077C-4B5B-B049-F058A6027F57}" destId="{5CD7782F-8268-47C1-847C-B8B0D9D9442D}" srcOrd="2" destOrd="0" presId="urn:microsoft.com/office/officeart/2018/5/layout/IconLeafLabelList"/>
    <dgm:cxn modelId="{61F151F6-717E-468A-B367-275961A9F351}" type="presParOf" srcId="{50B5C181-077C-4B5B-B049-F058A6027F57}" destId="{FF853A85-D6C8-4B36-93CA-EE27A00C7652}" srcOrd="3" destOrd="0" presId="urn:microsoft.com/office/officeart/2018/5/layout/IconLeafLabelList"/>
    <dgm:cxn modelId="{910BFF17-39EE-461C-BEF2-37B49367D07B}" type="presParOf" srcId="{82800CC5-D93A-415D-8640-0FB0887A5158}" destId="{743C7B81-F928-4352-86B0-7A5388182300}" srcOrd="1" destOrd="0" presId="urn:microsoft.com/office/officeart/2018/5/layout/IconLeafLabelList"/>
    <dgm:cxn modelId="{264BDB44-5B57-49CF-AF64-548DCA270F65}" type="presParOf" srcId="{82800CC5-D93A-415D-8640-0FB0887A5158}" destId="{5D4723CD-59B5-451D-B04F-34FA1FB8C082}" srcOrd="2" destOrd="0" presId="urn:microsoft.com/office/officeart/2018/5/layout/IconLeafLabelList"/>
    <dgm:cxn modelId="{58BE7484-09E2-4FC4-B314-F2DE47543C25}" type="presParOf" srcId="{5D4723CD-59B5-451D-B04F-34FA1FB8C082}" destId="{10117E89-D039-44B8-B374-A01053172C11}" srcOrd="0" destOrd="0" presId="urn:microsoft.com/office/officeart/2018/5/layout/IconLeafLabelList"/>
    <dgm:cxn modelId="{A9CA4591-6E27-472E-96CA-04037C54F10F}" type="presParOf" srcId="{5D4723CD-59B5-451D-B04F-34FA1FB8C082}" destId="{65F41C65-E263-43CA-9D8F-FDD0ECA64B56}" srcOrd="1" destOrd="0" presId="urn:microsoft.com/office/officeart/2018/5/layout/IconLeafLabelList"/>
    <dgm:cxn modelId="{A38802AE-B0E7-411A-AF55-201AAD47CE41}" type="presParOf" srcId="{5D4723CD-59B5-451D-B04F-34FA1FB8C082}" destId="{B0ED5D14-0015-456D-A943-EB976B99091A}" srcOrd="2" destOrd="0" presId="urn:microsoft.com/office/officeart/2018/5/layout/IconLeafLabelList"/>
    <dgm:cxn modelId="{A7576EFB-861D-4520-BEB6-CC5DA5674D1A}" type="presParOf" srcId="{5D4723CD-59B5-451D-B04F-34FA1FB8C082}" destId="{089AB87C-102E-496C-88C7-50D1ACAB2441}" srcOrd="3" destOrd="0" presId="urn:microsoft.com/office/officeart/2018/5/layout/IconLeafLabelList"/>
    <dgm:cxn modelId="{493C40C5-DCD3-48C7-BF86-B6438CC11ECF}" type="presParOf" srcId="{82800CC5-D93A-415D-8640-0FB0887A5158}" destId="{F7042143-66C0-4D92-9B64-1EA69D405F71}" srcOrd="3" destOrd="0" presId="urn:microsoft.com/office/officeart/2018/5/layout/IconLeafLabelList"/>
    <dgm:cxn modelId="{ED6EF57A-2B88-4080-9C34-3215F417FCC5}" type="presParOf" srcId="{82800CC5-D93A-415D-8640-0FB0887A5158}" destId="{FAD777D1-CB53-495C-94E2-D1951483ECCB}" srcOrd="4" destOrd="0" presId="urn:microsoft.com/office/officeart/2018/5/layout/IconLeafLabelList"/>
    <dgm:cxn modelId="{27EEC90D-12DE-4332-8639-ADA02A7743C2}" type="presParOf" srcId="{FAD777D1-CB53-495C-94E2-D1951483ECCB}" destId="{0A6B650E-2150-4220-B3BE-D931CF027DE0}" srcOrd="0" destOrd="0" presId="urn:microsoft.com/office/officeart/2018/5/layout/IconLeafLabelList"/>
    <dgm:cxn modelId="{2AA924E1-0D17-44B2-BCF3-7E2A3D6C846E}" type="presParOf" srcId="{FAD777D1-CB53-495C-94E2-D1951483ECCB}" destId="{BA12B99F-B373-4C77-9421-8DE7897A4313}" srcOrd="1" destOrd="0" presId="urn:microsoft.com/office/officeart/2018/5/layout/IconLeafLabelList"/>
    <dgm:cxn modelId="{8545E847-D105-4785-8B21-B29DF940D208}" type="presParOf" srcId="{FAD777D1-CB53-495C-94E2-D1951483ECCB}" destId="{35DC68AC-1B53-4DFB-A575-1A82FF84E0EC}" srcOrd="2" destOrd="0" presId="urn:microsoft.com/office/officeart/2018/5/layout/IconLeafLabelList"/>
    <dgm:cxn modelId="{12430C4A-643F-495D-94A7-B457F1DA9629}" type="presParOf" srcId="{FAD777D1-CB53-495C-94E2-D1951483ECCB}" destId="{44FF1AA5-A8A5-40C7-BB19-CB7FD9396F0B}" srcOrd="3" destOrd="0" presId="urn:microsoft.com/office/officeart/2018/5/layout/IconLeafLabelList"/>
    <dgm:cxn modelId="{9F2C27A9-B8A0-424C-9E7E-B1D7FA41674E}" type="presParOf" srcId="{82800CC5-D93A-415D-8640-0FB0887A5158}" destId="{58F1DC09-48AF-4B2E-8F5B-675C32D1A6AE}" srcOrd="5" destOrd="0" presId="urn:microsoft.com/office/officeart/2018/5/layout/IconLeafLabelList"/>
    <dgm:cxn modelId="{779A3A38-87E0-43A3-9B3E-AA368B276302}" type="presParOf" srcId="{82800CC5-D93A-415D-8640-0FB0887A5158}" destId="{922B61B4-57C5-499C-8A87-A50B8DA80331}" srcOrd="6" destOrd="0" presId="urn:microsoft.com/office/officeart/2018/5/layout/IconLeafLabelList"/>
    <dgm:cxn modelId="{3E3A90C6-E7AB-4A63-AB2F-7468916782DC}" type="presParOf" srcId="{922B61B4-57C5-499C-8A87-A50B8DA80331}" destId="{7AFA6A79-D21B-4A48-8A87-A5C198D54A20}" srcOrd="0" destOrd="0" presId="urn:microsoft.com/office/officeart/2018/5/layout/IconLeafLabelList"/>
    <dgm:cxn modelId="{8D80B311-C913-4F82-9007-F38FAE9061E6}" type="presParOf" srcId="{922B61B4-57C5-499C-8A87-A50B8DA80331}" destId="{202769DC-4681-4A85-97D4-4ED3237E9D39}" srcOrd="1" destOrd="0" presId="urn:microsoft.com/office/officeart/2018/5/layout/IconLeafLabelList"/>
    <dgm:cxn modelId="{36C09151-EF9A-4356-9868-7B78F49E03CE}" type="presParOf" srcId="{922B61B4-57C5-499C-8A87-A50B8DA80331}" destId="{CE833A07-12F4-41ED-A706-E885C9DBCBD7}" srcOrd="2" destOrd="0" presId="urn:microsoft.com/office/officeart/2018/5/layout/IconLeafLabelList"/>
    <dgm:cxn modelId="{8DC6889F-ECED-4BEA-B4EE-75904F077674}" type="presParOf" srcId="{922B61B4-57C5-499C-8A87-A50B8DA80331}" destId="{CADA5AE2-4990-4E56-8915-5A7B813DD23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D3DF0-7047-49BC-B8B8-AA26089B60E4}">
      <dsp:nvSpPr>
        <dsp:cNvPr id="0" name=""/>
        <dsp:cNvSpPr/>
      </dsp:nvSpPr>
      <dsp:spPr>
        <a:xfrm>
          <a:off x="543004" y="1110032"/>
          <a:ext cx="425281"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AB29BF-19C6-4775-B968-00B38180B40F}">
      <dsp:nvSpPr>
        <dsp:cNvPr id="0" name=""/>
        <dsp:cNvSpPr/>
      </dsp:nvSpPr>
      <dsp:spPr>
        <a:xfrm>
          <a:off x="993803" y="1074309"/>
          <a:ext cx="48907" cy="91950"/>
        </a:xfrm>
        <a:prstGeom prst="chevron">
          <a:avLst>
            <a:gd name="adj" fmla="val 90000"/>
          </a:avLst>
        </a:prstGeom>
        <a:solidFill>
          <a:schemeClr val="accent5">
            <a:tint val="40000"/>
            <a:alpha val="90000"/>
            <a:hueOff val="-210618"/>
            <a:satOff val="-714"/>
            <a:lumOff val="-92"/>
            <a:alphaOff val="0"/>
          </a:schemeClr>
        </a:solidFill>
        <a:ln w="12700" cap="flat" cmpd="sng" algn="ctr">
          <a:solidFill>
            <a:schemeClr val="accent5">
              <a:tint val="40000"/>
              <a:alpha val="90000"/>
              <a:hueOff val="-210618"/>
              <a:satOff val="-714"/>
              <a:lumOff val="-9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5D0F9B-C7C2-4460-AB43-ADE773258665}">
      <dsp:nvSpPr>
        <dsp:cNvPr id="0" name=""/>
        <dsp:cNvSpPr/>
      </dsp:nvSpPr>
      <dsp:spPr>
        <a:xfrm>
          <a:off x="317225" y="937449"/>
          <a:ext cx="345237" cy="345237"/>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97" tIns="13397" rIns="13397" bIns="13397" numCol="1" spcCol="1270" anchor="ctr" anchorCtr="0">
          <a:noAutofit/>
        </a:bodyPr>
        <a:lstStyle/>
        <a:p>
          <a:pPr marL="0" lvl="0" indent="0" algn="ctr" defTabSz="666750">
            <a:lnSpc>
              <a:spcPct val="90000"/>
            </a:lnSpc>
            <a:spcBef>
              <a:spcPct val="0"/>
            </a:spcBef>
            <a:spcAft>
              <a:spcPct val="35000"/>
            </a:spcAft>
            <a:buNone/>
          </a:pPr>
          <a:r>
            <a:rPr lang="en-US" sz="1500" kern="1200"/>
            <a:t>1</a:t>
          </a:r>
        </a:p>
      </dsp:txBody>
      <dsp:txXfrm>
        <a:off x="367784" y="988008"/>
        <a:ext cx="244119" cy="244119"/>
      </dsp:txXfrm>
    </dsp:sp>
    <dsp:sp modelId="{F23CCF45-FB28-4CDB-A500-87FEA2E223D3}">
      <dsp:nvSpPr>
        <dsp:cNvPr id="0" name=""/>
        <dsp:cNvSpPr/>
      </dsp:nvSpPr>
      <dsp:spPr>
        <a:xfrm>
          <a:off x="11401" y="1448286"/>
          <a:ext cx="956884" cy="1965600"/>
        </a:xfrm>
        <a:prstGeom prst="upArrowCallout">
          <a:avLst>
            <a:gd name="adj1" fmla="val 50000"/>
            <a:gd name="adj2" fmla="val 20000"/>
            <a:gd name="adj3" fmla="val 20000"/>
            <a:gd name="adj4" fmla="val 100000"/>
          </a:avLst>
        </a:prstGeom>
        <a:solidFill>
          <a:schemeClr val="accent5">
            <a:tint val="40000"/>
            <a:alpha val="90000"/>
            <a:hueOff val="-421235"/>
            <a:satOff val="-1427"/>
            <a:lumOff val="-183"/>
            <a:alphaOff val="0"/>
          </a:schemeClr>
        </a:solidFill>
        <a:ln w="12700" cap="flat" cmpd="sng" algn="ctr">
          <a:solidFill>
            <a:schemeClr val="accent5">
              <a:tint val="40000"/>
              <a:alpha val="90000"/>
              <a:hueOff val="-421235"/>
              <a:satOff val="-1427"/>
              <a:lumOff val="-1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480" tIns="165100" rIns="75480" bIns="165100" numCol="1" spcCol="1270" anchor="t" anchorCtr="0">
          <a:noAutofit/>
        </a:bodyPr>
        <a:lstStyle/>
        <a:p>
          <a:pPr marL="0" lvl="0" indent="0" algn="l" defTabSz="488950" rtl="0">
            <a:lnSpc>
              <a:spcPct val="90000"/>
            </a:lnSpc>
            <a:spcBef>
              <a:spcPct val="0"/>
            </a:spcBef>
            <a:spcAft>
              <a:spcPct val="35000"/>
            </a:spcAft>
            <a:buNone/>
          </a:pPr>
          <a:r>
            <a:rPr lang="en-US" sz="1100" b="1" kern="1200">
              <a:latin typeface="Constantia" panose="02030602050306030303"/>
            </a:rPr>
            <a:t> </a:t>
          </a:r>
          <a:r>
            <a:rPr lang="en-US" sz="1100" b="1" kern="1200"/>
            <a:t>reviewerID</a:t>
          </a:r>
          <a:r>
            <a:rPr lang="en-US" sz="1100" kern="1200"/>
            <a:t> - ID of the reviewer</a:t>
          </a:r>
          <a:r>
            <a:rPr lang="en-US" sz="1100" kern="1200">
              <a:latin typeface="Constantia" panose="02030602050306030303"/>
            </a:rPr>
            <a:t>, e.g. A2SUAM1J3GNN3B</a:t>
          </a:r>
        </a:p>
      </dsp:txBody>
      <dsp:txXfrm>
        <a:off x="11401" y="1639663"/>
        <a:ext cx="956884" cy="1774223"/>
      </dsp:txXfrm>
    </dsp:sp>
    <dsp:sp modelId="{716F75F1-2A47-4B14-A3AE-38D235A72036}">
      <dsp:nvSpPr>
        <dsp:cNvPr id="0" name=""/>
        <dsp:cNvSpPr/>
      </dsp:nvSpPr>
      <dsp:spPr>
        <a:xfrm>
          <a:off x="1074606" y="1110033"/>
          <a:ext cx="956884" cy="72"/>
        </a:xfrm>
        <a:prstGeom prst="rect">
          <a:avLst/>
        </a:prstGeom>
        <a:solidFill>
          <a:schemeClr val="accent5">
            <a:tint val="40000"/>
            <a:alpha val="90000"/>
            <a:hueOff val="-631853"/>
            <a:satOff val="-2141"/>
            <a:lumOff val="-275"/>
            <a:alphaOff val="0"/>
          </a:schemeClr>
        </a:solidFill>
        <a:ln w="12700" cap="flat" cmpd="sng" algn="ctr">
          <a:solidFill>
            <a:schemeClr val="accent5">
              <a:tint val="40000"/>
              <a:alpha val="90000"/>
              <a:hueOff val="-631853"/>
              <a:satOff val="-2141"/>
              <a:lumOff val="-2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1469BA-57B5-4094-83CF-992282348E2E}">
      <dsp:nvSpPr>
        <dsp:cNvPr id="0" name=""/>
        <dsp:cNvSpPr/>
      </dsp:nvSpPr>
      <dsp:spPr>
        <a:xfrm>
          <a:off x="2057007" y="1074310"/>
          <a:ext cx="48907" cy="91950"/>
        </a:xfrm>
        <a:prstGeom prst="chevron">
          <a:avLst>
            <a:gd name="adj" fmla="val 90000"/>
          </a:avLst>
        </a:prstGeom>
        <a:solidFill>
          <a:schemeClr val="accent5">
            <a:tint val="40000"/>
            <a:alpha val="90000"/>
            <a:hueOff val="-842470"/>
            <a:satOff val="-2854"/>
            <a:lumOff val="-366"/>
            <a:alphaOff val="0"/>
          </a:schemeClr>
        </a:solidFill>
        <a:ln w="12700" cap="flat" cmpd="sng" algn="ctr">
          <a:solidFill>
            <a:schemeClr val="accent5">
              <a:tint val="40000"/>
              <a:alpha val="90000"/>
              <a:hueOff val="-842470"/>
              <a:satOff val="-2854"/>
              <a:lumOff val="-366"/>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55B7D1-1F59-41C2-B998-7C8F0126D36E}">
      <dsp:nvSpPr>
        <dsp:cNvPr id="0" name=""/>
        <dsp:cNvSpPr/>
      </dsp:nvSpPr>
      <dsp:spPr>
        <a:xfrm>
          <a:off x="1380429" y="937450"/>
          <a:ext cx="345237" cy="345237"/>
        </a:xfrm>
        <a:prstGeom prst="ellipse">
          <a:avLst/>
        </a:prstGeom>
        <a:solidFill>
          <a:schemeClr val="accent5">
            <a:hueOff val="-675854"/>
            <a:satOff val="-1742"/>
            <a:lumOff val="-1177"/>
            <a:alphaOff val="0"/>
          </a:schemeClr>
        </a:solidFill>
        <a:ln w="12700" cap="flat" cmpd="sng" algn="ctr">
          <a:solidFill>
            <a:schemeClr val="accent5">
              <a:hueOff val="-675854"/>
              <a:satOff val="-1742"/>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97" tIns="13397" rIns="13397" bIns="13397" numCol="1" spcCol="1270" anchor="ctr" anchorCtr="0">
          <a:noAutofit/>
        </a:bodyPr>
        <a:lstStyle/>
        <a:p>
          <a:pPr marL="0" lvl="0" indent="0" algn="ctr" defTabSz="666750">
            <a:lnSpc>
              <a:spcPct val="90000"/>
            </a:lnSpc>
            <a:spcBef>
              <a:spcPct val="0"/>
            </a:spcBef>
            <a:spcAft>
              <a:spcPct val="35000"/>
            </a:spcAft>
            <a:buNone/>
          </a:pPr>
          <a:r>
            <a:rPr lang="en-US" sz="1500" kern="1200"/>
            <a:t>2</a:t>
          </a:r>
        </a:p>
      </dsp:txBody>
      <dsp:txXfrm>
        <a:off x="1430988" y="988009"/>
        <a:ext cx="244119" cy="244119"/>
      </dsp:txXfrm>
    </dsp:sp>
    <dsp:sp modelId="{C414C5CE-73E2-408E-8535-980B8C7D9B38}">
      <dsp:nvSpPr>
        <dsp:cNvPr id="0" name=""/>
        <dsp:cNvSpPr/>
      </dsp:nvSpPr>
      <dsp:spPr>
        <a:xfrm>
          <a:off x="1074606" y="1448288"/>
          <a:ext cx="956884" cy="1965600"/>
        </a:xfrm>
        <a:prstGeom prst="upArrowCallout">
          <a:avLst>
            <a:gd name="adj1" fmla="val 50000"/>
            <a:gd name="adj2" fmla="val 20000"/>
            <a:gd name="adj3" fmla="val 20000"/>
            <a:gd name="adj4" fmla="val 100000"/>
          </a:avLst>
        </a:prstGeom>
        <a:solidFill>
          <a:schemeClr val="accent5">
            <a:tint val="40000"/>
            <a:alpha val="90000"/>
            <a:hueOff val="-1053088"/>
            <a:satOff val="-3568"/>
            <a:lumOff val="-458"/>
            <a:alphaOff val="0"/>
          </a:schemeClr>
        </a:solidFill>
        <a:ln w="12700" cap="flat" cmpd="sng" algn="ctr">
          <a:solidFill>
            <a:schemeClr val="accent5">
              <a:tint val="40000"/>
              <a:alpha val="90000"/>
              <a:hueOff val="-1053088"/>
              <a:satOff val="-3568"/>
              <a:lumOff val="-4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480" tIns="165100" rIns="75480" bIns="165100" numCol="1" spcCol="1270" anchor="t" anchorCtr="0">
          <a:noAutofit/>
        </a:bodyPr>
        <a:lstStyle/>
        <a:p>
          <a:pPr marL="0" lvl="0" indent="0" algn="l" defTabSz="488950" rtl="0">
            <a:lnSpc>
              <a:spcPct val="90000"/>
            </a:lnSpc>
            <a:spcBef>
              <a:spcPct val="0"/>
            </a:spcBef>
            <a:spcAft>
              <a:spcPct val="35000"/>
            </a:spcAft>
            <a:buNone/>
          </a:pPr>
          <a:r>
            <a:rPr lang="en-US" sz="1100" b="1" kern="1200">
              <a:latin typeface="Constantia" panose="02030602050306030303"/>
            </a:rPr>
            <a:t> </a:t>
          </a:r>
          <a:r>
            <a:rPr lang="en-US" sz="1100" b="1" kern="1200"/>
            <a:t>asin</a:t>
          </a:r>
          <a:r>
            <a:rPr lang="en-US" sz="1100" kern="1200"/>
            <a:t> - ID of the product, e.g. 0000013714 (Amazon Standard Identification number)</a:t>
          </a:r>
        </a:p>
      </dsp:txBody>
      <dsp:txXfrm>
        <a:off x="1074606" y="1639665"/>
        <a:ext cx="956884" cy="1774223"/>
      </dsp:txXfrm>
    </dsp:sp>
    <dsp:sp modelId="{0AB85B0F-6FDC-4B3D-933E-C4AD531004B9}">
      <dsp:nvSpPr>
        <dsp:cNvPr id="0" name=""/>
        <dsp:cNvSpPr/>
      </dsp:nvSpPr>
      <dsp:spPr>
        <a:xfrm>
          <a:off x="2137811" y="1110033"/>
          <a:ext cx="956884" cy="72"/>
        </a:xfrm>
        <a:prstGeom prst="rect">
          <a:avLst/>
        </a:prstGeom>
        <a:solidFill>
          <a:schemeClr val="accent5">
            <a:tint val="40000"/>
            <a:alpha val="90000"/>
            <a:hueOff val="-1263705"/>
            <a:satOff val="-4281"/>
            <a:lumOff val="-549"/>
            <a:alphaOff val="0"/>
          </a:schemeClr>
        </a:solidFill>
        <a:ln w="12700" cap="flat" cmpd="sng" algn="ctr">
          <a:solidFill>
            <a:schemeClr val="accent5">
              <a:tint val="40000"/>
              <a:alpha val="90000"/>
              <a:hueOff val="-1263705"/>
              <a:satOff val="-4281"/>
              <a:lumOff val="-549"/>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B3A01C-D060-4A5B-847B-CC982343C490}">
      <dsp:nvSpPr>
        <dsp:cNvPr id="0" name=""/>
        <dsp:cNvSpPr/>
      </dsp:nvSpPr>
      <dsp:spPr>
        <a:xfrm>
          <a:off x="3120212" y="1074310"/>
          <a:ext cx="48907" cy="91950"/>
        </a:xfrm>
        <a:prstGeom prst="chevron">
          <a:avLst>
            <a:gd name="adj" fmla="val 90000"/>
          </a:avLst>
        </a:prstGeom>
        <a:solidFill>
          <a:schemeClr val="accent5">
            <a:tint val="40000"/>
            <a:alpha val="90000"/>
            <a:hueOff val="-1474323"/>
            <a:satOff val="-4995"/>
            <a:lumOff val="-641"/>
            <a:alphaOff val="0"/>
          </a:schemeClr>
        </a:solidFill>
        <a:ln w="12700" cap="flat" cmpd="sng" algn="ctr">
          <a:solidFill>
            <a:schemeClr val="accent5">
              <a:tint val="40000"/>
              <a:alpha val="90000"/>
              <a:hueOff val="-1474323"/>
              <a:satOff val="-4995"/>
              <a:lumOff val="-6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0DD3D-8EEF-4F0A-B051-71F70D8AE633}">
      <dsp:nvSpPr>
        <dsp:cNvPr id="0" name=""/>
        <dsp:cNvSpPr/>
      </dsp:nvSpPr>
      <dsp:spPr>
        <a:xfrm>
          <a:off x="2443634" y="937450"/>
          <a:ext cx="345237" cy="345237"/>
        </a:xfrm>
        <a:prstGeom prst="ellipse">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97" tIns="13397" rIns="13397" bIns="13397" numCol="1" spcCol="1270" anchor="ctr" anchorCtr="0">
          <a:noAutofit/>
        </a:bodyPr>
        <a:lstStyle/>
        <a:p>
          <a:pPr marL="0" lvl="0" indent="0" algn="ctr" defTabSz="666750">
            <a:lnSpc>
              <a:spcPct val="90000"/>
            </a:lnSpc>
            <a:spcBef>
              <a:spcPct val="0"/>
            </a:spcBef>
            <a:spcAft>
              <a:spcPct val="35000"/>
            </a:spcAft>
            <a:buNone/>
          </a:pPr>
          <a:r>
            <a:rPr lang="en-US" sz="1500" kern="1200"/>
            <a:t>3</a:t>
          </a:r>
        </a:p>
      </dsp:txBody>
      <dsp:txXfrm>
        <a:off x="2494193" y="988009"/>
        <a:ext cx="244119" cy="244119"/>
      </dsp:txXfrm>
    </dsp:sp>
    <dsp:sp modelId="{0C9272F3-BF05-47E2-9174-FC2ACC56B91F}">
      <dsp:nvSpPr>
        <dsp:cNvPr id="0" name=""/>
        <dsp:cNvSpPr/>
      </dsp:nvSpPr>
      <dsp:spPr>
        <a:xfrm>
          <a:off x="2137811" y="1448288"/>
          <a:ext cx="956884" cy="1965600"/>
        </a:xfrm>
        <a:prstGeom prst="upArrowCallout">
          <a:avLst>
            <a:gd name="adj1" fmla="val 50000"/>
            <a:gd name="adj2" fmla="val 20000"/>
            <a:gd name="adj3" fmla="val 20000"/>
            <a:gd name="adj4" fmla="val 100000"/>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480" tIns="165100" rIns="75480" bIns="165100" numCol="1" spcCol="1270" anchor="t" anchorCtr="0">
          <a:noAutofit/>
        </a:bodyPr>
        <a:lstStyle/>
        <a:p>
          <a:pPr marL="0" lvl="0" indent="0" algn="l" defTabSz="488950" rtl="0">
            <a:lnSpc>
              <a:spcPct val="90000"/>
            </a:lnSpc>
            <a:spcBef>
              <a:spcPct val="0"/>
            </a:spcBef>
            <a:spcAft>
              <a:spcPct val="35000"/>
            </a:spcAft>
            <a:buNone/>
          </a:pPr>
          <a:r>
            <a:rPr lang="en-US" sz="1100" kern="1200">
              <a:latin typeface="Constantia" panose="02030602050306030303"/>
            </a:rPr>
            <a:t> </a:t>
          </a:r>
          <a:r>
            <a:rPr lang="en-US" sz="1100" kern="1200"/>
            <a:t>reviewerName - name of the reviewer</a:t>
          </a:r>
        </a:p>
      </dsp:txBody>
      <dsp:txXfrm>
        <a:off x="2137811" y="1639665"/>
        <a:ext cx="956884" cy="1774223"/>
      </dsp:txXfrm>
    </dsp:sp>
    <dsp:sp modelId="{7C69644B-CE41-4B24-8A72-7618A929F171}">
      <dsp:nvSpPr>
        <dsp:cNvPr id="0" name=""/>
        <dsp:cNvSpPr/>
      </dsp:nvSpPr>
      <dsp:spPr>
        <a:xfrm>
          <a:off x="3201016" y="1110033"/>
          <a:ext cx="956884" cy="72"/>
        </a:xfrm>
        <a:prstGeom prst="rect">
          <a:avLst/>
        </a:prstGeom>
        <a:solidFill>
          <a:schemeClr val="accent5">
            <a:tint val="40000"/>
            <a:alpha val="90000"/>
            <a:hueOff val="-1895558"/>
            <a:satOff val="-6422"/>
            <a:lumOff val="-824"/>
            <a:alphaOff val="0"/>
          </a:schemeClr>
        </a:solidFill>
        <a:ln w="12700" cap="flat" cmpd="sng" algn="ctr">
          <a:solidFill>
            <a:schemeClr val="accent5">
              <a:tint val="40000"/>
              <a:alpha val="90000"/>
              <a:hueOff val="-1895558"/>
              <a:satOff val="-6422"/>
              <a:lumOff val="-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25334A-976E-488E-9215-24A6A51E79A4}">
      <dsp:nvSpPr>
        <dsp:cNvPr id="0" name=""/>
        <dsp:cNvSpPr/>
      </dsp:nvSpPr>
      <dsp:spPr>
        <a:xfrm>
          <a:off x="4183417" y="1074310"/>
          <a:ext cx="48907" cy="91950"/>
        </a:xfrm>
        <a:prstGeom prst="chevron">
          <a:avLst>
            <a:gd name="adj" fmla="val 90000"/>
          </a:avLst>
        </a:prstGeom>
        <a:solidFill>
          <a:schemeClr val="accent5">
            <a:tint val="40000"/>
            <a:alpha val="90000"/>
            <a:hueOff val="-2106176"/>
            <a:satOff val="-7135"/>
            <a:lumOff val="-915"/>
            <a:alphaOff val="0"/>
          </a:schemeClr>
        </a:solidFill>
        <a:ln w="12700" cap="flat" cmpd="sng" algn="ctr">
          <a:solidFill>
            <a:schemeClr val="accent5">
              <a:tint val="40000"/>
              <a:alpha val="90000"/>
              <a:hueOff val="-2106176"/>
              <a:satOff val="-7135"/>
              <a:lumOff val="-9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A0E926-9B30-4E56-97EF-81D90266C6CF}">
      <dsp:nvSpPr>
        <dsp:cNvPr id="0" name=""/>
        <dsp:cNvSpPr/>
      </dsp:nvSpPr>
      <dsp:spPr>
        <a:xfrm>
          <a:off x="3506839" y="937450"/>
          <a:ext cx="345237" cy="345237"/>
        </a:xfrm>
        <a:prstGeom prst="ellipse">
          <a:avLst/>
        </a:prstGeom>
        <a:solidFill>
          <a:schemeClr val="accent5">
            <a:hueOff val="-2027563"/>
            <a:satOff val="-5226"/>
            <a:lumOff val="-3530"/>
            <a:alphaOff val="0"/>
          </a:schemeClr>
        </a:solidFill>
        <a:ln w="12700" cap="flat" cmpd="sng" algn="ctr">
          <a:solidFill>
            <a:schemeClr val="accent5">
              <a:hueOff val="-2027563"/>
              <a:satOff val="-5226"/>
              <a:lumOff val="-3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97" tIns="13397" rIns="13397" bIns="13397" numCol="1" spcCol="1270" anchor="ctr" anchorCtr="0">
          <a:noAutofit/>
        </a:bodyPr>
        <a:lstStyle/>
        <a:p>
          <a:pPr marL="0" lvl="0" indent="0" algn="ctr" defTabSz="666750">
            <a:lnSpc>
              <a:spcPct val="90000"/>
            </a:lnSpc>
            <a:spcBef>
              <a:spcPct val="0"/>
            </a:spcBef>
            <a:spcAft>
              <a:spcPct val="35000"/>
            </a:spcAft>
            <a:buNone/>
          </a:pPr>
          <a:r>
            <a:rPr lang="en-US" sz="1500" kern="1200"/>
            <a:t>4</a:t>
          </a:r>
        </a:p>
      </dsp:txBody>
      <dsp:txXfrm>
        <a:off x="3557398" y="988009"/>
        <a:ext cx="244119" cy="244119"/>
      </dsp:txXfrm>
    </dsp:sp>
    <dsp:sp modelId="{6F658862-4463-4069-8272-B65A6565A187}">
      <dsp:nvSpPr>
        <dsp:cNvPr id="0" name=""/>
        <dsp:cNvSpPr/>
      </dsp:nvSpPr>
      <dsp:spPr>
        <a:xfrm>
          <a:off x="3201016" y="1448288"/>
          <a:ext cx="956884" cy="1965600"/>
        </a:xfrm>
        <a:prstGeom prst="upArrowCallout">
          <a:avLst>
            <a:gd name="adj1" fmla="val 50000"/>
            <a:gd name="adj2" fmla="val 20000"/>
            <a:gd name="adj3" fmla="val 20000"/>
            <a:gd name="adj4" fmla="val 100000"/>
          </a:avLst>
        </a:prstGeom>
        <a:solidFill>
          <a:schemeClr val="accent5">
            <a:tint val="40000"/>
            <a:alpha val="90000"/>
            <a:hueOff val="-2316793"/>
            <a:satOff val="-7848"/>
            <a:lumOff val="-1007"/>
            <a:alphaOff val="0"/>
          </a:schemeClr>
        </a:solidFill>
        <a:ln w="12700" cap="flat" cmpd="sng" algn="ctr">
          <a:solidFill>
            <a:schemeClr val="accent5">
              <a:tint val="40000"/>
              <a:alpha val="90000"/>
              <a:hueOff val="-2316793"/>
              <a:satOff val="-7848"/>
              <a:lumOff val="-10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480" tIns="165100" rIns="75480" bIns="165100" numCol="1" spcCol="1270" anchor="t" anchorCtr="0">
          <a:noAutofit/>
        </a:bodyPr>
        <a:lstStyle/>
        <a:p>
          <a:pPr marL="0" lvl="0" indent="0" algn="l" defTabSz="488950" rtl="0">
            <a:lnSpc>
              <a:spcPct val="90000"/>
            </a:lnSpc>
            <a:spcBef>
              <a:spcPct val="0"/>
            </a:spcBef>
            <a:spcAft>
              <a:spcPct val="35000"/>
            </a:spcAft>
            <a:buNone/>
          </a:pPr>
          <a:r>
            <a:rPr lang="en-US" sz="1100" kern="1200">
              <a:latin typeface="Constantia" panose="02030602050306030303"/>
            </a:rPr>
            <a:t> </a:t>
          </a:r>
          <a:r>
            <a:rPr lang="en-US" sz="1100" kern="1200"/>
            <a:t>vote - helpful votes of the review</a:t>
          </a:r>
        </a:p>
      </dsp:txBody>
      <dsp:txXfrm>
        <a:off x="3201016" y="1639665"/>
        <a:ext cx="956884" cy="1774223"/>
      </dsp:txXfrm>
    </dsp:sp>
    <dsp:sp modelId="{F4928ED4-0310-4DB1-B772-3F15025B09FA}">
      <dsp:nvSpPr>
        <dsp:cNvPr id="0" name=""/>
        <dsp:cNvSpPr/>
      </dsp:nvSpPr>
      <dsp:spPr>
        <a:xfrm>
          <a:off x="4264221" y="1110033"/>
          <a:ext cx="956884" cy="72"/>
        </a:xfrm>
        <a:prstGeom prst="rect">
          <a:avLst/>
        </a:prstGeom>
        <a:solidFill>
          <a:schemeClr val="accent5">
            <a:tint val="40000"/>
            <a:alpha val="90000"/>
            <a:hueOff val="-2527411"/>
            <a:satOff val="-8562"/>
            <a:lumOff val="-1098"/>
            <a:alphaOff val="0"/>
          </a:schemeClr>
        </a:solidFill>
        <a:ln w="12700" cap="flat" cmpd="sng" algn="ctr">
          <a:solidFill>
            <a:schemeClr val="accent5">
              <a:tint val="40000"/>
              <a:alpha val="90000"/>
              <a:hueOff val="-2527411"/>
              <a:satOff val="-8562"/>
              <a:lumOff val="-109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6338A3-022D-41A7-AB6E-486C235E7676}">
      <dsp:nvSpPr>
        <dsp:cNvPr id="0" name=""/>
        <dsp:cNvSpPr/>
      </dsp:nvSpPr>
      <dsp:spPr>
        <a:xfrm>
          <a:off x="5246622" y="1074310"/>
          <a:ext cx="48907" cy="91950"/>
        </a:xfrm>
        <a:prstGeom prst="chevron">
          <a:avLst>
            <a:gd name="adj" fmla="val 90000"/>
          </a:avLst>
        </a:prstGeom>
        <a:solidFill>
          <a:schemeClr val="accent5">
            <a:tint val="40000"/>
            <a:alpha val="90000"/>
            <a:hueOff val="-2738028"/>
            <a:satOff val="-9276"/>
            <a:lumOff val="-1190"/>
            <a:alphaOff val="0"/>
          </a:schemeClr>
        </a:solidFill>
        <a:ln w="12700" cap="flat" cmpd="sng" algn="ctr">
          <a:solidFill>
            <a:schemeClr val="accent5">
              <a:tint val="40000"/>
              <a:alpha val="90000"/>
              <a:hueOff val="-2738028"/>
              <a:satOff val="-9276"/>
              <a:lumOff val="-119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F5F0CC-10D2-4AE4-B2A0-35CEFD3C0A88}">
      <dsp:nvSpPr>
        <dsp:cNvPr id="0" name=""/>
        <dsp:cNvSpPr/>
      </dsp:nvSpPr>
      <dsp:spPr>
        <a:xfrm>
          <a:off x="4570044" y="937450"/>
          <a:ext cx="345237" cy="345237"/>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97" tIns="13397" rIns="13397" bIns="13397" numCol="1" spcCol="1270" anchor="ctr" anchorCtr="0">
          <a:noAutofit/>
        </a:bodyPr>
        <a:lstStyle/>
        <a:p>
          <a:pPr marL="0" lvl="0" indent="0" algn="ctr" defTabSz="666750">
            <a:lnSpc>
              <a:spcPct val="90000"/>
            </a:lnSpc>
            <a:spcBef>
              <a:spcPct val="0"/>
            </a:spcBef>
            <a:spcAft>
              <a:spcPct val="35000"/>
            </a:spcAft>
            <a:buNone/>
          </a:pPr>
          <a:r>
            <a:rPr lang="en-US" sz="1500" kern="1200"/>
            <a:t>5</a:t>
          </a:r>
        </a:p>
      </dsp:txBody>
      <dsp:txXfrm>
        <a:off x="4620603" y="988009"/>
        <a:ext cx="244119" cy="244119"/>
      </dsp:txXfrm>
    </dsp:sp>
    <dsp:sp modelId="{2997D9DA-5B01-4A00-B060-6DB2EB4DAA27}">
      <dsp:nvSpPr>
        <dsp:cNvPr id="0" name=""/>
        <dsp:cNvSpPr/>
      </dsp:nvSpPr>
      <dsp:spPr>
        <a:xfrm>
          <a:off x="4264221" y="1448288"/>
          <a:ext cx="956884" cy="1965600"/>
        </a:xfrm>
        <a:prstGeom prst="upArrowCallout">
          <a:avLst>
            <a:gd name="adj1" fmla="val 50000"/>
            <a:gd name="adj2" fmla="val 20000"/>
            <a:gd name="adj3" fmla="val 20000"/>
            <a:gd name="adj4" fmla="val 100000"/>
          </a:avLst>
        </a:prstGeom>
        <a:solidFill>
          <a:schemeClr val="accent5">
            <a:tint val="40000"/>
            <a:alpha val="90000"/>
            <a:hueOff val="-2948646"/>
            <a:satOff val="-9989"/>
            <a:lumOff val="-1281"/>
            <a:alphaOff val="0"/>
          </a:schemeClr>
        </a:solidFill>
        <a:ln w="12700" cap="flat" cmpd="sng" algn="ctr">
          <a:solidFill>
            <a:schemeClr val="accent5">
              <a:tint val="40000"/>
              <a:alpha val="90000"/>
              <a:hueOff val="-2948646"/>
              <a:satOff val="-9989"/>
              <a:lumOff val="-12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480" tIns="165100" rIns="75480" bIns="165100" numCol="1" spcCol="1270" anchor="t" anchorCtr="0">
          <a:noAutofit/>
        </a:bodyPr>
        <a:lstStyle/>
        <a:p>
          <a:pPr marL="0" lvl="0" indent="0" algn="l" defTabSz="488950" rtl="0">
            <a:lnSpc>
              <a:spcPct val="90000"/>
            </a:lnSpc>
            <a:spcBef>
              <a:spcPct val="0"/>
            </a:spcBef>
            <a:spcAft>
              <a:spcPct val="35000"/>
            </a:spcAft>
            <a:buNone/>
          </a:pPr>
          <a:r>
            <a:rPr lang="en-US" sz="1100" kern="1200">
              <a:latin typeface="Constantia" panose="02030602050306030303"/>
            </a:rPr>
            <a:t> </a:t>
          </a:r>
          <a:r>
            <a:rPr lang="en-US" sz="1100" kern="1200"/>
            <a:t>style - a </a:t>
          </a:r>
          <a:r>
            <a:rPr lang="en-US" sz="1100" kern="1200">
              <a:latin typeface="Constantia" panose="02030602050306030303"/>
            </a:rPr>
            <a:t>dictionary</a:t>
          </a:r>
          <a:r>
            <a:rPr lang="en-US" sz="1100" kern="1200"/>
            <a:t> of the product metadata, e.g., "Format" is "Hardcover"</a:t>
          </a:r>
        </a:p>
      </dsp:txBody>
      <dsp:txXfrm>
        <a:off x="4264221" y="1639665"/>
        <a:ext cx="956884" cy="1774223"/>
      </dsp:txXfrm>
    </dsp:sp>
    <dsp:sp modelId="{DBAA6CB9-E1C5-4835-A755-BEFC1EC281A3}">
      <dsp:nvSpPr>
        <dsp:cNvPr id="0" name=""/>
        <dsp:cNvSpPr/>
      </dsp:nvSpPr>
      <dsp:spPr>
        <a:xfrm>
          <a:off x="5327426" y="1110033"/>
          <a:ext cx="956884" cy="72"/>
        </a:xfrm>
        <a:prstGeom prst="rect">
          <a:avLst/>
        </a:prstGeom>
        <a:solidFill>
          <a:schemeClr val="accent5">
            <a:tint val="40000"/>
            <a:alpha val="90000"/>
            <a:hueOff val="-3159264"/>
            <a:satOff val="-10702"/>
            <a:lumOff val="-1373"/>
            <a:alphaOff val="0"/>
          </a:schemeClr>
        </a:solidFill>
        <a:ln w="12700" cap="flat" cmpd="sng" algn="ctr">
          <a:solidFill>
            <a:schemeClr val="accent5">
              <a:tint val="40000"/>
              <a:alpha val="90000"/>
              <a:hueOff val="-3159264"/>
              <a:satOff val="-10702"/>
              <a:lumOff val="-137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452DFB-856B-4D2A-B22A-931A8377B886}">
      <dsp:nvSpPr>
        <dsp:cNvPr id="0" name=""/>
        <dsp:cNvSpPr/>
      </dsp:nvSpPr>
      <dsp:spPr>
        <a:xfrm>
          <a:off x="6309827" y="1074310"/>
          <a:ext cx="48907" cy="91950"/>
        </a:xfrm>
        <a:prstGeom prst="chevron">
          <a:avLst>
            <a:gd name="adj" fmla="val 90000"/>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7D3861-8E8D-4971-AA2E-2D3D77228E35}">
      <dsp:nvSpPr>
        <dsp:cNvPr id="0" name=""/>
        <dsp:cNvSpPr/>
      </dsp:nvSpPr>
      <dsp:spPr>
        <a:xfrm>
          <a:off x="5633249" y="937450"/>
          <a:ext cx="345237" cy="345237"/>
        </a:xfrm>
        <a:prstGeom prst="ellips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97" tIns="13397" rIns="13397" bIns="13397" numCol="1" spcCol="1270" anchor="ctr" anchorCtr="0">
          <a:noAutofit/>
        </a:bodyPr>
        <a:lstStyle/>
        <a:p>
          <a:pPr marL="0" lvl="0" indent="0" algn="ctr" defTabSz="666750">
            <a:lnSpc>
              <a:spcPct val="90000"/>
            </a:lnSpc>
            <a:spcBef>
              <a:spcPct val="0"/>
            </a:spcBef>
            <a:spcAft>
              <a:spcPct val="35000"/>
            </a:spcAft>
            <a:buNone/>
          </a:pPr>
          <a:r>
            <a:rPr lang="en-US" sz="1500" kern="1200"/>
            <a:t>6</a:t>
          </a:r>
        </a:p>
      </dsp:txBody>
      <dsp:txXfrm>
        <a:off x="5683808" y="988009"/>
        <a:ext cx="244119" cy="244119"/>
      </dsp:txXfrm>
    </dsp:sp>
    <dsp:sp modelId="{DEF1DA1F-548B-428B-B0CF-FA03FDCAABBD}">
      <dsp:nvSpPr>
        <dsp:cNvPr id="0" name=""/>
        <dsp:cNvSpPr/>
      </dsp:nvSpPr>
      <dsp:spPr>
        <a:xfrm>
          <a:off x="5327426" y="1448288"/>
          <a:ext cx="956884" cy="1965600"/>
        </a:xfrm>
        <a:prstGeom prst="upArrowCallout">
          <a:avLst>
            <a:gd name="adj1" fmla="val 50000"/>
            <a:gd name="adj2" fmla="val 20000"/>
            <a:gd name="adj3" fmla="val 20000"/>
            <a:gd name="adj4" fmla="val 100000"/>
          </a:avLst>
        </a:prstGeom>
        <a:solidFill>
          <a:schemeClr val="accent5">
            <a:tint val="40000"/>
            <a:alpha val="90000"/>
            <a:hueOff val="-3580499"/>
            <a:satOff val="-12130"/>
            <a:lumOff val="-1556"/>
            <a:alphaOff val="0"/>
          </a:schemeClr>
        </a:solidFill>
        <a:ln w="12700" cap="flat" cmpd="sng" algn="ctr">
          <a:solidFill>
            <a:schemeClr val="accent5">
              <a:tint val="40000"/>
              <a:alpha val="90000"/>
              <a:hueOff val="-3580499"/>
              <a:satOff val="-12130"/>
              <a:lumOff val="-15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480" tIns="165100" rIns="75480" bIns="165100" numCol="1" spcCol="1270" anchor="t" anchorCtr="0">
          <a:noAutofit/>
        </a:bodyPr>
        <a:lstStyle/>
        <a:p>
          <a:pPr marL="0" lvl="0" indent="0" algn="l" defTabSz="488950" rtl="0">
            <a:lnSpc>
              <a:spcPct val="90000"/>
            </a:lnSpc>
            <a:spcBef>
              <a:spcPct val="0"/>
            </a:spcBef>
            <a:spcAft>
              <a:spcPct val="35000"/>
            </a:spcAft>
            <a:buNone/>
          </a:pPr>
          <a:r>
            <a:rPr lang="en-US" sz="1100" kern="1200">
              <a:latin typeface="Constantia" panose="02030602050306030303"/>
            </a:rPr>
            <a:t> </a:t>
          </a:r>
          <a:r>
            <a:rPr lang="en-US" sz="1100" kern="1200"/>
            <a:t>reviewText - text of the review</a:t>
          </a:r>
        </a:p>
      </dsp:txBody>
      <dsp:txXfrm>
        <a:off x="5327426" y="1639665"/>
        <a:ext cx="956884" cy="1774223"/>
      </dsp:txXfrm>
    </dsp:sp>
    <dsp:sp modelId="{4A65B18B-5E3E-4D0C-B456-72B18A47FCE8}">
      <dsp:nvSpPr>
        <dsp:cNvPr id="0" name=""/>
        <dsp:cNvSpPr/>
      </dsp:nvSpPr>
      <dsp:spPr>
        <a:xfrm>
          <a:off x="6390631" y="1110033"/>
          <a:ext cx="956949" cy="72"/>
        </a:xfrm>
        <a:prstGeom prst="rect">
          <a:avLst/>
        </a:prstGeom>
        <a:solidFill>
          <a:schemeClr val="accent5">
            <a:tint val="40000"/>
            <a:alpha val="90000"/>
            <a:hueOff val="-3791116"/>
            <a:satOff val="-12843"/>
            <a:lumOff val="-1647"/>
            <a:alphaOff val="0"/>
          </a:schemeClr>
        </a:solidFill>
        <a:ln w="12700" cap="flat" cmpd="sng" algn="ctr">
          <a:solidFill>
            <a:schemeClr val="accent5">
              <a:tint val="40000"/>
              <a:alpha val="90000"/>
              <a:hueOff val="-3791116"/>
              <a:satOff val="-12843"/>
              <a:lumOff val="-16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06585C-F5AD-4DB3-98AD-C5C117C7E8FD}">
      <dsp:nvSpPr>
        <dsp:cNvPr id="0" name=""/>
        <dsp:cNvSpPr/>
      </dsp:nvSpPr>
      <dsp:spPr>
        <a:xfrm>
          <a:off x="7373099" y="1074310"/>
          <a:ext cx="48910" cy="91950"/>
        </a:xfrm>
        <a:prstGeom prst="chevron">
          <a:avLst>
            <a:gd name="adj" fmla="val 90000"/>
          </a:avLst>
        </a:prstGeom>
        <a:solidFill>
          <a:schemeClr val="accent5">
            <a:tint val="40000"/>
            <a:alpha val="90000"/>
            <a:hueOff val="-4001734"/>
            <a:satOff val="-13556"/>
            <a:lumOff val="-1739"/>
            <a:alphaOff val="0"/>
          </a:schemeClr>
        </a:solidFill>
        <a:ln w="12700" cap="flat" cmpd="sng" algn="ctr">
          <a:solidFill>
            <a:schemeClr val="accent5">
              <a:tint val="40000"/>
              <a:alpha val="90000"/>
              <a:hueOff val="-4001734"/>
              <a:satOff val="-13556"/>
              <a:lumOff val="-173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D3E2E6-AA64-4DD8-96D6-00B7425FDDC5}">
      <dsp:nvSpPr>
        <dsp:cNvPr id="0" name=""/>
        <dsp:cNvSpPr/>
      </dsp:nvSpPr>
      <dsp:spPr>
        <a:xfrm>
          <a:off x="6696487" y="937450"/>
          <a:ext cx="345237" cy="345237"/>
        </a:xfrm>
        <a:prstGeom prst="ellipse">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97" tIns="13397" rIns="13397" bIns="13397" numCol="1" spcCol="1270" anchor="ctr" anchorCtr="0">
          <a:noAutofit/>
        </a:bodyPr>
        <a:lstStyle/>
        <a:p>
          <a:pPr marL="0" lvl="0" indent="0" algn="ctr" defTabSz="666750">
            <a:lnSpc>
              <a:spcPct val="90000"/>
            </a:lnSpc>
            <a:spcBef>
              <a:spcPct val="0"/>
            </a:spcBef>
            <a:spcAft>
              <a:spcPct val="35000"/>
            </a:spcAft>
            <a:buNone/>
          </a:pPr>
          <a:r>
            <a:rPr lang="en-US" sz="1500" kern="1200"/>
            <a:t>7</a:t>
          </a:r>
        </a:p>
      </dsp:txBody>
      <dsp:txXfrm>
        <a:off x="6747046" y="988009"/>
        <a:ext cx="244119" cy="244119"/>
      </dsp:txXfrm>
    </dsp:sp>
    <dsp:sp modelId="{4C232E7B-B927-4556-9A1A-D7849F7E279A}">
      <dsp:nvSpPr>
        <dsp:cNvPr id="0" name=""/>
        <dsp:cNvSpPr/>
      </dsp:nvSpPr>
      <dsp:spPr>
        <a:xfrm>
          <a:off x="6390631" y="1448288"/>
          <a:ext cx="956949" cy="1965600"/>
        </a:xfrm>
        <a:prstGeom prst="upArrowCallout">
          <a:avLst>
            <a:gd name="adj1" fmla="val 50000"/>
            <a:gd name="adj2" fmla="val 20000"/>
            <a:gd name="adj3" fmla="val 20000"/>
            <a:gd name="adj4" fmla="val 100000"/>
          </a:avLst>
        </a:prstGeom>
        <a:solidFill>
          <a:schemeClr val="accent5">
            <a:tint val="40000"/>
            <a:alpha val="90000"/>
            <a:hueOff val="-4212351"/>
            <a:satOff val="-14270"/>
            <a:lumOff val="-1830"/>
            <a:alphaOff val="0"/>
          </a:schemeClr>
        </a:solidFill>
        <a:ln w="12700" cap="flat" cmpd="sng" algn="ctr">
          <a:solidFill>
            <a:schemeClr val="accent5">
              <a:tint val="40000"/>
              <a:alpha val="90000"/>
              <a:hueOff val="-4212351"/>
              <a:satOff val="-14270"/>
              <a:lumOff val="-18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485" tIns="165100" rIns="75485" bIns="165100" numCol="1" spcCol="1270" anchor="t" anchorCtr="0">
          <a:noAutofit/>
        </a:bodyPr>
        <a:lstStyle/>
        <a:p>
          <a:pPr marL="0" lvl="0" indent="0" algn="l" defTabSz="488950" rtl="0">
            <a:lnSpc>
              <a:spcPct val="90000"/>
            </a:lnSpc>
            <a:spcBef>
              <a:spcPct val="0"/>
            </a:spcBef>
            <a:spcAft>
              <a:spcPct val="35000"/>
            </a:spcAft>
            <a:buNone/>
          </a:pPr>
          <a:r>
            <a:rPr lang="en-US" sz="1100" kern="1200">
              <a:latin typeface="Constantia" panose="02030602050306030303"/>
            </a:rPr>
            <a:t> </a:t>
          </a:r>
          <a:r>
            <a:rPr lang="en-US" sz="1100" kern="1200"/>
            <a:t>overall - rating of the product</a:t>
          </a:r>
        </a:p>
      </dsp:txBody>
      <dsp:txXfrm>
        <a:off x="6390631" y="1639678"/>
        <a:ext cx="956949" cy="1774210"/>
      </dsp:txXfrm>
    </dsp:sp>
    <dsp:sp modelId="{915CE159-1929-4BF2-83CD-23F5B033C016}">
      <dsp:nvSpPr>
        <dsp:cNvPr id="0" name=""/>
        <dsp:cNvSpPr/>
      </dsp:nvSpPr>
      <dsp:spPr>
        <a:xfrm>
          <a:off x="7453908" y="1110033"/>
          <a:ext cx="956884" cy="72"/>
        </a:xfrm>
        <a:prstGeom prst="rect">
          <a:avLst/>
        </a:prstGeom>
        <a:solidFill>
          <a:schemeClr val="accent5">
            <a:tint val="40000"/>
            <a:alpha val="90000"/>
            <a:hueOff val="-4422969"/>
            <a:satOff val="-14984"/>
            <a:lumOff val="-1922"/>
            <a:alphaOff val="0"/>
          </a:schemeClr>
        </a:solidFill>
        <a:ln w="12700" cap="flat" cmpd="sng" algn="ctr">
          <a:solidFill>
            <a:schemeClr val="accent5">
              <a:tint val="40000"/>
              <a:alpha val="90000"/>
              <a:hueOff val="-4422969"/>
              <a:satOff val="-14984"/>
              <a:lumOff val="-1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7D5E6F-BC90-4FC9-AF73-46CDC8EC8A42}">
      <dsp:nvSpPr>
        <dsp:cNvPr id="0" name=""/>
        <dsp:cNvSpPr/>
      </dsp:nvSpPr>
      <dsp:spPr>
        <a:xfrm>
          <a:off x="8436309" y="1074310"/>
          <a:ext cx="48907" cy="91950"/>
        </a:xfrm>
        <a:prstGeom prst="chevron">
          <a:avLst>
            <a:gd name="adj" fmla="val 90000"/>
          </a:avLst>
        </a:prstGeom>
        <a:solidFill>
          <a:schemeClr val="accent5">
            <a:tint val="40000"/>
            <a:alpha val="90000"/>
            <a:hueOff val="-4633586"/>
            <a:satOff val="-15697"/>
            <a:lumOff val="-2013"/>
            <a:alphaOff val="0"/>
          </a:schemeClr>
        </a:solidFill>
        <a:ln w="12700" cap="flat" cmpd="sng" algn="ctr">
          <a:solidFill>
            <a:schemeClr val="accent5">
              <a:tint val="40000"/>
              <a:alpha val="90000"/>
              <a:hueOff val="-4633586"/>
              <a:satOff val="-15697"/>
              <a:lumOff val="-2013"/>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EE2A48-0217-4B55-BBE8-31A83E553DF5}">
      <dsp:nvSpPr>
        <dsp:cNvPr id="0" name=""/>
        <dsp:cNvSpPr/>
      </dsp:nvSpPr>
      <dsp:spPr>
        <a:xfrm>
          <a:off x="7759731" y="937450"/>
          <a:ext cx="345237" cy="345237"/>
        </a:xfrm>
        <a:prstGeom prst="ellipse">
          <a:avLst/>
        </a:prstGeom>
        <a:solidFill>
          <a:schemeClr val="accent5">
            <a:hueOff val="-4730980"/>
            <a:satOff val="-12193"/>
            <a:lumOff val="-8236"/>
            <a:alphaOff val="0"/>
          </a:schemeClr>
        </a:solidFill>
        <a:ln w="12700" cap="flat" cmpd="sng" algn="ctr">
          <a:solidFill>
            <a:schemeClr val="accent5">
              <a:hueOff val="-4730980"/>
              <a:satOff val="-12193"/>
              <a:lumOff val="-82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97" tIns="13397" rIns="13397" bIns="13397" numCol="1" spcCol="1270" anchor="ctr" anchorCtr="0">
          <a:noAutofit/>
        </a:bodyPr>
        <a:lstStyle/>
        <a:p>
          <a:pPr marL="0" lvl="0" indent="0" algn="ctr" defTabSz="666750">
            <a:lnSpc>
              <a:spcPct val="90000"/>
            </a:lnSpc>
            <a:spcBef>
              <a:spcPct val="0"/>
            </a:spcBef>
            <a:spcAft>
              <a:spcPct val="35000"/>
            </a:spcAft>
            <a:buNone/>
          </a:pPr>
          <a:r>
            <a:rPr lang="en-US" sz="1500" kern="1200"/>
            <a:t>8</a:t>
          </a:r>
        </a:p>
      </dsp:txBody>
      <dsp:txXfrm>
        <a:off x="7810290" y="988009"/>
        <a:ext cx="244119" cy="244119"/>
      </dsp:txXfrm>
    </dsp:sp>
    <dsp:sp modelId="{49E1793D-CC5F-4556-8DBC-0BFC8E2F37F8}">
      <dsp:nvSpPr>
        <dsp:cNvPr id="0" name=""/>
        <dsp:cNvSpPr/>
      </dsp:nvSpPr>
      <dsp:spPr>
        <a:xfrm>
          <a:off x="7453908" y="1448288"/>
          <a:ext cx="956884" cy="1965600"/>
        </a:xfrm>
        <a:prstGeom prst="upArrowCallout">
          <a:avLst>
            <a:gd name="adj1" fmla="val 50000"/>
            <a:gd name="adj2" fmla="val 20000"/>
            <a:gd name="adj3" fmla="val 20000"/>
            <a:gd name="adj4" fmla="val 100000"/>
          </a:avLst>
        </a:prstGeom>
        <a:solidFill>
          <a:schemeClr val="accent5">
            <a:tint val="40000"/>
            <a:alpha val="90000"/>
            <a:hueOff val="-4844204"/>
            <a:satOff val="-16410"/>
            <a:lumOff val="-2105"/>
            <a:alphaOff val="0"/>
          </a:schemeClr>
        </a:solidFill>
        <a:ln w="12700" cap="flat" cmpd="sng" algn="ctr">
          <a:solidFill>
            <a:schemeClr val="accent5">
              <a:tint val="40000"/>
              <a:alpha val="90000"/>
              <a:hueOff val="-4844204"/>
              <a:satOff val="-16410"/>
              <a:lumOff val="-21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480" tIns="165100" rIns="75480" bIns="165100" numCol="1" spcCol="1270" anchor="t" anchorCtr="0">
          <a:noAutofit/>
        </a:bodyPr>
        <a:lstStyle/>
        <a:p>
          <a:pPr marL="0" lvl="0" indent="0" algn="l" defTabSz="488950" rtl="0">
            <a:lnSpc>
              <a:spcPct val="90000"/>
            </a:lnSpc>
            <a:spcBef>
              <a:spcPct val="0"/>
            </a:spcBef>
            <a:spcAft>
              <a:spcPct val="35000"/>
            </a:spcAft>
            <a:buNone/>
          </a:pPr>
          <a:r>
            <a:rPr lang="en-US" sz="1100" kern="1200">
              <a:latin typeface="Constantia" panose="02030602050306030303"/>
            </a:rPr>
            <a:t> </a:t>
          </a:r>
          <a:r>
            <a:rPr lang="en-US" sz="1100" kern="1200"/>
            <a:t>summary - summary of the review</a:t>
          </a:r>
        </a:p>
      </dsp:txBody>
      <dsp:txXfrm>
        <a:off x="7453908" y="1639665"/>
        <a:ext cx="956884" cy="1774223"/>
      </dsp:txXfrm>
    </dsp:sp>
    <dsp:sp modelId="{4A6B3BFE-DE69-47A4-9AE4-4AB71D77AD83}">
      <dsp:nvSpPr>
        <dsp:cNvPr id="0" name=""/>
        <dsp:cNvSpPr/>
      </dsp:nvSpPr>
      <dsp:spPr>
        <a:xfrm>
          <a:off x="8517113" y="1110033"/>
          <a:ext cx="956884" cy="72"/>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917C45-9FDD-4BE5-8053-0A13A33FF36A}">
      <dsp:nvSpPr>
        <dsp:cNvPr id="0" name=""/>
        <dsp:cNvSpPr/>
      </dsp:nvSpPr>
      <dsp:spPr>
        <a:xfrm>
          <a:off x="9499514" y="1074310"/>
          <a:ext cx="48907" cy="91950"/>
        </a:xfrm>
        <a:prstGeom prst="chevron">
          <a:avLst>
            <a:gd name="adj" fmla="val 90000"/>
          </a:avLst>
        </a:prstGeom>
        <a:solidFill>
          <a:schemeClr val="accent5">
            <a:tint val="40000"/>
            <a:alpha val="90000"/>
            <a:hueOff val="-5265439"/>
            <a:satOff val="-17838"/>
            <a:lumOff val="-2288"/>
            <a:alphaOff val="0"/>
          </a:schemeClr>
        </a:solidFill>
        <a:ln w="12700" cap="flat" cmpd="sng" algn="ctr">
          <a:solidFill>
            <a:schemeClr val="accent5">
              <a:tint val="40000"/>
              <a:alpha val="90000"/>
              <a:hueOff val="-5265439"/>
              <a:satOff val="-17838"/>
              <a:lumOff val="-2288"/>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5AD930-69E1-4DE6-8F48-6564ECA866BA}">
      <dsp:nvSpPr>
        <dsp:cNvPr id="0" name=""/>
        <dsp:cNvSpPr/>
      </dsp:nvSpPr>
      <dsp:spPr>
        <a:xfrm>
          <a:off x="8822936" y="937450"/>
          <a:ext cx="345237" cy="345237"/>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97" tIns="13397" rIns="13397" bIns="13397" numCol="1" spcCol="1270" anchor="ctr" anchorCtr="0">
          <a:noAutofit/>
        </a:bodyPr>
        <a:lstStyle/>
        <a:p>
          <a:pPr marL="0" lvl="0" indent="0" algn="ctr" defTabSz="666750">
            <a:lnSpc>
              <a:spcPct val="90000"/>
            </a:lnSpc>
            <a:spcBef>
              <a:spcPct val="0"/>
            </a:spcBef>
            <a:spcAft>
              <a:spcPct val="35000"/>
            </a:spcAft>
            <a:buNone/>
          </a:pPr>
          <a:r>
            <a:rPr lang="en-US" sz="1500" kern="1200"/>
            <a:t>9</a:t>
          </a:r>
        </a:p>
      </dsp:txBody>
      <dsp:txXfrm>
        <a:off x="8873495" y="988009"/>
        <a:ext cx="244119" cy="244119"/>
      </dsp:txXfrm>
    </dsp:sp>
    <dsp:sp modelId="{7AD15070-9E23-4999-ABD5-F17247B1C06A}">
      <dsp:nvSpPr>
        <dsp:cNvPr id="0" name=""/>
        <dsp:cNvSpPr/>
      </dsp:nvSpPr>
      <dsp:spPr>
        <a:xfrm>
          <a:off x="8517113" y="1448288"/>
          <a:ext cx="956884" cy="1965600"/>
        </a:xfrm>
        <a:prstGeom prst="upArrowCallout">
          <a:avLst>
            <a:gd name="adj1" fmla="val 50000"/>
            <a:gd name="adj2" fmla="val 20000"/>
            <a:gd name="adj3" fmla="val 20000"/>
            <a:gd name="adj4" fmla="val 100000"/>
          </a:avLst>
        </a:prstGeom>
        <a:solidFill>
          <a:schemeClr val="accent5">
            <a:tint val="40000"/>
            <a:alpha val="90000"/>
            <a:hueOff val="-5476057"/>
            <a:satOff val="-18551"/>
            <a:lumOff val="-2379"/>
            <a:alphaOff val="0"/>
          </a:schemeClr>
        </a:solidFill>
        <a:ln w="12700" cap="flat" cmpd="sng" algn="ctr">
          <a:solidFill>
            <a:schemeClr val="accent5">
              <a:tint val="40000"/>
              <a:alpha val="90000"/>
              <a:hueOff val="-5476057"/>
              <a:satOff val="-18551"/>
              <a:lumOff val="-23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480" tIns="165100" rIns="75480" bIns="165100" numCol="1" spcCol="1270" anchor="t" anchorCtr="0">
          <a:noAutofit/>
        </a:bodyPr>
        <a:lstStyle/>
        <a:p>
          <a:pPr marL="0" lvl="0" indent="0" algn="l" defTabSz="488950" rtl="0">
            <a:lnSpc>
              <a:spcPct val="90000"/>
            </a:lnSpc>
            <a:spcBef>
              <a:spcPct val="0"/>
            </a:spcBef>
            <a:spcAft>
              <a:spcPct val="35000"/>
            </a:spcAft>
            <a:buNone/>
          </a:pPr>
          <a:r>
            <a:rPr lang="en-US" sz="1100" kern="1200">
              <a:latin typeface="Constantia" panose="02030602050306030303"/>
            </a:rPr>
            <a:t> </a:t>
          </a:r>
          <a:r>
            <a:rPr lang="en-US" sz="1100" kern="1200" err="1"/>
            <a:t>unixReviewTime</a:t>
          </a:r>
          <a:r>
            <a:rPr lang="en-US" sz="1100" kern="1200"/>
            <a:t> - time of the review</a:t>
          </a:r>
        </a:p>
      </dsp:txBody>
      <dsp:txXfrm>
        <a:off x="8517113" y="1639665"/>
        <a:ext cx="956884" cy="1774223"/>
      </dsp:txXfrm>
    </dsp:sp>
    <dsp:sp modelId="{A9027916-CB55-4770-89D8-4FB7BB9DCE4D}">
      <dsp:nvSpPr>
        <dsp:cNvPr id="0" name=""/>
        <dsp:cNvSpPr/>
      </dsp:nvSpPr>
      <dsp:spPr>
        <a:xfrm>
          <a:off x="9580318" y="1110033"/>
          <a:ext cx="956884" cy="72"/>
        </a:xfrm>
        <a:prstGeom prst="rect">
          <a:avLst/>
        </a:prstGeom>
        <a:solidFill>
          <a:schemeClr val="accent5">
            <a:tint val="40000"/>
            <a:alpha val="90000"/>
            <a:hueOff val="-5686674"/>
            <a:satOff val="-19264"/>
            <a:lumOff val="-2471"/>
            <a:alphaOff val="0"/>
          </a:schemeClr>
        </a:solidFill>
        <a:ln w="12700" cap="flat" cmpd="sng" algn="ctr">
          <a:solidFill>
            <a:schemeClr val="accent5">
              <a:tint val="40000"/>
              <a:alpha val="90000"/>
              <a:hueOff val="-5686674"/>
              <a:satOff val="-19264"/>
              <a:lumOff val="-2471"/>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A3F3F4-38F3-4D25-95B5-1BFC8C57561F}">
      <dsp:nvSpPr>
        <dsp:cNvPr id="0" name=""/>
        <dsp:cNvSpPr/>
      </dsp:nvSpPr>
      <dsp:spPr>
        <a:xfrm>
          <a:off x="10562719" y="1074310"/>
          <a:ext cx="48907" cy="91950"/>
        </a:xfrm>
        <a:prstGeom prst="chevron">
          <a:avLst>
            <a:gd name="adj" fmla="val 90000"/>
          </a:avLst>
        </a:prstGeom>
        <a:solidFill>
          <a:schemeClr val="accent5">
            <a:tint val="40000"/>
            <a:alpha val="90000"/>
            <a:hueOff val="-5897292"/>
            <a:satOff val="-19978"/>
            <a:lumOff val="-2562"/>
            <a:alphaOff val="0"/>
          </a:schemeClr>
        </a:solidFill>
        <a:ln w="12700" cap="flat" cmpd="sng" algn="ctr">
          <a:solidFill>
            <a:schemeClr val="accent5">
              <a:tint val="40000"/>
              <a:alpha val="90000"/>
              <a:hueOff val="-5897292"/>
              <a:satOff val="-19978"/>
              <a:lumOff val="-25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74F445-395C-40D3-A5D3-1F7DE0B50B15}">
      <dsp:nvSpPr>
        <dsp:cNvPr id="0" name=""/>
        <dsp:cNvSpPr/>
      </dsp:nvSpPr>
      <dsp:spPr>
        <a:xfrm>
          <a:off x="9886141" y="937450"/>
          <a:ext cx="345237" cy="345237"/>
        </a:xfrm>
        <a:prstGeom prst="ellipse">
          <a:avLst/>
        </a:prstGeom>
        <a:solidFill>
          <a:schemeClr val="accent5">
            <a:hueOff val="-6082688"/>
            <a:satOff val="-15677"/>
            <a:lumOff val="-10588"/>
            <a:alphaOff val="0"/>
          </a:schemeClr>
        </a:solidFill>
        <a:ln w="12700" cap="flat" cmpd="sng" algn="ctr">
          <a:solidFill>
            <a:schemeClr val="accent5">
              <a:hueOff val="-6082688"/>
              <a:satOff val="-15677"/>
              <a:lumOff val="-10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97" tIns="13397" rIns="13397" bIns="13397" numCol="1" spcCol="1270" anchor="ctr" anchorCtr="0">
          <a:noAutofit/>
        </a:bodyPr>
        <a:lstStyle/>
        <a:p>
          <a:pPr marL="0" lvl="0" indent="0" algn="ctr" defTabSz="666750">
            <a:lnSpc>
              <a:spcPct val="90000"/>
            </a:lnSpc>
            <a:spcBef>
              <a:spcPct val="0"/>
            </a:spcBef>
            <a:spcAft>
              <a:spcPct val="35000"/>
            </a:spcAft>
            <a:buNone/>
          </a:pPr>
          <a:r>
            <a:rPr lang="en-US" sz="1500" kern="1200"/>
            <a:t>10</a:t>
          </a:r>
        </a:p>
      </dsp:txBody>
      <dsp:txXfrm>
        <a:off x="9936700" y="988009"/>
        <a:ext cx="244119" cy="244119"/>
      </dsp:txXfrm>
    </dsp:sp>
    <dsp:sp modelId="{BCD1289C-090B-4734-9341-15F439B696E1}">
      <dsp:nvSpPr>
        <dsp:cNvPr id="0" name=""/>
        <dsp:cNvSpPr/>
      </dsp:nvSpPr>
      <dsp:spPr>
        <a:xfrm>
          <a:off x="9580318" y="1448288"/>
          <a:ext cx="956884" cy="1965600"/>
        </a:xfrm>
        <a:prstGeom prst="upArrowCallout">
          <a:avLst>
            <a:gd name="adj1" fmla="val 50000"/>
            <a:gd name="adj2" fmla="val 20000"/>
            <a:gd name="adj3" fmla="val 20000"/>
            <a:gd name="adj4" fmla="val 100000"/>
          </a:avLst>
        </a:prstGeom>
        <a:solidFill>
          <a:schemeClr val="accent5">
            <a:tint val="40000"/>
            <a:alpha val="90000"/>
            <a:hueOff val="-6107910"/>
            <a:satOff val="-20692"/>
            <a:lumOff val="-2654"/>
            <a:alphaOff val="0"/>
          </a:schemeClr>
        </a:solidFill>
        <a:ln w="12700" cap="flat" cmpd="sng" algn="ctr">
          <a:solidFill>
            <a:schemeClr val="accent5">
              <a:tint val="40000"/>
              <a:alpha val="90000"/>
              <a:hueOff val="-6107910"/>
              <a:satOff val="-20692"/>
              <a:lumOff val="-26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480" tIns="165100" rIns="75480" bIns="165100" numCol="1" spcCol="1270" anchor="t" anchorCtr="0">
          <a:noAutofit/>
        </a:bodyPr>
        <a:lstStyle/>
        <a:p>
          <a:pPr marL="0" lvl="0" indent="0" algn="l" defTabSz="488950" rtl="0">
            <a:lnSpc>
              <a:spcPct val="90000"/>
            </a:lnSpc>
            <a:spcBef>
              <a:spcPct val="0"/>
            </a:spcBef>
            <a:spcAft>
              <a:spcPct val="35000"/>
            </a:spcAft>
            <a:buNone/>
          </a:pPr>
          <a:r>
            <a:rPr lang="en-US" sz="1100" kern="1200">
              <a:latin typeface="Constantia" panose="02030602050306030303"/>
            </a:rPr>
            <a:t> </a:t>
          </a:r>
          <a:r>
            <a:rPr lang="en-US" sz="1100" kern="1200"/>
            <a:t>reviewTime - time of the review (raw)</a:t>
          </a:r>
        </a:p>
      </dsp:txBody>
      <dsp:txXfrm>
        <a:off x="9580318" y="1639665"/>
        <a:ext cx="956884" cy="1774223"/>
      </dsp:txXfrm>
    </dsp:sp>
    <dsp:sp modelId="{495D94B1-4C46-4FE7-ACC0-5181B2E45D2F}">
      <dsp:nvSpPr>
        <dsp:cNvPr id="0" name=""/>
        <dsp:cNvSpPr/>
      </dsp:nvSpPr>
      <dsp:spPr>
        <a:xfrm>
          <a:off x="10643523" y="1110033"/>
          <a:ext cx="478442" cy="72"/>
        </a:xfrm>
        <a:prstGeom prst="rect">
          <a:avLst/>
        </a:prstGeom>
        <a:solidFill>
          <a:schemeClr val="accent5">
            <a:tint val="40000"/>
            <a:alpha val="90000"/>
            <a:hueOff val="-6318527"/>
            <a:satOff val="-21405"/>
            <a:lumOff val="-2745"/>
            <a:alphaOff val="0"/>
          </a:schemeClr>
        </a:solidFill>
        <a:ln w="12700" cap="flat" cmpd="sng" algn="ctr">
          <a:solidFill>
            <a:schemeClr val="accent5">
              <a:tint val="40000"/>
              <a:alpha val="90000"/>
              <a:hueOff val="-6318527"/>
              <a:satOff val="-21405"/>
              <a:lumOff val="-2745"/>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EEEFE3-CF09-48A9-9B01-AEC0D14797B9}">
      <dsp:nvSpPr>
        <dsp:cNvPr id="0" name=""/>
        <dsp:cNvSpPr/>
      </dsp:nvSpPr>
      <dsp:spPr>
        <a:xfrm>
          <a:off x="10949346" y="937450"/>
          <a:ext cx="345237" cy="345237"/>
        </a:xfrm>
        <a:prstGeom prst="ellips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97" tIns="13397" rIns="13397" bIns="13397" numCol="1" spcCol="1270" anchor="ctr" anchorCtr="0">
          <a:noAutofit/>
        </a:bodyPr>
        <a:lstStyle/>
        <a:p>
          <a:pPr marL="0" lvl="0" indent="0" algn="ctr" defTabSz="666750">
            <a:lnSpc>
              <a:spcPct val="90000"/>
            </a:lnSpc>
            <a:spcBef>
              <a:spcPct val="0"/>
            </a:spcBef>
            <a:spcAft>
              <a:spcPct val="35000"/>
            </a:spcAft>
            <a:buNone/>
          </a:pPr>
          <a:r>
            <a:rPr lang="en-US" sz="1500" kern="1200"/>
            <a:t>11</a:t>
          </a:r>
        </a:p>
      </dsp:txBody>
      <dsp:txXfrm>
        <a:off x="10999905" y="988009"/>
        <a:ext cx="244119" cy="244119"/>
      </dsp:txXfrm>
    </dsp:sp>
    <dsp:sp modelId="{B7F012ED-D135-4941-956B-1AF0C9F0D6D4}">
      <dsp:nvSpPr>
        <dsp:cNvPr id="0" name=""/>
        <dsp:cNvSpPr/>
      </dsp:nvSpPr>
      <dsp:spPr>
        <a:xfrm>
          <a:off x="10643523" y="1448288"/>
          <a:ext cx="956884" cy="1965600"/>
        </a:xfrm>
        <a:prstGeom prst="upArrowCallout">
          <a:avLst>
            <a:gd name="adj1" fmla="val 50000"/>
            <a:gd name="adj2" fmla="val 20000"/>
            <a:gd name="adj3" fmla="val 20000"/>
            <a:gd name="adj4" fmla="val 100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480" tIns="165100" rIns="75480" bIns="165100" numCol="1" spcCol="1270" anchor="t" anchorCtr="0">
          <a:noAutofit/>
        </a:bodyPr>
        <a:lstStyle/>
        <a:p>
          <a:pPr marL="0" lvl="0" indent="0" algn="l" defTabSz="488950" rtl="0">
            <a:lnSpc>
              <a:spcPct val="90000"/>
            </a:lnSpc>
            <a:spcBef>
              <a:spcPct val="0"/>
            </a:spcBef>
            <a:spcAft>
              <a:spcPct val="35000"/>
            </a:spcAft>
            <a:buNone/>
          </a:pPr>
          <a:r>
            <a:rPr lang="en-US" sz="1100" kern="1200">
              <a:latin typeface="Constantia" panose="02030602050306030303"/>
            </a:rPr>
            <a:t> </a:t>
          </a:r>
          <a:r>
            <a:rPr lang="en-US" sz="1100" kern="1200"/>
            <a:t>image - images that users post after they have received the product</a:t>
          </a:r>
          <a:endParaRPr lang="en-US" sz="1100" kern="1200">
            <a:latin typeface="Constantia" panose="02030602050306030303"/>
          </a:endParaRPr>
        </a:p>
      </dsp:txBody>
      <dsp:txXfrm>
        <a:off x="10643523" y="1639665"/>
        <a:ext cx="956884" cy="1774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2E60F-FC3C-4C55-8050-980E085D946C}">
      <dsp:nvSpPr>
        <dsp:cNvPr id="0" name=""/>
        <dsp:cNvSpPr/>
      </dsp:nvSpPr>
      <dsp:spPr>
        <a:xfrm>
          <a:off x="1127283" y="1276720"/>
          <a:ext cx="896349"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B94976-D14C-434B-9F4A-8AFE66F4293D}">
      <dsp:nvSpPr>
        <dsp:cNvPr id="0" name=""/>
        <dsp:cNvSpPr/>
      </dsp:nvSpPr>
      <dsp:spPr>
        <a:xfrm>
          <a:off x="2077414" y="1201389"/>
          <a:ext cx="103080" cy="193800"/>
        </a:xfrm>
        <a:prstGeom prst="chevron">
          <a:avLst>
            <a:gd name="adj" fmla="val 90000"/>
          </a:avLst>
        </a:prstGeom>
        <a:solidFill>
          <a:schemeClr val="accent5">
            <a:tint val="40000"/>
            <a:alpha val="90000"/>
            <a:hueOff val="-481412"/>
            <a:satOff val="-1631"/>
            <a:lumOff val="-209"/>
            <a:alphaOff val="0"/>
          </a:schemeClr>
        </a:solidFill>
        <a:ln w="12700" cap="flat" cmpd="sng" algn="ctr">
          <a:solidFill>
            <a:schemeClr val="accent5">
              <a:tint val="40000"/>
              <a:alpha val="90000"/>
              <a:hueOff val="-481412"/>
              <a:satOff val="-1631"/>
              <a:lumOff val="-2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4EA23E-CA07-44C5-B8D8-389FFF651318}">
      <dsp:nvSpPr>
        <dsp:cNvPr id="0" name=""/>
        <dsp:cNvSpPr/>
      </dsp:nvSpPr>
      <dsp:spPr>
        <a:xfrm>
          <a:off x="559703" y="821220"/>
          <a:ext cx="911071" cy="91107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55" tIns="35355" rIns="35355" bIns="35355"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93126" y="954643"/>
        <a:ext cx="644225" cy="644225"/>
      </dsp:txXfrm>
    </dsp:sp>
    <dsp:sp modelId="{032E03A3-A5D3-4ECA-9059-053216A9BF84}">
      <dsp:nvSpPr>
        <dsp:cNvPr id="0" name=""/>
        <dsp:cNvSpPr/>
      </dsp:nvSpPr>
      <dsp:spPr>
        <a:xfrm>
          <a:off x="6845" y="1897891"/>
          <a:ext cx="2016787" cy="1965600"/>
        </a:xfrm>
        <a:prstGeom prst="upArrowCallout">
          <a:avLst>
            <a:gd name="adj1" fmla="val 50000"/>
            <a:gd name="adj2" fmla="val 20000"/>
            <a:gd name="adj3" fmla="val 20000"/>
            <a:gd name="adj4" fmla="val 100000"/>
          </a:avLst>
        </a:prstGeom>
        <a:solidFill>
          <a:schemeClr val="accent5">
            <a:tint val="40000"/>
            <a:alpha val="90000"/>
            <a:hueOff val="-962823"/>
            <a:satOff val="-3262"/>
            <a:lumOff val="-418"/>
            <a:alphaOff val="0"/>
          </a:schemeClr>
        </a:solidFill>
        <a:ln w="12700" cap="flat" cmpd="sng" algn="ctr">
          <a:solidFill>
            <a:schemeClr val="accent5">
              <a:tint val="40000"/>
              <a:alpha val="90000"/>
              <a:hueOff val="-962823"/>
              <a:satOff val="-3262"/>
              <a:lumOff val="-41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086" tIns="165100" rIns="159086" bIns="165100" numCol="1" spcCol="1270" anchor="t" anchorCtr="0">
          <a:noAutofit/>
        </a:bodyPr>
        <a:lstStyle/>
        <a:p>
          <a:pPr marL="0" lvl="0" indent="0" algn="l" defTabSz="488950" rtl="0">
            <a:lnSpc>
              <a:spcPct val="90000"/>
            </a:lnSpc>
            <a:spcBef>
              <a:spcPct val="0"/>
            </a:spcBef>
            <a:spcAft>
              <a:spcPct val="35000"/>
            </a:spcAft>
            <a:buNone/>
          </a:pPr>
          <a:r>
            <a:rPr lang="en-US" sz="1100" kern="1200"/>
            <a:t>Removed all Non-Verified records</a:t>
          </a:r>
          <a:r>
            <a:rPr lang="en-US" sz="1100" kern="1200">
              <a:latin typeface="Constantia" panose="02030602050306030303"/>
            </a:rPr>
            <a:t>. There are total 134 non verified reviews.</a:t>
          </a:r>
          <a:endParaRPr lang="en-US" sz="1100" kern="1200"/>
        </a:p>
      </dsp:txBody>
      <dsp:txXfrm>
        <a:off x="6845" y="2291011"/>
        <a:ext cx="2016787" cy="1572480"/>
      </dsp:txXfrm>
    </dsp:sp>
    <dsp:sp modelId="{2A8BD38F-117F-499C-9257-45D8FECF7CC8}">
      <dsp:nvSpPr>
        <dsp:cNvPr id="0" name=""/>
        <dsp:cNvSpPr/>
      </dsp:nvSpPr>
      <dsp:spPr>
        <a:xfrm>
          <a:off x="2247720" y="1276720"/>
          <a:ext cx="2016787" cy="72"/>
        </a:xfrm>
        <a:prstGeom prst="rect">
          <a:avLst/>
        </a:prstGeom>
        <a:solidFill>
          <a:schemeClr val="accent5">
            <a:tint val="40000"/>
            <a:alpha val="90000"/>
            <a:hueOff val="-1444235"/>
            <a:satOff val="-4893"/>
            <a:lumOff val="-627"/>
            <a:alphaOff val="0"/>
          </a:schemeClr>
        </a:solidFill>
        <a:ln w="12700" cap="flat" cmpd="sng" algn="ctr">
          <a:solidFill>
            <a:schemeClr val="accent5">
              <a:tint val="40000"/>
              <a:alpha val="90000"/>
              <a:hueOff val="-1444235"/>
              <a:satOff val="-4893"/>
              <a:lumOff val="-627"/>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15949-73AA-4CCB-A79D-7F21F6D19FBB}">
      <dsp:nvSpPr>
        <dsp:cNvPr id="0" name=""/>
        <dsp:cNvSpPr/>
      </dsp:nvSpPr>
      <dsp:spPr>
        <a:xfrm>
          <a:off x="4318289" y="1201389"/>
          <a:ext cx="103080" cy="193800"/>
        </a:xfrm>
        <a:prstGeom prst="chevron">
          <a:avLst>
            <a:gd name="adj" fmla="val 90000"/>
          </a:avLst>
        </a:prstGeom>
        <a:solidFill>
          <a:schemeClr val="accent5">
            <a:tint val="40000"/>
            <a:alpha val="90000"/>
            <a:hueOff val="-1925647"/>
            <a:satOff val="-6523"/>
            <a:lumOff val="-837"/>
            <a:alphaOff val="0"/>
          </a:schemeClr>
        </a:solidFill>
        <a:ln w="12700" cap="flat" cmpd="sng" algn="ctr">
          <a:solidFill>
            <a:schemeClr val="accent5">
              <a:tint val="40000"/>
              <a:alpha val="90000"/>
              <a:hueOff val="-1925647"/>
              <a:satOff val="-6523"/>
              <a:lumOff val="-837"/>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FBFFD4-0317-41EF-982F-37B22736706E}">
      <dsp:nvSpPr>
        <dsp:cNvPr id="0" name=""/>
        <dsp:cNvSpPr/>
      </dsp:nvSpPr>
      <dsp:spPr>
        <a:xfrm>
          <a:off x="2800578" y="821220"/>
          <a:ext cx="911071" cy="911071"/>
        </a:xfrm>
        <a:prstGeom prst="ellips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55" tIns="35355" rIns="35355" bIns="35355"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934001" y="954643"/>
        <a:ext cx="644225" cy="644225"/>
      </dsp:txXfrm>
    </dsp:sp>
    <dsp:sp modelId="{377F3B46-6B10-437D-BC7B-9B1C14F00D2A}">
      <dsp:nvSpPr>
        <dsp:cNvPr id="0" name=""/>
        <dsp:cNvSpPr/>
      </dsp:nvSpPr>
      <dsp:spPr>
        <a:xfrm>
          <a:off x="2247720" y="1897891"/>
          <a:ext cx="2016787" cy="1965600"/>
        </a:xfrm>
        <a:prstGeom prst="upArrowCallout">
          <a:avLst>
            <a:gd name="adj1" fmla="val 50000"/>
            <a:gd name="adj2" fmla="val 20000"/>
            <a:gd name="adj3" fmla="val 20000"/>
            <a:gd name="adj4" fmla="val 100000"/>
          </a:avLst>
        </a:prstGeom>
        <a:solidFill>
          <a:schemeClr val="accent5">
            <a:tint val="40000"/>
            <a:alpha val="90000"/>
            <a:hueOff val="-2407058"/>
            <a:satOff val="-8154"/>
            <a:lumOff val="-1046"/>
            <a:alphaOff val="0"/>
          </a:schemeClr>
        </a:solidFill>
        <a:ln w="12700" cap="flat" cmpd="sng" algn="ctr">
          <a:solidFill>
            <a:schemeClr val="accent5">
              <a:tint val="40000"/>
              <a:alpha val="90000"/>
              <a:hueOff val="-2407058"/>
              <a:satOff val="-8154"/>
              <a:lumOff val="-10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086" tIns="165100" rIns="159086" bIns="165100" numCol="1" spcCol="1270" anchor="t" anchorCtr="0">
          <a:noAutofit/>
        </a:bodyPr>
        <a:lstStyle/>
        <a:p>
          <a:pPr marL="0" lvl="0" indent="0" algn="l" defTabSz="488950" rtl="0">
            <a:lnSpc>
              <a:spcPct val="90000"/>
            </a:lnSpc>
            <a:spcBef>
              <a:spcPct val="0"/>
            </a:spcBef>
            <a:spcAft>
              <a:spcPct val="35000"/>
            </a:spcAft>
            <a:buNone/>
          </a:pPr>
          <a:r>
            <a:rPr lang="en-US" sz="1100" kern="1200">
              <a:solidFill>
                <a:srgbClr val="000000"/>
              </a:solidFill>
              <a:latin typeface="Calibri"/>
              <a:cs typeface="Calibri"/>
            </a:rPr>
            <a:t>Dropped unwanted columns as following: 'verified', '</a:t>
          </a:r>
          <a:r>
            <a:rPr lang="en-US" sz="1100" kern="1200" err="1">
              <a:solidFill>
                <a:srgbClr val="000000"/>
              </a:solidFill>
              <a:latin typeface="Calibri"/>
              <a:cs typeface="Calibri"/>
            </a:rPr>
            <a:t>reviewerID</a:t>
          </a:r>
          <a:r>
            <a:rPr lang="en-US" sz="1100" kern="1200">
              <a:solidFill>
                <a:srgbClr val="000000"/>
              </a:solidFill>
              <a:latin typeface="Calibri"/>
              <a:cs typeface="Calibri"/>
            </a:rPr>
            <a:t>', '</a:t>
          </a:r>
          <a:r>
            <a:rPr lang="en-US" sz="1100" kern="1200" err="1">
              <a:solidFill>
                <a:srgbClr val="000000"/>
              </a:solidFill>
              <a:latin typeface="Calibri"/>
              <a:cs typeface="Calibri"/>
            </a:rPr>
            <a:t>asin</a:t>
          </a:r>
          <a:r>
            <a:rPr lang="en-US" sz="1100" kern="1200">
              <a:solidFill>
                <a:srgbClr val="000000"/>
              </a:solidFill>
              <a:latin typeface="Calibri"/>
              <a:cs typeface="Calibri"/>
            </a:rPr>
            <a:t>', '</a:t>
          </a:r>
          <a:r>
            <a:rPr lang="en-US" sz="1100" kern="1200" err="1">
              <a:solidFill>
                <a:srgbClr val="000000"/>
              </a:solidFill>
              <a:latin typeface="Calibri"/>
              <a:cs typeface="Calibri"/>
            </a:rPr>
            <a:t>reviewerName</a:t>
          </a:r>
          <a:r>
            <a:rPr lang="en-US" sz="1100" kern="1200">
              <a:solidFill>
                <a:srgbClr val="000000"/>
              </a:solidFill>
              <a:latin typeface="Calibri"/>
              <a:cs typeface="Calibri"/>
            </a:rPr>
            <a:t>', '</a:t>
          </a:r>
          <a:r>
            <a:rPr lang="en-US" sz="1100" kern="1200" err="1">
              <a:solidFill>
                <a:srgbClr val="000000"/>
              </a:solidFill>
              <a:latin typeface="Calibri"/>
              <a:cs typeface="Calibri"/>
            </a:rPr>
            <a:t>reviewTime</a:t>
          </a:r>
          <a:r>
            <a:rPr lang="en-US" sz="1100" kern="1200">
              <a:solidFill>
                <a:srgbClr val="000000"/>
              </a:solidFill>
              <a:latin typeface="Calibri"/>
              <a:cs typeface="Calibri"/>
            </a:rPr>
            <a:t>',  'style',  '</a:t>
          </a:r>
          <a:r>
            <a:rPr lang="en-US" sz="1100" kern="1200" err="1">
              <a:solidFill>
                <a:srgbClr val="000000"/>
              </a:solidFill>
              <a:latin typeface="Calibri"/>
              <a:cs typeface="Calibri"/>
            </a:rPr>
            <a:t>unixReviewTime</a:t>
          </a:r>
          <a:r>
            <a:rPr lang="en-US" sz="1100" kern="1200">
              <a:solidFill>
                <a:srgbClr val="000000"/>
              </a:solidFill>
              <a:latin typeface="Calibri"/>
              <a:cs typeface="Calibri"/>
            </a:rPr>
            <a:t>',  'vote' and 'image'</a:t>
          </a:r>
        </a:p>
      </dsp:txBody>
      <dsp:txXfrm>
        <a:off x="2247720" y="2291011"/>
        <a:ext cx="2016787" cy="1572480"/>
      </dsp:txXfrm>
    </dsp:sp>
    <dsp:sp modelId="{F103562B-9F04-46AF-9BD1-F46CC8A7FDF5}">
      <dsp:nvSpPr>
        <dsp:cNvPr id="0" name=""/>
        <dsp:cNvSpPr/>
      </dsp:nvSpPr>
      <dsp:spPr>
        <a:xfrm>
          <a:off x="4488595" y="1276720"/>
          <a:ext cx="2016787" cy="72"/>
        </a:xfrm>
        <a:prstGeom prst="rect">
          <a:avLst/>
        </a:prstGeom>
        <a:solidFill>
          <a:schemeClr val="accent5">
            <a:tint val="40000"/>
            <a:alpha val="90000"/>
            <a:hueOff val="-2888470"/>
            <a:satOff val="-9785"/>
            <a:lumOff val="-1255"/>
            <a:alphaOff val="0"/>
          </a:schemeClr>
        </a:solidFill>
        <a:ln w="12700" cap="flat" cmpd="sng" algn="ctr">
          <a:solidFill>
            <a:schemeClr val="accent5">
              <a:tint val="40000"/>
              <a:alpha val="90000"/>
              <a:hueOff val="-2888470"/>
              <a:satOff val="-9785"/>
              <a:lumOff val="-1255"/>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9C28D6-6927-43AD-9321-F92CCEA630A7}">
      <dsp:nvSpPr>
        <dsp:cNvPr id="0" name=""/>
        <dsp:cNvSpPr/>
      </dsp:nvSpPr>
      <dsp:spPr>
        <a:xfrm>
          <a:off x="6559163" y="1201389"/>
          <a:ext cx="103080" cy="193800"/>
        </a:xfrm>
        <a:prstGeom prst="chevron">
          <a:avLst>
            <a:gd name="adj" fmla="val 90000"/>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61166E-3F40-42D7-857C-348AE5A8E0BF}">
      <dsp:nvSpPr>
        <dsp:cNvPr id="0" name=""/>
        <dsp:cNvSpPr/>
      </dsp:nvSpPr>
      <dsp:spPr>
        <a:xfrm>
          <a:off x="5041453" y="821220"/>
          <a:ext cx="911071" cy="911071"/>
        </a:xfrm>
        <a:prstGeom prst="ellips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55" tIns="35355" rIns="35355" bIns="35355"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5174876" y="954643"/>
        <a:ext cx="644225" cy="644225"/>
      </dsp:txXfrm>
    </dsp:sp>
    <dsp:sp modelId="{E4E080D9-BD5E-462F-89B5-3CEAA40B4E4E}">
      <dsp:nvSpPr>
        <dsp:cNvPr id="0" name=""/>
        <dsp:cNvSpPr/>
      </dsp:nvSpPr>
      <dsp:spPr>
        <a:xfrm>
          <a:off x="4488595" y="1897891"/>
          <a:ext cx="2016787" cy="1965600"/>
        </a:xfrm>
        <a:prstGeom prst="upArrowCallout">
          <a:avLst>
            <a:gd name="adj1" fmla="val 50000"/>
            <a:gd name="adj2" fmla="val 20000"/>
            <a:gd name="adj3" fmla="val 20000"/>
            <a:gd name="adj4" fmla="val 100000"/>
          </a:avLst>
        </a:prstGeom>
        <a:solidFill>
          <a:schemeClr val="accent5">
            <a:tint val="40000"/>
            <a:alpha val="90000"/>
            <a:hueOff val="-3851293"/>
            <a:satOff val="-13047"/>
            <a:lumOff val="-1673"/>
            <a:alphaOff val="0"/>
          </a:schemeClr>
        </a:solidFill>
        <a:ln w="12700" cap="flat" cmpd="sng" algn="ctr">
          <a:solidFill>
            <a:schemeClr val="accent5">
              <a:tint val="40000"/>
              <a:alpha val="90000"/>
              <a:hueOff val="-3851293"/>
              <a:satOff val="-13047"/>
              <a:lumOff val="-16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086" tIns="165100" rIns="159086" bIns="165100" numCol="1" spcCol="1270" anchor="t" anchorCtr="0">
          <a:noAutofit/>
        </a:bodyPr>
        <a:lstStyle/>
        <a:p>
          <a:pPr marL="0" lvl="0" indent="0" algn="l" defTabSz="488950" rtl="0">
            <a:lnSpc>
              <a:spcPct val="90000"/>
            </a:lnSpc>
            <a:spcBef>
              <a:spcPct val="0"/>
            </a:spcBef>
            <a:spcAft>
              <a:spcPct val="35000"/>
            </a:spcAft>
            <a:buNone/>
          </a:pPr>
          <a:r>
            <a:rPr lang="en-US" sz="1100" kern="1200"/>
            <a:t>Dropped duplicates</a:t>
          </a:r>
          <a:r>
            <a:rPr lang="en-US" sz="1100" kern="1200">
              <a:latin typeface="Constantia" panose="02030602050306030303"/>
            </a:rPr>
            <a:t>. There are 892 duplicates found.</a:t>
          </a:r>
          <a:endParaRPr lang="en-US" sz="1100" kern="1200"/>
        </a:p>
      </dsp:txBody>
      <dsp:txXfrm>
        <a:off x="4488595" y="2291011"/>
        <a:ext cx="2016787" cy="1572480"/>
      </dsp:txXfrm>
    </dsp:sp>
    <dsp:sp modelId="{160D9C9B-DD90-4DBC-9629-FBE4539ACB7F}">
      <dsp:nvSpPr>
        <dsp:cNvPr id="0" name=""/>
        <dsp:cNvSpPr/>
      </dsp:nvSpPr>
      <dsp:spPr>
        <a:xfrm>
          <a:off x="6729470" y="1276719"/>
          <a:ext cx="2016787" cy="72"/>
        </a:xfrm>
        <a:prstGeom prst="rect">
          <a:avLst/>
        </a:prstGeom>
        <a:solidFill>
          <a:schemeClr val="accent5">
            <a:tint val="40000"/>
            <a:alpha val="90000"/>
            <a:hueOff val="-4332704"/>
            <a:satOff val="-14678"/>
            <a:lumOff val="-1882"/>
            <a:alphaOff val="0"/>
          </a:schemeClr>
        </a:solidFill>
        <a:ln w="12700" cap="flat" cmpd="sng" algn="ctr">
          <a:solidFill>
            <a:schemeClr val="accent5">
              <a:tint val="40000"/>
              <a:alpha val="90000"/>
              <a:hueOff val="-4332704"/>
              <a:satOff val="-14678"/>
              <a:lumOff val="-188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6F35ED-40B4-46E3-81F9-7D1ED41B8A0F}">
      <dsp:nvSpPr>
        <dsp:cNvPr id="0" name=""/>
        <dsp:cNvSpPr/>
      </dsp:nvSpPr>
      <dsp:spPr>
        <a:xfrm>
          <a:off x="8800038" y="1201389"/>
          <a:ext cx="103080" cy="193800"/>
        </a:xfrm>
        <a:prstGeom prst="chevron">
          <a:avLst>
            <a:gd name="adj" fmla="val 90000"/>
          </a:avLst>
        </a:prstGeom>
        <a:solidFill>
          <a:schemeClr val="accent5">
            <a:tint val="40000"/>
            <a:alpha val="90000"/>
            <a:hueOff val="-4814116"/>
            <a:satOff val="-16309"/>
            <a:lumOff val="-2091"/>
            <a:alphaOff val="0"/>
          </a:schemeClr>
        </a:solidFill>
        <a:ln w="12700" cap="flat" cmpd="sng" algn="ctr">
          <a:solidFill>
            <a:schemeClr val="accent5">
              <a:tint val="40000"/>
              <a:alpha val="90000"/>
              <a:hueOff val="-4814116"/>
              <a:satOff val="-16309"/>
              <a:lumOff val="-2091"/>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E0ADE4-255F-4535-B06C-70CF624A0171}">
      <dsp:nvSpPr>
        <dsp:cNvPr id="0" name=""/>
        <dsp:cNvSpPr/>
      </dsp:nvSpPr>
      <dsp:spPr>
        <a:xfrm>
          <a:off x="7282328" y="821220"/>
          <a:ext cx="911071" cy="911071"/>
        </a:xfrm>
        <a:prstGeom prst="ellips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55" tIns="35355" rIns="35355" bIns="35355"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7415751" y="954643"/>
        <a:ext cx="644225" cy="644225"/>
      </dsp:txXfrm>
    </dsp:sp>
    <dsp:sp modelId="{C1B821D9-22B9-4436-92F7-14A3D1108067}">
      <dsp:nvSpPr>
        <dsp:cNvPr id="0" name=""/>
        <dsp:cNvSpPr/>
      </dsp:nvSpPr>
      <dsp:spPr>
        <a:xfrm>
          <a:off x="6729470" y="1897891"/>
          <a:ext cx="2016787" cy="1965600"/>
        </a:xfrm>
        <a:prstGeom prst="upArrowCallout">
          <a:avLst>
            <a:gd name="adj1" fmla="val 50000"/>
            <a:gd name="adj2" fmla="val 20000"/>
            <a:gd name="adj3" fmla="val 20000"/>
            <a:gd name="adj4" fmla="val 100000"/>
          </a:avLst>
        </a:prstGeom>
        <a:solidFill>
          <a:schemeClr val="accent5">
            <a:tint val="40000"/>
            <a:alpha val="90000"/>
            <a:hueOff val="-5295527"/>
            <a:satOff val="-17939"/>
            <a:lumOff val="-2301"/>
            <a:alphaOff val="0"/>
          </a:schemeClr>
        </a:solidFill>
        <a:ln w="12700" cap="flat" cmpd="sng" algn="ctr">
          <a:solidFill>
            <a:schemeClr val="accent5">
              <a:tint val="40000"/>
              <a:alpha val="90000"/>
              <a:hueOff val="-5295527"/>
              <a:satOff val="-17939"/>
              <a:lumOff val="-23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086" tIns="165100" rIns="159086" bIns="165100" numCol="1" spcCol="1270" anchor="t" anchorCtr="0">
          <a:noAutofit/>
        </a:bodyPr>
        <a:lstStyle/>
        <a:p>
          <a:pPr marL="0" lvl="0" indent="0" algn="l" defTabSz="488950">
            <a:lnSpc>
              <a:spcPct val="90000"/>
            </a:lnSpc>
            <a:spcBef>
              <a:spcPct val="0"/>
            </a:spcBef>
            <a:spcAft>
              <a:spcPct val="35000"/>
            </a:spcAft>
            <a:buNone/>
          </a:pPr>
          <a:r>
            <a:rPr lang="en-US" sz="1100" kern="1200"/>
            <a:t>Labeled the data based on the value of “rating of the product” i.e., as follows:</a:t>
          </a:r>
        </a:p>
        <a:p>
          <a:pPr marL="57150" lvl="1" indent="-57150" algn="l" defTabSz="488950">
            <a:lnSpc>
              <a:spcPct val="90000"/>
            </a:lnSpc>
            <a:spcBef>
              <a:spcPct val="0"/>
            </a:spcBef>
            <a:spcAft>
              <a:spcPct val="15000"/>
            </a:spcAft>
            <a:buChar char="•"/>
          </a:pPr>
          <a:r>
            <a:rPr lang="en-US" sz="1100" kern="1200"/>
            <a:t>Ratings 4,5: Positive</a:t>
          </a:r>
        </a:p>
        <a:p>
          <a:pPr marL="57150" lvl="1" indent="-57150" algn="l" defTabSz="488950">
            <a:lnSpc>
              <a:spcPct val="90000"/>
            </a:lnSpc>
            <a:spcBef>
              <a:spcPct val="0"/>
            </a:spcBef>
            <a:spcAft>
              <a:spcPct val="15000"/>
            </a:spcAft>
            <a:buChar char="•"/>
          </a:pPr>
          <a:r>
            <a:rPr lang="en-US" sz="1100" kern="1200"/>
            <a:t>Rating 3: Neutral</a:t>
          </a:r>
        </a:p>
        <a:p>
          <a:pPr marL="57150" lvl="1" indent="-57150" algn="l" defTabSz="488950">
            <a:lnSpc>
              <a:spcPct val="90000"/>
            </a:lnSpc>
            <a:spcBef>
              <a:spcPct val="0"/>
            </a:spcBef>
            <a:spcAft>
              <a:spcPct val="15000"/>
            </a:spcAft>
            <a:buChar char="•"/>
          </a:pPr>
          <a:r>
            <a:rPr lang="en-US" sz="1100" kern="1200"/>
            <a:t>Ratings 1,2: Negative</a:t>
          </a:r>
        </a:p>
      </dsp:txBody>
      <dsp:txXfrm>
        <a:off x="6729470" y="2291011"/>
        <a:ext cx="2016787" cy="1572480"/>
      </dsp:txXfrm>
    </dsp:sp>
    <dsp:sp modelId="{FE1D9AD6-7599-4BD2-AB86-2AB983770811}">
      <dsp:nvSpPr>
        <dsp:cNvPr id="0" name=""/>
        <dsp:cNvSpPr/>
      </dsp:nvSpPr>
      <dsp:spPr>
        <a:xfrm>
          <a:off x="8970345" y="1276719"/>
          <a:ext cx="1008393" cy="72"/>
        </a:xfrm>
        <a:prstGeom prst="rect">
          <a:avLst/>
        </a:prstGeom>
        <a:solidFill>
          <a:schemeClr val="accent5">
            <a:tint val="40000"/>
            <a:alpha val="90000"/>
            <a:hueOff val="-5776939"/>
            <a:satOff val="-19570"/>
            <a:lumOff val="-2510"/>
            <a:alphaOff val="0"/>
          </a:schemeClr>
        </a:solidFill>
        <a:ln w="12700" cap="flat" cmpd="sng" algn="ctr">
          <a:solidFill>
            <a:schemeClr val="accent5">
              <a:tint val="40000"/>
              <a:alpha val="90000"/>
              <a:hueOff val="-5776939"/>
              <a:satOff val="-19570"/>
              <a:lumOff val="-251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745003-DB3B-46E5-B93B-C23147567AFC}">
      <dsp:nvSpPr>
        <dsp:cNvPr id="0" name=""/>
        <dsp:cNvSpPr/>
      </dsp:nvSpPr>
      <dsp:spPr>
        <a:xfrm>
          <a:off x="9523203" y="821220"/>
          <a:ext cx="911071" cy="911071"/>
        </a:xfrm>
        <a:prstGeom prst="ellips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55" tIns="35355" rIns="35355" bIns="35355"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9656626" y="954643"/>
        <a:ext cx="644225" cy="644225"/>
      </dsp:txXfrm>
    </dsp:sp>
    <dsp:sp modelId="{1AB844BF-A244-4BC9-AA1A-D22EA9A671B6}">
      <dsp:nvSpPr>
        <dsp:cNvPr id="0" name=""/>
        <dsp:cNvSpPr/>
      </dsp:nvSpPr>
      <dsp:spPr>
        <a:xfrm>
          <a:off x="8970345" y="1897891"/>
          <a:ext cx="2016787" cy="1965600"/>
        </a:xfrm>
        <a:prstGeom prst="upArrowCallout">
          <a:avLst>
            <a:gd name="adj1" fmla="val 50000"/>
            <a:gd name="adj2" fmla="val 20000"/>
            <a:gd name="adj3" fmla="val 20000"/>
            <a:gd name="adj4" fmla="val 100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086" tIns="165100" rIns="159086" bIns="165100" numCol="1" spcCol="1270" anchor="t" anchorCtr="0">
          <a:noAutofit/>
        </a:bodyPr>
        <a:lstStyle/>
        <a:p>
          <a:pPr marL="0" lvl="0" indent="0" algn="l" defTabSz="488950">
            <a:lnSpc>
              <a:spcPct val="90000"/>
            </a:lnSpc>
            <a:spcBef>
              <a:spcPct val="0"/>
            </a:spcBef>
            <a:spcAft>
              <a:spcPct val="35000"/>
            </a:spcAft>
            <a:buNone/>
          </a:pPr>
          <a:r>
            <a:rPr lang="en-US" sz="1100" kern="1200"/>
            <a:t>Merge '</a:t>
          </a:r>
          <a:r>
            <a:rPr lang="en-US" sz="1100" kern="1200" err="1"/>
            <a:t>reviewText</a:t>
          </a:r>
          <a:r>
            <a:rPr lang="en-US" sz="1100" kern="1200"/>
            <a:t>' and 'summary' column into new 'text' column</a:t>
          </a:r>
        </a:p>
      </dsp:txBody>
      <dsp:txXfrm>
        <a:off x="8970345" y="2291011"/>
        <a:ext cx="2016787" cy="1572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33012-38D5-47AF-887D-A54F0CF6FFAB}">
      <dsp:nvSpPr>
        <dsp:cNvPr id="0" name=""/>
        <dsp:cNvSpPr/>
      </dsp:nvSpPr>
      <dsp:spPr>
        <a:xfrm>
          <a:off x="815976" y="620267"/>
          <a:ext cx="1472017" cy="147201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E7C1C-DAD1-42D1-B3AA-36F19CB58085}">
      <dsp:nvSpPr>
        <dsp:cNvPr id="0" name=""/>
        <dsp:cNvSpPr/>
      </dsp:nvSpPr>
      <dsp:spPr>
        <a:xfrm>
          <a:off x="1129684" y="933976"/>
          <a:ext cx="844600" cy="8446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853A85-D6C8-4B36-93CA-EE27A00C7652}">
      <dsp:nvSpPr>
        <dsp:cNvPr id="0" name=""/>
        <dsp:cNvSpPr/>
      </dsp:nvSpPr>
      <dsp:spPr>
        <a:xfrm>
          <a:off x="345412" y="2550782"/>
          <a:ext cx="24131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Removing </a:t>
          </a:r>
          <a:r>
            <a:rPr lang="en-US" sz="1200" kern="1200">
              <a:latin typeface="Constantia" panose="02030602050306030303"/>
            </a:rPr>
            <a:t>Stop Words, Special</a:t>
          </a:r>
          <a:r>
            <a:rPr lang="en-US" sz="1200" kern="1200"/>
            <a:t> Characters, Digits, Trailing Whitespaces, Punctuations and URLs</a:t>
          </a:r>
        </a:p>
      </dsp:txBody>
      <dsp:txXfrm>
        <a:off x="345412" y="2550782"/>
        <a:ext cx="2413143" cy="720000"/>
      </dsp:txXfrm>
    </dsp:sp>
    <dsp:sp modelId="{10117E89-D039-44B8-B374-A01053172C11}">
      <dsp:nvSpPr>
        <dsp:cNvPr id="0" name=""/>
        <dsp:cNvSpPr/>
      </dsp:nvSpPr>
      <dsp:spPr>
        <a:xfrm>
          <a:off x="3651420" y="620267"/>
          <a:ext cx="1472017" cy="147201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41C65-E263-43CA-9D8F-FDD0ECA64B56}">
      <dsp:nvSpPr>
        <dsp:cNvPr id="0" name=""/>
        <dsp:cNvSpPr/>
      </dsp:nvSpPr>
      <dsp:spPr>
        <a:xfrm>
          <a:off x="3965128" y="933976"/>
          <a:ext cx="844600" cy="844600"/>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9AB87C-102E-496C-88C7-50D1ACAB2441}">
      <dsp:nvSpPr>
        <dsp:cNvPr id="0" name=""/>
        <dsp:cNvSpPr/>
      </dsp:nvSpPr>
      <dsp:spPr>
        <a:xfrm>
          <a:off x="3180857" y="2550782"/>
          <a:ext cx="24131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latin typeface="Constantia" panose="02030602050306030303"/>
            </a:rPr>
            <a:t>Expanding the contractions</a:t>
          </a:r>
        </a:p>
      </dsp:txBody>
      <dsp:txXfrm>
        <a:off x="3180857" y="2550782"/>
        <a:ext cx="2413143" cy="720000"/>
      </dsp:txXfrm>
    </dsp:sp>
    <dsp:sp modelId="{0A6B650E-2150-4220-B3BE-D931CF027DE0}">
      <dsp:nvSpPr>
        <dsp:cNvPr id="0" name=""/>
        <dsp:cNvSpPr/>
      </dsp:nvSpPr>
      <dsp:spPr>
        <a:xfrm>
          <a:off x="6486864" y="620267"/>
          <a:ext cx="1472017" cy="147201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12B99F-B373-4C77-9421-8DE7897A4313}">
      <dsp:nvSpPr>
        <dsp:cNvPr id="0" name=""/>
        <dsp:cNvSpPr/>
      </dsp:nvSpPr>
      <dsp:spPr>
        <a:xfrm>
          <a:off x="6800572" y="933976"/>
          <a:ext cx="844600" cy="8446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FF1AA5-A8A5-40C7-BB19-CB7FD9396F0B}">
      <dsp:nvSpPr>
        <dsp:cNvPr id="0" name=""/>
        <dsp:cNvSpPr/>
      </dsp:nvSpPr>
      <dsp:spPr>
        <a:xfrm>
          <a:off x="6016301" y="2550782"/>
          <a:ext cx="24131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Using NLTK, Tokenizing the text</a:t>
          </a:r>
        </a:p>
      </dsp:txBody>
      <dsp:txXfrm>
        <a:off x="6016301" y="2550782"/>
        <a:ext cx="2413143" cy="720000"/>
      </dsp:txXfrm>
    </dsp:sp>
    <dsp:sp modelId="{7AFA6A79-D21B-4A48-8A87-A5C198D54A20}">
      <dsp:nvSpPr>
        <dsp:cNvPr id="0" name=""/>
        <dsp:cNvSpPr/>
      </dsp:nvSpPr>
      <dsp:spPr>
        <a:xfrm>
          <a:off x="9322308" y="620267"/>
          <a:ext cx="1472017" cy="147201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2769DC-4681-4A85-97D4-4ED3237E9D39}">
      <dsp:nvSpPr>
        <dsp:cNvPr id="0" name=""/>
        <dsp:cNvSpPr/>
      </dsp:nvSpPr>
      <dsp:spPr>
        <a:xfrm>
          <a:off x="9636016" y="933976"/>
          <a:ext cx="844600" cy="8446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DA5AE2-4990-4E56-8915-5A7B813DD232}">
      <dsp:nvSpPr>
        <dsp:cNvPr id="0" name=""/>
        <dsp:cNvSpPr/>
      </dsp:nvSpPr>
      <dsp:spPr>
        <a:xfrm>
          <a:off x="8851745" y="2550782"/>
          <a:ext cx="24131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After </a:t>
          </a:r>
          <a:r>
            <a:rPr lang="en-US" sz="1200" kern="1200">
              <a:latin typeface="Constantia" panose="02030602050306030303"/>
            </a:rPr>
            <a:t>tokenization</a:t>
          </a:r>
          <a:r>
            <a:rPr lang="en-US" sz="1200" kern="1200"/>
            <a:t>, join the tokens back into a coherent text</a:t>
          </a:r>
        </a:p>
      </dsp:txBody>
      <dsp:txXfrm>
        <a:off x="8851745" y="2550782"/>
        <a:ext cx="2413143"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FC243-3E68-4BFF-A505-ADDF9D7195A4}" type="datetimeFigureOut">
              <a:rPr lang="zh-CN" altLang="en-US" smtClean="0"/>
              <a:t>2023/11/1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7D84A-3049-44F6-8517-64F0971FDD2A}" type="slidenum">
              <a:rPr lang="zh-CN" altLang="en-US" smtClean="0"/>
              <a:t>‹#›</a:t>
            </a:fld>
            <a:endParaRPr lang="zh-CN" altLang="en-US"/>
          </a:p>
        </p:txBody>
      </p:sp>
    </p:spTree>
    <p:extLst>
      <p:ext uri="{BB962C8B-B14F-4D97-AF65-F5344CB8AC3E}">
        <p14:creationId xmlns:p14="http://schemas.microsoft.com/office/powerpoint/2010/main" val="351077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a:t>
            </a:fld>
            <a:endParaRPr lang="zh-CN" altLang="en-US"/>
          </a:p>
        </p:txBody>
      </p:sp>
    </p:spTree>
    <p:extLst>
      <p:ext uri="{BB962C8B-B14F-4D97-AF65-F5344CB8AC3E}">
        <p14:creationId xmlns:p14="http://schemas.microsoft.com/office/powerpoint/2010/main" val="3209545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10</a:t>
            </a:fld>
            <a:endParaRPr lang="zh-CN" altLang="en-US"/>
          </a:p>
        </p:txBody>
      </p:sp>
    </p:spTree>
    <p:extLst>
      <p:ext uri="{BB962C8B-B14F-4D97-AF65-F5344CB8AC3E}">
        <p14:creationId xmlns:p14="http://schemas.microsoft.com/office/powerpoint/2010/main" val="165649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11</a:t>
            </a:fld>
            <a:endParaRPr lang="zh-CN" altLang="en-US"/>
          </a:p>
        </p:txBody>
      </p:sp>
    </p:spTree>
    <p:extLst>
      <p:ext uri="{BB962C8B-B14F-4D97-AF65-F5344CB8AC3E}">
        <p14:creationId xmlns:p14="http://schemas.microsoft.com/office/powerpoint/2010/main" val="876238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374151"/>
                </a:solidFill>
                <a:effectLst/>
                <a:latin typeface="Söhne"/>
              </a:rPr>
              <a:t>Databricks Lakehouse is at the forefront of the data management revolution. It offers an integrated solution for data engineering, science, and business analytics. </a:t>
            </a:r>
          </a:p>
          <a:p>
            <a:pPr algn="l"/>
            <a:r>
              <a:rPr lang="en-US" i="1">
                <a:latin typeface="Constantia"/>
              </a:rPr>
              <a:t>It uses the latest in cloud technology, data storage, and analyzing data</a:t>
            </a:r>
            <a:r>
              <a:rPr lang="en-US" b="0" i="0">
                <a:solidFill>
                  <a:srgbClr val="374151"/>
                </a:solidFill>
                <a:effectLst/>
                <a:latin typeface="Söhne"/>
              </a:rPr>
              <a:t>. </a:t>
            </a:r>
          </a:p>
          <a:p>
            <a:pPr algn="l"/>
            <a:r>
              <a:rPr lang="en-US" b="0" i="0">
                <a:solidFill>
                  <a:srgbClr val="374151"/>
                </a:solidFill>
                <a:effectLst/>
                <a:latin typeface="Söhne"/>
              </a:rPr>
              <a:t>But in a rapidly evolving tech landscape, it's crucial to remember that no platform operates in isolation. Competition is fierce, and adaptability is key.</a:t>
            </a:r>
          </a:p>
          <a:p>
            <a:pPr algn="l"/>
            <a:endParaRPr lang="en-US" b="0" i="0">
              <a:solidFill>
                <a:srgbClr val="374151"/>
              </a:solidFill>
              <a:effectLst/>
              <a:latin typeface="Söhne"/>
            </a:endParaRPr>
          </a:p>
          <a:p>
            <a:pPr algn="l"/>
            <a:r>
              <a:rPr lang="en-US" b="0" i="0">
                <a:solidFill>
                  <a:srgbClr val="374151"/>
                </a:solidFill>
                <a:effectLst/>
                <a:latin typeface="Söhne"/>
              </a:rPr>
              <a:t>As data becomes central to business strategies, platforms like Databricks are essential. Embrace the power of data, stay agile, and be ready for what the future holds. It's a journey of promise and potential.</a:t>
            </a:r>
          </a:p>
          <a:p>
            <a:endParaRPr lang="en-US"/>
          </a:p>
        </p:txBody>
      </p:sp>
      <p:sp>
        <p:nvSpPr>
          <p:cNvPr id="4" name="Slide Number Placeholder 3"/>
          <p:cNvSpPr>
            <a:spLocks noGrp="1"/>
          </p:cNvSpPr>
          <p:nvPr>
            <p:ph type="sldNum" sz="quarter" idx="5"/>
          </p:nvPr>
        </p:nvSpPr>
        <p:spPr/>
        <p:txBody>
          <a:bodyPr/>
          <a:lstStyle/>
          <a:p>
            <a:fld id="{2567D84A-3049-44F6-8517-64F0971FDD2A}" type="slidenum">
              <a:rPr lang="zh-CN" altLang="en-US" smtClean="0"/>
              <a:t>13</a:t>
            </a:fld>
            <a:endParaRPr lang="zh-CN" altLang="en-US"/>
          </a:p>
        </p:txBody>
      </p:sp>
    </p:spTree>
    <p:extLst>
      <p:ext uri="{BB962C8B-B14F-4D97-AF65-F5344CB8AC3E}">
        <p14:creationId xmlns:p14="http://schemas.microsoft.com/office/powerpoint/2010/main" val="3442310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14</a:t>
            </a:fld>
            <a:endParaRPr lang="zh-CN" altLang="en-US"/>
          </a:p>
        </p:txBody>
      </p:sp>
    </p:spTree>
    <p:extLst>
      <p:ext uri="{BB962C8B-B14F-4D97-AF65-F5344CB8AC3E}">
        <p14:creationId xmlns:p14="http://schemas.microsoft.com/office/powerpoint/2010/main" val="913905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a:t>
            </a:fld>
            <a:endParaRPr lang="zh-CN" altLang="en-US"/>
          </a:p>
        </p:txBody>
      </p:sp>
    </p:spTree>
    <p:extLst>
      <p:ext uri="{BB962C8B-B14F-4D97-AF65-F5344CB8AC3E}">
        <p14:creationId xmlns:p14="http://schemas.microsoft.com/office/powerpoint/2010/main" val="31664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3</a:t>
            </a:fld>
            <a:endParaRPr lang="zh-CN" altLang="en-US"/>
          </a:p>
        </p:txBody>
      </p:sp>
    </p:spTree>
    <p:extLst>
      <p:ext uri="{BB962C8B-B14F-4D97-AF65-F5344CB8AC3E}">
        <p14:creationId xmlns:p14="http://schemas.microsoft.com/office/powerpoint/2010/main" val="676112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4</a:t>
            </a:fld>
            <a:endParaRPr lang="zh-CN" altLang="en-US"/>
          </a:p>
        </p:txBody>
      </p:sp>
    </p:spTree>
    <p:extLst>
      <p:ext uri="{BB962C8B-B14F-4D97-AF65-F5344CB8AC3E}">
        <p14:creationId xmlns:p14="http://schemas.microsoft.com/office/powerpoint/2010/main" val="228697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5</a:t>
            </a:fld>
            <a:endParaRPr lang="zh-CN" altLang="en-US"/>
          </a:p>
        </p:txBody>
      </p:sp>
    </p:spTree>
    <p:extLst>
      <p:ext uri="{BB962C8B-B14F-4D97-AF65-F5344CB8AC3E}">
        <p14:creationId xmlns:p14="http://schemas.microsoft.com/office/powerpoint/2010/main" val="68031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6</a:t>
            </a:fld>
            <a:endParaRPr lang="zh-CN" altLang="en-US"/>
          </a:p>
        </p:txBody>
      </p:sp>
    </p:spTree>
    <p:extLst>
      <p:ext uri="{BB962C8B-B14F-4D97-AF65-F5344CB8AC3E}">
        <p14:creationId xmlns:p14="http://schemas.microsoft.com/office/powerpoint/2010/main" val="329558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7</a:t>
            </a:fld>
            <a:endParaRPr lang="zh-CN" altLang="en-US"/>
          </a:p>
        </p:txBody>
      </p:sp>
    </p:spTree>
    <p:extLst>
      <p:ext uri="{BB962C8B-B14F-4D97-AF65-F5344CB8AC3E}">
        <p14:creationId xmlns:p14="http://schemas.microsoft.com/office/powerpoint/2010/main" val="2239575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8</a:t>
            </a:fld>
            <a:endParaRPr lang="zh-CN" altLang="en-US"/>
          </a:p>
        </p:txBody>
      </p:sp>
    </p:spTree>
    <p:extLst>
      <p:ext uri="{BB962C8B-B14F-4D97-AF65-F5344CB8AC3E}">
        <p14:creationId xmlns:p14="http://schemas.microsoft.com/office/powerpoint/2010/main" val="2179991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9</a:t>
            </a:fld>
            <a:endParaRPr lang="zh-CN" altLang="en-US"/>
          </a:p>
        </p:txBody>
      </p:sp>
    </p:spTree>
    <p:extLst>
      <p:ext uri="{BB962C8B-B14F-4D97-AF65-F5344CB8AC3E}">
        <p14:creationId xmlns:p14="http://schemas.microsoft.com/office/powerpoint/2010/main" val="1982793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A646B-F117-4928-A8A2-1716300C34FB}"/>
              </a:ext>
            </a:extLst>
          </p:cNvPr>
          <p:cNvSpPr>
            <a:spLocks noGrp="1"/>
          </p:cNvSpPr>
          <p:nvPr>
            <p:ph type="ctrTitle" hasCustomPrompt="1"/>
          </p:nvPr>
        </p:nvSpPr>
        <p:spPr>
          <a:xfrm>
            <a:off x="1524000" y="1122363"/>
            <a:ext cx="9144000" cy="2387600"/>
          </a:xfrm>
        </p:spPr>
        <p:txBody>
          <a:bodyPr anchor="b"/>
          <a:lstStyle>
            <a:lvl1pPr algn="ctr">
              <a:defRPr sz="6000">
                <a:latin typeface="Constantia" panose="02030602050306030303" pitchFamily="18" charset="0"/>
              </a:defRPr>
            </a:lvl1pPr>
          </a:lstStyle>
          <a:p>
            <a:r>
              <a:rPr lang="tr-TR" altLang="zh-CN"/>
              <a:t>Freepptbackgrounds.net</a:t>
            </a:r>
            <a:endParaRPr lang="zh-CN" altLang="en-US"/>
          </a:p>
        </p:txBody>
      </p:sp>
      <p:sp>
        <p:nvSpPr>
          <p:cNvPr id="3" name="副标题 2">
            <a:extLst>
              <a:ext uri="{FF2B5EF4-FFF2-40B4-BE49-F238E27FC236}">
                <a16:creationId xmlns:a16="http://schemas.microsoft.com/office/drawing/2014/main" id="{D5781FEE-C1F4-469A-9E36-8F4601D2ECEC}"/>
              </a:ext>
            </a:extLst>
          </p:cNvPr>
          <p:cNvSpPr>
            <a:spLocks noGrp="1"/>
          </p:cNvSpPr>
          <p:nvPr>
            <p:ph type="subTitle" idx="1" hasCustomPrompt="1"/>
          </p:nvPr>
        </p:nvSpPr>
        <p:spPr>
          <a:xfrm>
            <a:off x="1524000" y="3602038"/>
            <a:ext cx="9144000" cy="1655762"/>
          </a:xfrm>
        </p:spPr>
        <p:txBody>
          <a:bodyPr/>
          <a:lstStyle>
            <a:lvl1pPr marL="0" indent="0" algn="ctr">
              <a:buNone/>
              <a:defRPr sz="2400">
                <a:latin typeface="Constantia" panose="0203060205030603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ltLang="zh-CN"/>
              <a:t>www.freepptbackgrounds.net</a:t>
            </a:r>
            <a:endParaRPr lang="zh-CN" altLang="en-US"/>
          </a:p>
        </p:txBody>
      </p:sp>
      <p:sp>
        <p:nvSpPr>
          <p:cNvPr id="4" name="日期占位符 3">
            <a:extLst>
              <a:ext uri="{FF2B5EF4-FFF2-40B4-BE49-F238E27FC236}">
                <a16:creationId xmlns:a16="http://schemas.microsoft.com/office/drawing/2014/main" id="{AC8552C6-A02E-47D7-A268-DC48634E3532}"/>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2023/11/1</a:t>
            </a:fld>
            <a:endParaRPr lang="zh-CN" altLang="en-US"/>
          </a:p>
        </p:txBody>
      </p:sp>
      <p:sp>
        <p:nvSpPr>
          <p:cNvPr id="5" name="页脚占位符 4">
            <a:extLst>
              <a:ext uri="{FF2B5EF4-FFF2-40B4-BE49-F238E27FC236}">
                <a16:creationId xmlns:a16="http://schemas.microsoft.com/office/drawing/2014/main" id="{2FA628B0-905E-46AF-9C51-C2B5AF8925A9}"/>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6" name="灯片编号占位符 5">
            <a:extLst>
              <a:ext uri="{FF2B5EF4-FFF2-40B4-BE49-F238E27FC236}">
                <a16:creationId xmlns:a16="http://schemas.microsoft.com/office/drawing/2014/main" id="{C1B8A775-5E37-4409-A4E7-F0814E9F7A8A}"/>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162359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16F80-4702-44BD-867F-324A473EAB75}"/>
              </a:ext>
            </a:extLst>
          </p:cNvPr>
          <p:cNvSpPr>
            <a:spLocks noGrp="1"/>
          </p:cNvSpPr>
          <p:nvPr>
            <p:ph type="title" hasCustomPrompt="1"/>
          </p:nvPr>
        </p:nvSpPr>
        <p:spPr/>
        <p:txBody>
          <a:bodyPr/>
          <a:lstStyle/>
          <a:p>
            <a:r>
              <a:rPr lang="tr-TR" altLang="zh-CN"/>
              <a:t>Freepptbackgrounds.net</a:t>
            </a:r>
            <a:endParaRPr lang="zh-CN" altLang="en-US"/>
          </a:p>
        </p:txBody>
      </p:sp>
      <p:sp>
        <p:nvSpPr>
          <p:cNvPr id="3" name="竖排文字占位符 2">
            <a:extLst>
              <a:ext uri="{FF2B5EF4-FFF2-40B4-BE49-F238E27FC236}">
                <a16:creationId xmlns:a16="http://schemas.microsoft.com/office/drawing/2014/main" id="{62F0CDC5-CE5D-4691-97FD-895FAEEA2B48}"/>
              </a:ext>
            </a:extLst>
          </p:cNvPr>
          <p:cNvSpPr>
            <a:spLocks noGrp="1"/>
          </p:cNvSpPr>
          <p:nvPr>
            <p:ph type="body" orient="vert" idx="1" hasCustomPrompt="1"/>
          </p:nvPr>
        </p:nvSpPr>
        <p:spPr/>
        <p:txBody>
          <a:bodyPr vert="eaVert"/>
          <a:lstStyle/>
          <a:p>
            <a:pPr lvl="0"/>
            <a:r>
              <a:rPr lang="tr-TR" altLang="zh-CN" err="1"/>
              <a:t>Download</a:t>
            </a:r>
            <a:r>
              <a:rPr lang="tr-TR" altLang="zh-CN"/>
              <a:t> </a:t>
            </a:r>
            <a:r>
              <a:rPr lang="tr-TR" altLang="zh-CN" err="1"/>
              <a:t>free</a:t>
            </a:r>
            <a:endParaRPr lang="tr-TR" altLang="zh-CN"/>
          </a:p>
          <a:p>
            <a:pPr lvl="1"/>
            <a:r>
              <a:rPr lang="tr-TR" altLang="zh-CN" err="1"/>
              <a:t>Powerpoint</a:t>
            </a:r>
            <a:r>
              <a:rPr lang="tr-TR" altLang="zh-CN"/>
              <a:t> </a:t>
            </a:r>
            <a:r>
              <a:rPr lang="tr-TR" altLang="zh-CN" err="1"/>
              <a:t>template</a:t>
            </a:r>
            <a:endParaRPr lang="tr-TR" altLang="zh-CN"/>
          </a:p>
          <a:p>
            <a:pPr lvl="2"/>
            <a:r>
              <a:rPr lang="tr-TR" altLang="zh-CN" err="1"/>
              <a:t>and</a:t>
            </a:r>
            <a:endParaRPr lang="tr-TR" altLang="zh-CN"/>
          </a:p>
          <a:p>
            <a:pPr lvl="3"/>
            <a:r>
              <a:rPr lang="tr-TR" altLang="zh-CN"/>
              <a:t>Google </a:t>
            </a:r>
            <a:r>
              <a:rPr lang="tr-TR" altLang="zh-CN" err="1"/>
              <a:t>slides</a:t>
            </a:r>
            <a:endParaRPr lang="tr-TR" altLang="zh-CN"/>
          </a:p>
          <a:p>
            <a:pPr lvl="4"/>
            <a:r>
              <a:rPr lang="tr-TR" altLang="zh-CN"/>
              <a:t>Presentation </a:t>
            </a:r>
            <a:r>
              <a:rPr lang="tr-TR" altLang="zh-CN" err="1"/>
              <a:t>for</a:t>
            </a:r>
            <a:r>
              <a:rPr lang="tr-TR" altLang="zh-CN"/>
              <a:t> </a:t>
            </a:r>
            <a:r>
              <a:rPr lang="tr-TR" altLang="zh-CN" err="1"/>
              <a:t>you</a:t>
            </a:r>
            <a:r>
              <a:rPr lang="tr-TR" altLang="zh-CN"/>
              <a:t>.</a:t>
            </a:r>
          </a:p>
          <a:p>
            <a:pPr lvl="0"/>
            <a:endParaRPr lang="zh-CN" altLang="en-US"/>
          </a:p>
        </p:txBody>
      </p:sp>
      <p:sp>
        <p:nvSpPr>
          <p:cNvPr id="4" name="日期占位符 3">
            <a:extLst>
              <a:ext uri="{FF2B5EF4-FFF2-40B4-BE49-F238E27FC236}">
                <a16:creationId xmlns:a16="http://schemas.microsoft.com/office/drawing/2014/main" id="{AECE9BBA-8B26-464A-893C-B296D43FA6B0}"/>
              </a:ext>
            </a:extLst>
          </p:cNvPr>
          <p:cNvSpPr>
            <a:spLocks noGrp="1"/>
          </p:cNvSpPr>
          <p:nvPr>
            <p:ph type="dt" sz="half" idx="10"/>
          </p:nvPr>
        </p:nvSpPr>
        <p:spPr/>
        <p:txBody>
          <a:bodyPr/>
          <a:lstStyle/>
          <a:p>
            <a:fld id="{B7FFDAE1-EB67-42CF-B593-56AA292DA8C8}" type="datetimeFigureOut">
              <a:rPr lang="zh-CN" altLang="en-US" smtClean="0"/>
              <a:t>2023/11/1</a:t>
            </a:fld>
            <a:endParaRPr lang="zh-CN" altLang="en-US"/>
          </a:p>
        </p:txBody>
      </p:sp>
      <p:sp>
        <p:nvSpPr>
          <p:cNvPr id="5" name="页脚占位符 4">
            <a:extLst>
              <a:ext uri="{FF2B5EF4-FFF2-40B4-BE49-F238E27FC236}">
                <a16:creationId xmlns:a16="http://schemas.microsoft.com/office/drawing/2014/main" id="{34601B33-B587-4FB0-85AB-DDC1F4A34B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10712C-C969-4C2A-8ABC-CCD2466F869D}"/>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1960334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EEDC4F-CF6F-4F5A-B7D5-5DDA55C29556}"/>
              </a:ext>
            </a:extLst>
          </p:cNvPr>
          <p:cNvSpPr>
            <a:spLocks noGrp="1"/>
          </p:cNvSpPr>
          <p:nvPr>
            <p:ph type="title" orient="vert" hasCustomPrompt="1"/>
          </p:nvPr>
        </p:nvSpPr>
        <p:spPr>
          <a:xfrm>
            <a:off x="8724900" y="365125"/>
            <a:ext cx="2628900" cy="5811838"/>
          </a:xfrm>
        </p:spPr>
        <p:txBody>
          <a:bodyPr vert="eaVert"/>
          <a:lstStyle/>
          <a:p>
            <a:r>
              <a:rPr lang="tr-TR" altLang="zh-CN"/>
              <a:t>Freepptbackgrounds.net</a:t>
            </a:r>
            <a:endParaRPr lang="zh-CN" altLang="en-US"/>
          </a:p>
        </p:txBody>
      </p:sp>
      <p:sp>
        <p:nvSpPr>
          <p:cNvPr id="3" name="竖排文字占位符 2">
            <a:extLst>
              <a:ext uri="{FF2B5EF4-FFF2-40B4-BE49-F238E27FC236}">
                <a16:creationId xmlns:a16="http://schemas.microsoft.com/office/drawing/2014/main" id="{1E88988E-73BA-47A0-9593-2824B50A4518}"/>
              </a:ext>
            </a:extLst>
          </p:cNvPr>
          <p:cNvSpPr>
            <a:spLocks noGrp="1"/>
          </p:cNvSpPr>
          <p:nvPr>
            <p:ph type="body" orient="vert" idx="1" hasCustomPrompt="1"/>
          </p:nvPr>
        </p:nvSpPr>
        <p:spPr>
          <a:xfrm>
            <a:off x="838200" y="365125"/>
            <a:ext cx="7734300" cy="5811838"/>
          </a:xfrm>
        </p:spPr>
        <p:txBody>
          <a:bodyPr vert="eaVert"/>
          <a:lstStyle/>
          <a:p>
            <a:pPr lvl="0"/>
            <a:r>
              <a:rPr lang="tr-TR" altLang="zh-CN" err="1"/>
              <a:t>Download</a:t>
            </a:r>
            <a:r>
              <a:rPr lang="tr-TR" altLang="zh-CN"/>
              <a:t> </a:t>
            </a:r>
            <a:r>
              <a:rPr lang="tr-TR" altLang="zh-CN" err="1"/>
              <a:t>free</a:t>
            </a:r>
            <a:endParaRPr lang="tr-TR" altLang="zh-CN"/>
          </a:p>
          <a:p>
            <a:pPr lvl="1"/>
            <a:r>
              <a:rPr lang="tr-TR" altLang="zh-CN" err="1"/>
              <a:t>Powerpoint</a:t>
            </a:r>
            <a:r>
              <a:rPr lang="tr-TR" altLang="zh-CN"/>
              <a:t> </a:t>
            </a:r>
            <a:r>
              <a:rPr lang="tr-TR" altLang="zh-CN" err="1"/>
              <a:t>template</a:t>
            </a:r>
            <a:endParaRPr lang="tr-TR" altLang="zh-CN"/>
          </a:p>
          <a:p>
            <a:pPr lvl="2"/>
            <a:r>
              <a:rPr lang="tr-TR" altLang="zh-CN" err="1"/>
              <a:t>and</a:t>
            </a:r>
            <a:endParaRPr lang="tr-TR" altLang="zh-CN"/>
          </a:p>
          <a:p>
            <a:pPr lvl="3"/>
            <a:r>
              <a:rPr lang="tr-TR" altLang="zh-CN"/>
              <a:t>Google </a:t>
            </a:r>
            <a:r>
              <a:rPr lang="tr-TR" altLang="zh-CN" err="1"/>
              <a:t>slides</a:t>
            </a:r>
            <a:endParaRPr lang="tr-TR" altLang="zh-CN"/>
          </a:p>
          <a:p>
            <a:pPr lvl="4"/>
            <a:r>
              <a:rPr lang="tr-TR" altLang="zh-CN"/>
              <a:t>Presentation </a:t>
            </a:r>
            <a:r>
              <a:rPr lang="tr-TR" altLang="zh-CN" err="1"/>
              <a:t>for</a:t>
            </a:r>
            <a:r>
              <a:rPr lang="tr-TR" altLang="zh-CN"/>
              <a:t> </a:t>
            </a:r>
            <a:r>
              <a:rPr lang="tr-TR" altLang="zh-CN" err="1"/>
              <a:t>you</a:t>
            </a:r>
            <a:r>
              <a:rPr lang="tr-TR" altLang="zh-CN"/>
              <a:t>.</a:t>
            </a:r>
          </a:p>
          <a:p>
            <a:pPr lvl="0"/>
            <a:endParaRPr lang="zh-CN" altLang="en-US"/>
          </a:p>
        </p:txBody>
      </p:sp>
      <p:sp>
        <p:nvSpPr>
          <p:cNvPr id="4" name="日期占位符 3">
            <a:extLst>
              <a:ext uri="{FF2B5EF4-FFF2-40B4-BE49-F238E27FC236}">
                <a16:creationId xmlns:a16="http://schemas.microsoft.com/office/drawing/2014/main" id="{72CE60E4-1A17-46B8-BD11-6895D1EA9915}"/>
              </a:ext>
            </a:extLst>
          </p:cNvPr>
          <p:cNvSpPr>
            <a:spLocks noGrp="1"/>
          </p:cNvSpPr>
          <p:nvPr>
            <p:ph type="dt" sz="half" idx="10"/>
          </p:nvPr>
        </p:nvSpPr>
        <p:spPr/>
        <p:txBody>
          <a:bodyPr/>
          <a:lstStyle/>
          <a:p>
            <a:fld id="{B7FFDAE1-EB67-42CF-B593-56AA292DA8C8}" type="datetimeFigureOut">
              <a:rPr lang="zh-CN" altLang="en-US" smtClean="0"/>
              <a:t>2023/11/1</a:t>
            </a:fld>
            <a:endParaRPr lang="zh-CN" altLang="en-US"/>
          </a:p>
        </p:txBody>
      </p:sp>
      <p:sp>
        <p:nvSpPr>
          <p:cNvPr id="5" name="页脚占位符 4">
            <a:extLst>
              <a:ext uri="{FF2B5EF4-FFF2-40B4-BE49-F238E27FC236}">
                <a16:creationId xmlns:a16="http://schemas.microsoft.com/office/drawing/2014/main" id="{169CB261-00A7-4DFD-8566-0F34AD0B2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1146E0-61EB-40A0-AEB0-9AAA4858CF39}"/>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118340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9B327-6DC4-489C-A130-8CF667D3CDA7}"/>
              </a:ext>
            </a:extLst>
          </p:cNvPr>
          <p:cNvSpPr>
            <a:spLocks noGrp="1"/>
          </p:cNvSpPr>
          <p:nvPr>
            <p:ph type="title" hasCustomPrompt="1"/>
          </p:nvPr>
        </p:nvSpPr>
        <p:spPr/>
        <p:txBody>
          <a:bodyPr/>
          <a:lstStyle>
            <a:lvl1pPr>
              <a:defRPr>
                <a:latin typeface="Constantia" panose="02030602050306030303" pitchFamily="18" charset="0"/>
              </a:defRPr>
            </a:lvl1pPr>
          </a:lstStyle>
          <a:p>
            <a:r>
              <a:rPr lang="tr-TR" altLang="zh-CN"/>
              <a:t>Freepptbackgrounds.net</a:t>
            </a:r>
            <a:endParaRPr lang="zh-CN" altLang="en-US"/>
          </a:p>
        </p:txBody>
      </p:sp>
      <p:sp>
        <p:nvSpPr>
          <p:cNvPr id="3" name="内容占位符 2">
            <a:extLst>
              <a:ext uri="{FF2B5EF4-FFF2-40B4-BE49-F238E27FC236}">
                <a16:creationId xmlns:a16="http://schemas.microsoft.com/office/drawing/2014/main" id="{686EB504-E0E5-46C5-B6D0-95B1660E27D6}"/>
              </a:ext>
            </a:extLst>
          </p:cNvPr>
          <p:cNvSpPr>
            <a:spLocks noGrp="1"/>
          </p:cNvSpPr>
          <p:nvPr>
            <p:ph idx="1" hasCustomPrompt="1"/>
          </p:nvPr>
        </p:nvSpPr>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err="1"/>
              <a:t>Download</a:t>
            </a:r>
            <a:r>
              <a:rPr lang="tr-TR" altLang="zh-CN"/>
              <a:t> </a:t>
            </a:r>
            <a:r>
              <a:rPr lang="tr-TR" altLang="zh-CN" err="1"/>
              <a:t>free</a:t>
            </a:r>
            <a:endParaRPr lang="tr-TR" altLang="zh-CN"/>
          </a:p>
          <a:p>
            <a:pPr lvl="1"/>
            <a:r>
              <a:rPr lang="tr-TR" altLang="zh-CN" err="1"/>
              <a:t>Powerpoint</a:t>
            </a:r>
            <a:r>
              <a:rPr lang="tr-TR" altLang="zh-CN"/>
              <a:t> </a:t>
            </a:r>
            <a:r>
              <a:rPr lang="tr-TR" altLang="zh-CN" err="1"/>
              <a:t>template</a:t>
            </a:r>
            <a:endParaRPr lang="tr-TR" altLang="zh-CN"/>
          </a:p>
          <a:p>
            <a:pPr lvl="2"/>
            <a:r>
              <a:rPr lang="tr-TR" altLang="zh-CN" err="1"/>
              <a:t>and</a:t>
            </a:r>
            <a:endParaRPr lang="tr-TR" altLang="zh-CN"/>
          </a:p>
          <a:p>
            <a:pPr lvl="3"/>
            <a:r>
              <a:rPr lang="tr-TR" altLang="zh-CN"/>
              <a:t>Google </a:t>
            </a:r>
            <a:r>
              <a:rPr lang="tr-TR" altLang="zh-CN" err="1"/>
              <a:t>slides</a:t>
            </a:r>
            <a:endParaRPr lang="tr-TR" altLang="zh-CN"/>
          </a:p>
          <a:p>
            <a:pPr lvl="4"/>
            <a:r>
              <a:rPr lang="tr-TR" altLang="zh-CN"/>
              <a:t>Presentation </a:t>
            </a:r>
            <a:r>
              <a:rPr lang="tr-TR" altLang="zh-CN" err="1"/>
              <a:t>for</a:t>
            </a:r>
            <a:r>
              <a:rPr lang="tr-TR" altLang="zh-CN"/>
              <a:t> </a:t>
            </a:r>
            <a:r>
              <a:rPr lang="tr-TR" altLang="zh-CN" err="1"/>
              <a:t>you</a:t>
            </a:r>
            <a:r>
              <a:rPr lang="tr-TR" altLang="zh-CN"/>
              <a:t>.</a:t>
            </a:r>
          </a:p>
          <a:p>
            <a:pPr lvl="0"/>
            <a:endParaRPr lang="zh-CN" altLang="en-US"/>
          </a:p>
        </p:txBody>
      </p:sp>
      <p:sp>
        <p:nvSpPr>
          <p:cNvPr id="4" name="日期占位符 3">
            <a:extLst>
              <a:ext uri="{FF2B5EF4-FFF2-40B4-BE49-F238E27FC236}">
                <a16:creationId xmlns:a16="http://schemas.microsoft.com/office/drawing/2014/main" id="{3030CF13-8903-4992-88F7-C55D7F4E7C48}"/>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2023/11/1</a:t>
            </a:fld>
            <a:endParaRPr lang="zh-CN" altLang="en-US"/>
          </a:p>
        </p:txBody>
      </p:sp>
      <p:sp>
        <p:nvSpPr>
          <p:cNvPr id="5" name="页脚占位符 4">
            <a:extLst>
              <a:ext uri="{FF2B5EF4-FFF2-40B4-BE49-F238E27FC236}">
                <a16:creationId xmlns:a16="http://schemas.microsoft.com/office/drawing/2014/main" id="{3C41C592-991D-4A88-81B0-FA07E26D1C75}"/>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6" name="灯片编号占位符 5">
            <a:extLst>
              <a:ext uri="{FF2B5EF4-FFF2-40B4-BE49-F238E27FC236}">
                <a16:creationId xmlns:a16="http://schemas.microsoft.com/office/drawing/2014/main" id="{516A61AE-DFB6-4E40-B78C-76E64498C698}"/>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4192824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lide 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EF327-DE46-4FD7-851C-CAD5A20AC886}"/>
              </a:ext>
            </a:extLst>
          </p:cNvPr>
          <p:cNvSpPr>
            <a:spLocks noGrp="1"/>
          </p:cNvSpPr>
          <p:nvPr>
            <p:ph type="title" hasCustomPrompt="1"/>
          </p:nvPr>
        </p:nvSpPr>
        <p:spPr>
          <a:xfrm>
            <a:off x="831850" y="1709738"/>
            <a:ext cx="10515600" cy="2852737"/>
          </a:xfrm>
        </p:spPr>
        <p:txBody>
          <a:bodyPr anchor="b"/>
          <a:lstStyle>
            <a:lvl1pPr>
              <a:defRPr sz="6000">
                <a:latin typeface="Constantia" panose="02030602050306030303" pitchFamily="18" charset="0"/>
              </a:defRPr>
            </a:lvl1pPr>
          </a:lstStyle>
          <a:p>
            <a:r>
              <a:rPr lang="tr-TR" altLang="zh-CN"/>
              <a:t>Freepptbackgrounds.net</a:t>
            </a:r>
            <a:endParaRPr lang="zh-CN" altLang="en-US"/>
          </a:p>
        </p:txBody>
      </p:sp>
      <p:sp>
        <p:nvSpPr>
          <p:cNvPr id="3" name="文本占位符 2">
            <a:extLst>
              <a:ext uri="{FF2B5EF4-FFF2-40B4-BE49-F238E27FC236}">
                <a16:creationId xmlns:a16="http://schemas.microsoft.com/office/drawing/2014/main" id="{90308B61-6FAC-4108-97CC-3ACD182B9318}"/>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latin typeface="Constantia" panose="020306020503060303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ltLang="zh-CN"/>
              <a:t>www.freepptbackgrounds.net</a:t>
            </a:r>
            <a:endParaRPr lang="zh-CN" altLang="en-US"/>
          </a:p>
        </p:txBody>
      </p:sp>
      <p:sp>
        <p:nvSpPr>
          <p:cNvPr id="4" name="日期占位符 3">
            <a:extLst>
              <a:ext uri="{FF2B5EF4-FFF2-40B4-BE49-F238E27FC236}">
                <a16:creationId xmlns:a16="http://schemas.microsoft.com/office/drawing/2014/main" id="{0E0CB1DC-8355-42C5-AF00-8E36F02E523B}"/>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2023/11/1</a:t>
            </a:fld>
            <a:endParaRPr lang="zh-CN" altLang="en-US"/>
          </a:p>
        </p:txBody>
      </p:sp>
      <p:sp>
        <p:nvSpPr>
          <p:cNvPr id="5" name="页脚占位符 4">
            <a:extLst>
              <a:ext uri="{FF2B5EF4-FFF2-40B4-BE49-F238E27FC236}">
                <a16:creationId xmlns:a16="http://schemas.microsoft.com/office/drawing/2014/main" id="{9DA65AD0-D1B3-49A8-9F94-E603B5BA18E8}"/>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6" name="灯片编号占位符 5">
            <a:extLst>
              <a:ext uri="{FF2B5EF4-FFF2-40B4-BE49-F238E27FC236}">
                <a16:creationId xmlns:a16="http://schemas.microsoft.com/office/drawing/2014/main" id="{1F33DBE1-743B-438D-92D3-E40E206ACF16}"/>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111713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9" name="矩形 8"/>
          <p:cNvSpPr/>
          <p:nvPr userDrawn="1"/>
        </p:nvSpPr>
        <p:spPr>
          <a:xfrm>
            <a:off x="8495710" y="3569750"/>
            <a:ext cx="775136" cy="230832"/>
          </a:xfrm>
          <a:prstGeom prst="rect">
            <a:avLst/>
          </a:prstGeom>
        </p:spPr>
        <p:txBody>
          <a:bodyPr wrap="square">
            <a:spAutoFit/>
          </a:bodyPr>
          <a:lstStyle/>
          <a:p>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模板下载：</a:t>
            </a:r>
            <a:r>
              <a:rPr lang="en-US" altLang="zh-CN" sz="100">
                <a:solidFill>
                  <a:prstClr val="white"/>
                </a:solidFill>
                <a:latin typeface="Constantia" panose="02030602050306030303" pitchFamily="18" charset="0"/>
                <a:ea typeface="宋体"/>
              </a:rPr>
              <a:t>www.1ppt.com/moban/          </a:t>
            </a:r>
            <a:r>
              <a:rPr lang="zh-CN" altLang="en-US" sz="100">
                <a:solidFill>
                  <a:prstClr val="white"/>
                </a:solidFill>
                <a:latin typeface="Constantia" panose="02030602050306030303" pitchFamily="18" charset="0"/>
                <a:ea typeface="宋体"/>
              </a:rPr>
              <a:t>行业</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模板：</a:t>
            </a:r>
            <a:r>
              <a:rPr lang="en-US" altLang="zh-CN" sz="100">
                <a:solidFill>
                  <a:prstClr val="white"/>
                </a:solidFill>
                <a:latin typeface="Constantia" panose="02030602050306030303" pitchFamily="18" charset="0"/>
                <a:ea typeface="宋体"/>
              </a:rPr>
              <a:t>www.1ppt.com/hangye/ </a:t>
            </a:r>
          </a:p>
          <a:p>
            <a:r>
              <a:rPr lang="zh-CN" altLang="en-US" sz="100">
                <a:solidFill>
                  <a:prstClr val="white"/>
                </a:solidFill>
                <a:latin typeface="Constantia" panose="02030602050306030303" pitchFamily="18" charset="0"/>
                <a:ea typeface="宋体"/>
              </a:rPr>
              <a:t>节日</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模板：</a:t>
            </a:r>
            <a:r>
              <a:rPr lang="en-US" altLang="zh-CN" sz="100">
                <a:solidFill>
                  <a:prstClr val="white"/>
                </a:solidFill>
                <a:latin typeface="Constantia" panose="02030602050306030303" pitchFamily="18" charset="0"/>
                <a:ea typeface="宋体"/>
              </a:rPr>
              <a:t>www.1ppt.com/jieri/          PPT</a:t>
            </a:r>
            <a:r>
              <a:rPr lang="zh-CN" altLang="en-US" sz="100">
                <a:solidFill>
                  <a:prstClr val="white"/>
                </a:solidFill>
                <a:latin typeface="Constantia" panose="02030602050306030303" pitchFamily="18" charset="0"/>
                <a:ea typeface="宋体"/>
              </a:rPr>
              <a:t>素材：</a:t>
            </a:r>
            <a:r>
              <a:rPr lang="en-US" altLang="zh-CN" sz="100">
                <a:solidFill>
                  <a:prstClr val="white"/>
                </a:solidFill>
                <a:latin typeface="Constantia" panose="02030602050306030303" pitchFamily="18" charset="0"/>
                <a:ea typeface="宋体"/>
              </a:rPr>
              <a:t>www.1ppt.com/sucai/</a:t>
            </a:r>
          </a:p>
          <a:p>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背景图片：</a:t>
            </a:r>
            <a:r>
              <a:rPr lang="en-US" altLang="zh-CN" sz="100">
                <a:solidFill>
                  <a:prstClr val="white"/>
                </a:solidFill>
                <a:latin typeface="Constantia" panose="02030602050306030303" pitchFamily="18" charset="0"/>
                <a:ea typeface="宋体"/>
              </a:rPr>
              <a:t>www.1ppt.com/beijing/        PPT</a:t>
            </a:r>
            <a:r>
              <a:rPr lang="zh-CN" altLang="en-US" sz="100">
                <a:solidFill>
                  <a:prstClr val="white"/>
                </a:solidFill>
                <a:latin typeface="Constantia" panose="02030602050306030303" pitchFamily="18" charset="0"/>
                <a:ea typeface="宋体"/>
              </a:rPr>
              <a:t>图表：</a:t>
            </a:r>
            <a:r>
              <a:rPr lang="en-US" altLang="zh-CN" sz="100">
                <a:solidFill>
                  <a:prstClr val="white"/>
                </a:solidFill>
                <a:latin typeface="Constantia" panose="02030602050306030303" pitchFamily="18" charset="0"/>
                <a:ea typeface="宋体"/>
              </a:rPr>
              <a:t>www.1ppt.com/tubiao/      </a:t>
            </a:r>
          </a:p>
          <a:p>
            <a:r>
              <a:rPr lang="zh-CN" altLang="en-US" sz="100">
                <a:solidFill>
                  <a:prstClr val="white"/>
                </a:solidFill>
                <a:latin typeface="Constantia" panose="02030602050306030303" pitchFamily="18" charset="0"/>
                <a:ea typeface="宋体"/>
              </a:rPr>
              <a:t>精美</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下载：</a:t>
            </a:r>
            <a:r>
              <a:rPr lang="en-US" altLang="zh-CN" sz="100">
                <a:solidFill>
                  <a:prstClr val="white"/>
                </a:solidFill>
                <a:latin typeface="Constantia" panose="02030602050306030303" pitchFamily="18" charset="0"/>
                <a:ea typeface="宋体"/>
              </a:rPr>
              <a:t>www.1ppt.com/xiazai/         PPT</a:t>
            </a:r>
            <a:r>
              <a:rPr lang="zh-CN" altLang="en-US" sz="100">
                <a:solidFill>
                  <a:prstClr val="white"/>
                </a:solidFill>
                <a:latin typeface="Constantia" panose="02030602050306030303" pitchFamily="18" charset="0"/>
                <a:ea typeface="宋体"/>
              </a:rPr>
              <a:t>教程： </a:t>
            </a:r>
            <a:r>
              <a:rPr lang="en-US" altLang="zh-CN" sz="100">
                <a:solidFill>
                  <a:prstClr val="white"/>
                </a:solidFill>
                <a:latin typeface="Constantia" panose="02030602050306030303" pitchFamily="18" charset="0"/>
                <a:ea typeface="宋体"/>
              </a:rPr>
              <a:t>www.1ppt.com/powerpoint/      </a:t>
            </a:r>
          </a:p>
          <a:p>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课件：</a:t>
            </a:r>
            <a:r>
              <a:rPr lang="en-US" altLang="zh-CN" sz="100">
                <a:solidFill>
                  <a:prstClr val="white"/>
                </a:solidFill>
                <a:latin typeface="Constantia" panose="02030602050306030303" pitchFamily="18" charset="0"/>
                <a:ea typeface="宋体"/>
              </a:rPr>
              <a:t>www.1ppt.com/kejian/             </a:t>
            </a:r>
            <a:r>
              <a:rPr lang="zh-CN" altLang="en-US" sz="100">
                <a:solidFill>
                  <a:prstClr val="white"/>
                </a:solidFill>
                <a:latin typeface="Constantia" panose="02030602050306030303" pitchFamily="18" charset="0"/>
                <a:ea typeface="宋体"/>
              </a:rPr>
              <a:t>字体下载：</a:t>
            </a:r>
            <a:r>
              <a:rPr lang="en-US" altLang="zh-CN" sz="100">
                <a:solidFill>
                  <a:prstClr val="white"/>
                </a:solidFill>
                <a:latin typeface="Constantia" panose="02030602050306030303" pitchFamily="18" charset="0"/>
                <a:ea typeface="宋体"/>
              </a:rPr>
              <a:t>www.1ppt.com/ziti/</a:t>
            </a:r>
          </a:p>
          <a:p>
            <a:r>
              <a:rPr lang="zh-CN" altLang="en-US" sz="100">
                <a:solidFill>
                  <a:prstClr val="white"/>
                </a:solidFill>
                <a:latin typeface="Constantia" panose="02030602050306030303" pitchFamily="18" charset="0"/>
                <a:ea typeface="宋体"/>
              </a:rPr>
              <a:t>工作总结</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a:t>
            </a:r>
            <a:r>
              <a:rPr lang="en-US" altLang="zh-CN" sz="100">
                <a:solidFill>
                  <a:prstClr val="white"/>
                </a:solidFill>
                <a:latin typeface="Constantia" panose="02030602050306030303" pitchFamily="18" charset="0"/>
                <a:ea typeface="宋体"/>
              </a:rPr>
              <a:t>www.1ppt.com/xiazai/zongjie/ </a:t>
            </a:r>
            <a:r>
              <a:rPr lang="zh-CN" altLang="en-US" sz="100">
                <a:solidFill>
                  <a:prstClr val="white"/>
                </a:solidFill>
                <a:latin typeface="Constantia" panose="02030602050306030303" pitchFamily="18" charset="0"/>
                <a:ea typeface="宋体"/>
              </a:rPr>
              <a:t>工作计划：</a:t>
            </a:r>
            <a:r>
              <a:rPr lang="en-US" altLang="zh-CN" sz="100">
                <a:solidFill>
                  <a:prstClr val="white"/>
                </a:solidFill>
                <a:latin typeface="Constantia" panose="02030602050306030303" pitchFamily="18" charset="0"/>
                <a:ea typeface="宋体"/>
              </a:rPr>
              <a:t>www.1ppt.com/xiazai/jihua/</a:t>
            </a:r>
          </a:p>
          <a:p>
            <a:r>
              <a:rPr lang="zh-CN" altLang="en-US" sz="100">
                <a:solidFill>
                  <a:prstClr val="white"/>
                </a:solidFill>
                <a:latin typeface="Constantia" panose="02030602050306030303" pitchFamily="18" charset="0"/>
                <a:ea typeface="宋体"/>
              </a:rPr>
              <a:t>商务</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模板：</a:t>
            </a:r>
            <a:r>
              <a:rPr lang="en-US" altLang="zh-CN" sz="100">
                <a:solidFill>
                  <a:prstClr val="white"/>
                </a:solidFill>
                <a:latin typeface="Constantia" panose="02030602050306030303" pitchFamily="18" charset="0"/>
                <a:ea typeface="宋体"/>
              </a:rPr>
              <a:t>www.1ppt.com/moban/shangwu/  </a:t>
            </a:r>
            <a:r>
              <a:rPr lang="zh-CN" altLang="en-US" sz="100">
                <a:solidFill>
                  <a:prstClr val="white"/>
                </a:solidFill>
                <a:latin typeface="Constantia" panose="02030602050306030303" pitchFamily="18" charset="0"/>
                <a:ea typeface="宋体"/>
              </a:rPr>
              <a:t>个人简历</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a:t>
            </a:r>
            <a:r>
              <a:rPr lang="en-US" altLang="zh-CN" sz="100">
                <a:solidFill>
                  <a:prstClr val="white"/>
                </a:solidFill>
                <a:latin typeface="Constantia" panose="02030602050306030303" pitchFamily="18" charset="0"/>
                <a:ea typeface="宋体"/>
              </a:rPr>
              <a:t>www.1ppt.com/xiazai/jianli/  </a:t>
            </a:r>
          </a:p>
          <a:p>
            <a:r>
              <a:rPr lang="zh-CN" altLang="en-US" sz="100">
                <a:solidFill>
                  <a:prstClr val="white"/>
                </a:solidFill>
                <a:latin typeface="Constantia" panose="02030602050306030303" pitchFamily="18" charset="0"/>
                <a:ea typeface="宋体"/>
              </a:rPr>
              <a:t>毕业答辩</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a:t>
            </a:r>
            <a:r>
              <a:rPr lang="en-US" altLang="zh-CN" sz="100">
                <a:solidFill>
                  <a:prstClr val="white"/>
                </a:solidFill>
                <a:latin typeface="Constantia" panose="02030602050306030303" pitchFamily="18" charset="0"/>
                <a:ea typeface="宋体"/>
              </a:rPr>
              <a:t>www.1ppt.com/xiazai/dabian/  </a:t>
            </a:r>
            <a:r>
              <a:rPr lang="zh-CN" altLang="en-US" sz="100">
                <a:solidFill>
                  <a:prstClr val="white"/>
                </a:solidFill>
                <a:latin typeface="Constantia" panose="02030602050306030303" pitchFamily="18" charset="0"/>
                <a:ea typeface="宋体"/>
              </a:rPr>
              <a:t>工作汇报</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a:t>
            </a:r>
            <a:r>
              <a:rPr lang="en-US" altLang="zh-CN" sz="100">
                <a:solidFill>
                  <a:prstClr val="white"/>
                </a:solidFill>
                <a:latin typeface="Constantia" panose="02030602050306030303" pitchFamily="18" charset="0"/>
                <a:ea typeface="宋体"/>
              </a:rPr>
              <a:t>www.1ppt.com/xiazai/huibao/    </a:t>
            </a:r>
          </a:p>
          <a:p>
            <a:r>
              <a:rPr lang="en-US" altLang="zh-CN" sz="100">
                <a:solidFill>
                  <a:prstClr val="white"/>
                </a:solidFill>
                <a:latin typeface="Constantia" panose="02030602050306030303" pitchFamily="18" charset="0"/>
                <a:ea typeface="宋体"/>
              </a:rPr>
              <a:t> </a:t>
            </a:r>
          </a:p>
        </p:txBody>
      </p:sp>
      <p:sp>
        <p:nvSpPr>
          <p:cNvPr id="2" name="标题 1">
            <a:extLst>
              <a:ext uri="{FF2B5EF4-FFF2-40B4-BE49-F238E27FC236}">
                <a16:creationId xmlns:a16="http://schemas.microsoft.com/office/drawing/2014/main" id="{26DA7060-857A-4930-832C-C09BFD4FCF33}"/>
              </a:ext>
            </a:extLst>
          </p:cNvPr>
          <p:cNvSpPr>
            <a:spLocks noGrp="1"/>
          </p:cNvSpPr>
          <p:nvPr>
            <p:ph type="title" hasCustomPrompt="1"/>
          </p:nvPr>
        </p:nvSpPr>
        <p:spPr/>
        <p:txBody>
          <a:bodyPr/>
          <a:lstStyle>
            <a:lvl1pPr>
              <a:defRPr>
                <a:latin typeface="Constantia" panose="02030602050306030303" pitchFamily="18" charset="0"/>
              </a:defRPr>
            </a:lvl1pPr>
          </a:lstStyle>
          <a:p>
            <a:r>
              <a:rPr lang="tr-TR" altLang="zh-CN"/>
              <a:t>Freepptbackgrounds.net</a:t>
            </a:r>
            <a:endParaRPr lang="zh-CN" altLang="en-US"/>
          </a:p>
        </p:txBody>
      </p:sp>
      <p:sp>
        <p:nvSpPr>
          <p:cNvPr id="3" name="内容占位符 2">
            <a:extLst>
              <a:ext uri="{FF2B5EF4-FFF2-40B4-BE49-F238E27FC236}">
                <a16:creationId xmlns:a16="http://schemas.microsoft.com/office/drawing/2014/main" id="{6F7FF8F7-2B15-4A01-A575-53845FA96B47}"/>
              </a:ext>
            </a:extLst>
          </p:cNvPr>
          <p:cNvSpPr>
            <a:spLocks noGrp="1"/>
          </p:cNvSpPr>
          <p:nvPr>
            <p:ph sz="half" idx="1" hasCustomPrompt="1"/>
          </p:nvPr>
        </p:nvSpPr>
        <p:spPr>
          <a:xfrm>
            <a:off x="838200" y="1825625"/>
            <a:ext cx="5181600" cy="435133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err="1"/>
              <a:t>Download</a:t>
            </a:r>
            <a:r>
              <a:rPr lang="tr-TR" altLang="zh-CN"/>
              <a:t> </a:t>
            </a:r>
            <a:r>
              <a:rPr lang="tr-TR" altLang="zh-CN" err="1"/>
              <a:t>free</a:t>
            </a:r>
            <a:endParaRPr lang="tr-TR" altLang="zh-CN"/>
          </a:p>
          <a:p>
            <a:pPr lvl="1"/>
            <a:r>
              <a:rPr lang="tr-TR" altLang="zh-CN" err="1"/>
              <a:t>Powerpoint</a:t>
            </a:r>
            <a:r>
              <a:rPr lang="tr-TR" altLang="zh-CN"/>
              <a:t> </a:t>
            </a:r>
            <a:r>
              <a:rPr lang="tr-TR" altLang="zh-CN" err="1"/>
              <a:t>template</a:t>
            </a:r>
            <a:endParaRPr lang="tr-TR" altLang="zh-CN"/>
          </a:p>
          <a:p>
            <a:pPr lvl="2"/>
            <a:r>
              <a:rPr lang="tr-TR" altLang="zh-CN" err="1"/>
              <a:t>and</a:t>
            </a:r>
            <a:endParaRPr lang="tr-TR" altLang="zh-CN"/>
          </a:p>
          <a:p>
            <a:pPr lvl="3"/>
            <a:r>
              <a:rPr lang="tr-TR" altLang="zh-CN"/>
              <a:t>Google </a:t>
            </a:r>
            <a:r>
              <a:rPr lang="tr-TR" altLang="zh-CN" err="1"/>
              <a:t>slides</a:t>
            </a:r>
            <a:endParaRPr lang="tr-TR" altLang="zh-CN"/>
          </a:p>
          <a:p>
            <a:pPr lvl="4"/>
            <a:r>
              <a:rPr lang="tr-TR" altLang="zh-CN"/>
              <a:t>Presentation </a:t>
            </a:r>
            <a:r>
              <a:rPr lang="tr-TR" altLang="zh-CN" err="1"/>
              <a:t>for</a:t>
            </a:r>
            <a:r>
              <a:rPr lang="tr-TR" altLang="zh-CN"/>
              <a:t> </a:t>
            </a:r>
            <a:r>
              <a:rPr lang="tr-TR" altLang="zh-CN" err="1"/>
              <a:t>you</a:t>
            </a:r>
            <a:r>
              <a:rPr lang="tr-TR" altLang="zh-CN"/>
              <a:t>.</a:t>
            </a:r>
          </a:p>
          <a:p>
            <a:pPr lvl="0"/>
            <a:endParaRPr lang="zh-CN" altLang="en-US"/>
          </a:p>
        </p:txBody>
      </p:sp>
      <p:sp>
        <p:nvSpPr>
          <p:cNvPr id="4" name="内容占位符 3">
            <a:extLst>
              <a:ext uri="{FF2B5EF4-FFF2-40B4-BE49-F238E27FC236}">
                <a16:creationId xmlns:a16="http://schemas.microsoft.com/office/drawing/2014/main" id="{B9701E7A-8C68-4E20-A803-855BD0F40B8F}"/>
              </a:ext>
            </a:extLst>
          </p:cNvPr>
          <p:cNvSpPr>
            <a:spLocks noGrp="1"/>
          </p:cNvSpPr>
          <p:nvPr>
            <p:ph sz="half" idx="2" hasCustomPrompt="1"/>
          </p:nvPr>
        </p:nvSpPr>
        <p:spPr>
          <a:xfrm>
            <a:off x="6172200" y="1825625"/>
            <a:ext cx="5181600" cy="435133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err="1"/>
              <a:t>Download</a:t>
            </a:r>
            <a:r>
              <a:rPr lang="tr-TR" altLang="zh-CN"/>
              <a:t> </a:t>
            </a:r>
            <a:r>
              <a:rPr lang="tr-TR" altLang="zh-CN" err="1"/>
              <a:t>free</a:t>
            </a:r>
            <a:endParaRPr lang="tr-TR" altLang="zh-CN"/>
          </a:p>
          <a:p>
            <a:pPr lvl="1"/>
            <a:r>
              <a:rPr lang="tr-TR" altLang="zh-CN" err="1"/>
              <a:t>Powerpoint</a:t>
            </a:r>
            <a:r>
              <a:rPr lang="tr-TR" altLang="zh-CN"/>
              <a:t> </a:t>
            </a:r>
            <a:r>
              <a:rPr lang="tr-TR" altLang="zh-CN" err="1"/>
              <a:t>template</a:t>
            </a:r>
            <a:endParaRPr lang="tr-TR" altLang="zh-CN"/>
          </a:p>
          <a:p>
            <a:pPr lvl="2"/>
            <a:r>
              <a:rPr lang="tr-TR" altLang="zh-CN" err="1"/>
              <a:t>and</a:t>
            </a:r>
            <a:endParaRPr lang="tr-TR" altLang="zh-CN"/>
          </a:p>
          <a:p>
            <a:pPr lvl="3"/>
            <a:r>
              <a:rPr lang="tr-TR" altLang="zh-CN"/>
              <a:t>Google </a:t>
            </a:r>
            <a:r>
              <a:rPr lang="tr-TR" altLang="zh-CN" err="1"/>
              <a:t>slides</a:t>
            </a:r>
            <a:endParaRPr lang="tr-TR" altLang="zh-CN"/>
          </a:p>
          <a:p>
            <a:pPr lvl="4"/>
            <a:r>
              <a:rPr lang="tr-TR" altLang="zh-CN"/>
              <a:t>Presentation </a:t>
            </a:r>
            <a:r>
              <a:rPr lang="tr-TR" altLang="zh-CN" err="1"/>
              <a:t>for</a:t>
            </a:r>
            <a:r>
              <a:rPr lang="tr-TR" altLang="zh-CN"/>
              <a:t> </a:t>
            </a:r>
            <a:r>
              <a:rPr lang="tr-TR" altLang="zh-CN" err="1"/>
              <a:t>you</a:t>
            </a:r>
            <a:r>
              <a:rPr lang="tr-TR" altLang="zh-CN"/>
              <a:t>.</a:t>
            </a:r>
          </a:p>
          <a:p>
            <a:pPr lvl="0"/>
            <a:endParaRPr lang="zh-CN" altLang="en-US"/>
          </a:p>
        </p:txBody>
      </p:sp>
      <p:sp>
        <p:nvSpPr>
          <p:cNvPr id="5" name="日期占位符 4">
            <a:extLst>
              <a:ext uri="{FF2B5EF4-FFF2-40B4-BE49-F238E27FC236}">
                <a16:creationId xmlns:a16="http://schemas.microsoft.com/office/drawing/2014/main" id="{4C615B9C-5EC5-4D9B-B5D9-BB2972780CF4}"/>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2023/11/1</a:t>
            </a:fld>
            <a:endParaRPr lang="zh-CN" altLang="en-US"/>
          </a:p>
        </p:txBody>
      </p:sp>
      <p:sp>
        <p:nvSpPr>
          <p:cNvPr id="6" name="页脚占位符 5">
            <a:extLst>
              <a:ext uri="{FF2B5EF4-FFF2-40B4-BE49-F238E27FC236}">
                <a16:creationId xmlns:a16="http://schemas.microsoft.com/office/drawing/2014/main" id="{E22F8F48-9F51-4F97-9DA9-9E015ACE486F}"/>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7" name="灯片编号占位符 6">
            <a:extLst>
              <a:ext uri="{FF2B5EF4-FFF2-40B4-BE49-F238E27FC236}">
                <a16:creationId xmlns:a16="http://schemas.microsoft.com/office/drawing/2014/main" id="{1BA7C295-EAAA-41B7-986C-D8AFF63FDDD6}"/>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290777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lide 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F4CDC-4DFE-4DB1-972E-CE28FCB9A10E}"/>
              </a:ext>
            </a:extLst>
          </p:cNvPr>
          <p:cNvSpPr>
            <a:spLocks noGrp="1"/>
          </p:cNvSpPr>
          <p:nvPr>
            <p:ph type="title" hasCustomPrompt="1"/>
          </p:nvPr>
        </p:nvSpPr>
        <p:spPr>
          <a:xfrm>
            <a:off x="839788" y="365125"/>
            <a:ext cx="10515600" cy="1325563"/>
          </a:xfrm>
        </p:spPr>
        <p:txBody>
          <a:bodyPr/>
          <a:lstStyle>
            <a:lvl1pPr>
              <a:defRPr>
                <a:latin typeface="Constantia" panose="02030602050306030303" pitchFamily="18" charset="0"/>
              </a:defRPr>
            </a:lvl1pPr>
          </a:lstStyle>
          <a:p>
            <a:r>
              <a:rPr lang="tr-TR" altLang="zh-CN"/>
              <a:t>Freepptbackgrounds.net</a:t>
            </a:r>
            <a:endParaRPr lang="zh-CN" altLang="en-US"/>
          </a:p>
        </p:txBody>
      </p:sp>
      <p:sp>
        <p:nvSpPr>
          <p:cNvPr id="3" name="文本占位符 2">
            <a:extLst>
              <a:ext uri="{FF2B5EF4-FFF2-40B4-BE49-F238E27FC236}">
                <a16:creationId xmlns:a16="http://schemas.microsoft.com/office/drawing/2014/main" id="{2E09ECFB-135A-4BF2-82FE-C099094248A9}"/>
              </a:ext>
            </a:extLst>
          </p:cNvPr>
          <p:cNvSpPr>
            <a:spLocks noGrp="1"/>
          </p:cNvSpPr>
          <p:nvPr>
            <p:ph type="body" idx="1" hasCustomPrompt="1"/>
          </p:nvPr>
        </p:nvSpPr>
        <p:spPr>
          <a:xfrm>
            <a:off x="839788" y="1681163"/>
            <a:ext cx="5157787" cy="823912"/>
          </a:xfrm>
        </p:spPr>
        <p:txBody>
          <a:bodyPr anchor="b"/>
          <a:lstStyle>
            <a:lvl1pPr marL="0" indent="0">
              <a:buNone/>
              <a:defRPr sz="2400" b="1">
                <a:latin typeface="Constantia" panose="0203060205030603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a:t>www.freepptbackgrounds.net</a:t>
            </a:r>
            <a:endParaRPr lang="zh-CN" altLang="en-US"/>
          </a:p>
        </p:txBody>
      </p:sp>
      <p:sp>
        <p:nvSpPr>
          <p:cNvPr id="4" name="内容占位符 3">
            <a:extLst>
              <a:ext uri="{FF2B5EF4-FFF2-40B4-BE49-F238E27FC236}">
                <a16:creationId xmlns:a16="http://schemas.microsoft.com/office/drawing/2014/main" id="{C4914377-BA6A-4199-BDEB-7EFD3B82FC7B}"/>
              </a:ext>
            </a:extLst>
          </p:cNvPr>
          <p:cNvSpPr>
            <a:spLocks noGrp="1"/>
          </p:cNvSpPr>
          <p:nvPr>
            <p:ph sz="half" idx="2" hasCustomPrompt="1"/>
          </p:nvPr>
        </p:nvSpPr>
        <p:spPr>
          <a:xfrm>
            <a:off x="839788" y="2505075"/>
            <a:ext cx="5157787" cy="368458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err="1"/>
              <a:t>Download</a:t>
            </a:r>
            <a:r>
              <a:rPr lang="tr-TR" altLang="zh-CN"/>
              <a:t> </a:t>
            </a:r>
            <a:r>
              <a:rPr lang="tr-TR" altLang="zh-CN" err="1"/>
              <a:t>free</a:t>
            </a:r>
            <a:endParaRPr lang="tr-TR" altLang="zh-CN"/>
          </a:p>
          <a:p>
            <a:pPr lvl="1"/>
            <a:r>
              <a:rPr lang="tr-TR" altLang="zh-CN" err="1"/>
              <a:t>Powerpoint</a:t>
            </a:r>
            <a:r>
              <a:rPr lang="tr-TR" altLang="zh-CN"/>
              <a:t> </a:t>
            </a:r>
            <a:r>
              <a:rPr lang="tr-TR" altLang="zh-CN" err="1"/>
              <a:t>template</a:t>
            </a:r>
            <a:endParaRPr lang="tr-TR" altLang="zh-CN"/>
          </a:p>
          <a:p>
            <a:pPr lvl="2"/>
            <a:r>
              <a:rPr lang="tr-TR" altLang="zh-CN" err="1"/>
              <a:t>and</a:t>
            </a:r>
            <a:endParaRPr lang="tr-TR" altLang="zh-CN"/>
          </a:p>
          <a:p>
            <a:pPr lvl="3"/>
            <a:r>
              <a:rPr lang="tr-TR" altLang="zh-CN"/>
              <a:t>Google </a:t>
            </a:r>
            <a:r>
              <a:rPr lang="tr-TR" altLang="zh-CN" err="1"/>
              <a:t>slides</a:t>
            </a:r>
            <a:endParaRPr lang="tr-TR" altLang="zh-CN"/>
          </a:p>
          <a:p>
            <a:pPr lvl="4"/>
            <a:r>
              <a:rPr lang="tr-TR" altLang="zh-CN"/>
              <a:t>Presentation </a:t>
            </a:r>
            <a:r>
              <a:rPr lang="tr-TR" altLang="zh-CN" err="1"/>
              <a:t>for</a:t>
            </a:r>
            <a:r>
              <a:rPr lang="tr-TR" altLang="zh-CN"/>
              <a:t> </a:t>
            </a:r>
            <a:r>
              <a:rPr lang="tr-TR" altLang="zh-CN" err="1"/>
              <a:t>you</a:t>
            </a:r>
            <a:r>
              <a:rPr lang="tr-TR" altLang="zh-CN"/>
              <a:t>.</a:t>
            </a:r>
          </a:p>
          <a:p>
            <a:pPr lvl="0"/>
            <a:endParaRPr lang="zh-CN" altLang="en-US"/>
          </a:p>
        </p:txBody>
      </p:sp>
      <p:sp>
        <p:nvSpPr>
          <p:cNvPr id="5" name="文本占位符 4">
            <a:extLst>
              <a:ext uri="{FF2B5EF4-FFF2-40B4-BE49-F238E27FC236}">
                <a16:creationId xmlns:a16="http://schemas.microsoft.com/office/drawing/2014/main" id="{4CA16539-559F-474B-992A-1331A0355B6B}"/>
              </a:ext>
            </a:extLst>
          </p:cNvPr>
          <p:cNvSpPr>
            <a:spLocks noGrp="1"/>
          </p:cNvSpPr>
          <p:nvPr>
            <p:ph type="body" sz="quarter" idx="3" hasCustomPrompt="1"/>
          </p:nvPr>
        </p:nvSpPr>
        <p:spPr>
          <a:xfrm>
            <a:off x="6172200" y="1681163"/>
            <a:ext cx="5183188" cy="823912"/>
          </a:xfrm>
        </p:spPr>
        <p:txBody>
          <a:bodyPr anchor="b"/>
          <a:lstStyle>
            <a:lvl1pPr marL="0" indent="0">
              <a:buNone/>
              <a:defRPr sz="2400" b="1">
                <a:latin typeface="Constantia" panose="0203060205030603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a:t>www.freepptbackgrounds.net</a:t>
            </a:r>
            <a:endParaRPr lang="zh-CN" altLang="en-US"/>
          </a:p>
        </p:txBody>
      </p:sp>
      <p:sp>
        <p:nvSpPr>
          <p:cNvPr id="6" name="内容占位符 5">
            <a:extLst>
              <a:ext uri="{FF2B5EF4-FFF2-40B4-BE49-F238E27FC236}">
                <a16:creationId xmlns:a16="http://schemas.microsoft.com/office/drawing/2014/main" id="{29C14912-C4A7-47EF-A8EC-B0F50FA65454}"/>
              </a:ext>
            </a:extLst>
          </p:cNvPr>
          <p:cNvSpPr>
            <a:spLocks noGrp="1"/>
          </p:cNvSpPr>
          <p:nvPr>
            <p:ph sz="quarter" idx="4" hasCustomPrompt="1"/>
          </p:nvPr>
        </p:nvSpPr>
        <p:spPr>
          <a:xfrm>
            <a:off x="6172200" y="2505075"/>
            <a:ext cx="5183188" cy="368458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err="1"/>
              <a:t>Download</a:t>
            </a:r>
            <a:r>
              <a:rPr lang="tr-TR" altLang="zh-CN"/>
              <a:t> </a:t>
            </a:r>
            <a:r>
              <a:rPr lang="tr-TR" altLang="zh-CN" err="1"/>
              <a:t>free</a:t>
            </a:r>
            <a:endParaRPr lang="tr-TR" altLang="zh-CN"/>
          </a:p>
          <a:p>
            <a:pPr lvl="1"/>
            <a:r>
              <a:rPr lang="tr-TR" altLang="zh-CN" err="1"/>
              <a:t>Powerpoint</a:t>
            </a:r>
            <a:r>
              <a:rPr lang="tr-TR" altLang="zh-CN"/>
              <a:t> </a:t>
            </a:r>
            <a:r>
              <a:rPr lang="tr-TR" altLang="zh-CN" err="1"/>
              <a:t>template</a:t>
            </a:r>
            <a:endParaRPr lang="tr-TR" altLang="zh-CN"/>
          </a:p>
          <a:p>
            <a:pPr lvl="2"/>
            <a:r>
              <a:rPr lang="tr-TR" altLang="zh-CN" err="1"/>
              <a:t>and</a:t>
            </a:r>
            <a:endParaRPr lang="tr-TR" altLang="zh-CN"/>
          </a:p>
          <a:p>
            <a:pPr lvl="3"/>
            <a:r>
              <a:rPr lang="tr-TR" altLang="zh-CN"/>
              <a:t>Google </a:t>
            </a:r>
            <a:r>
              <a:rPr lang="tr-TR" altLang="zh-CN" err="1"/>
              <a:t>slides</a:t>
            </a:r>
            <a:endParaRPr lang="tr-TR" altLang="zh-CN"/>
          </a:p>
          <a:p>
            <a:pPr lvl="4"/>
            <a:r>
              <a:rPr lang="tr-TR" altLang="zh-CN"/>
              <a:t>Presentation </a:t>
            </a:r>
            <a:r>
              <a:rPr lang="tr-TR" altLang="zh-CN" err="1"/>
              <a:t>for</a:t>
            </a:r>
            <a:r>
              <a:rPr lang="tr-TR" altLang="zh-CN"/>
              <a:t> </a:t>
            </a:r>
            <a:r>
              <a:rPr lang="tr-TR" altLang="zh-CN" err="1"/>
              <a:t>you</a:t>
            </a:r>
            <a:r>
              <a:rPr lang="tr-TR" altLang="zh-CN"/>
              <a:t>.</a:t>
            </a:r>
          </a:p>
          <a:p>
            <a:pPr lvl="0"/>
            <a:endParaRPr lang="zh-CN" altLang="en-US"/>
          </a:p>
        </p:txBody>
      </p:sp>
      <p:sp>
        <p:nvSpPr>
          <p:cNvPr id="7" name="日期占位符 6">
            <a:extLst>
              <a:ext uri="{FF2B5EF4-FFF2-40B4-BE49-F238E27FC236}">
                <a16:creationId xmlns:a16="http://schemas.microsoft.com/office/drawing/2014/main" id="{571CC34F-E9B9-4EFD-A3C4-0BA19D4EA5A9}"/>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2023/11/1</a:t>
            </a:fld>
            <a:endParaRPr lang="zh-CN" altLang="en-US"/>
          </a:p>
        </p:txBody>
      </p:sp>
      <p:sp>
        <p:nvSpPr>
          <p:cNvPr id="8" name="页脚占位符 7">
            <a:extLst>
              <a:ext uri="{FF2B5EF4-FFF2-40B4-BE49-F238E27FC236}">
                <a16:creationId xmlns:a16="http://schemas.microsoft.com/office/drawing/2014/main" id="{A0306A62-EAF9-495D-B60F-8B898B61FEA2}"/>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9" name="灯片编号占位符 8">
            <a:extLst>
              <a:ext uri="{FF2B5EF4-FFF2-40B4-BE49-F238E27FC236}">
                <a16:creationId xmlns:a16="http://schemas.microsoft.com/office/drawing/2014/main" id="{5351980E-AD6D-4890-B2E1-61420E5AAAF7}"/>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278240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66452-93AB-427B-9625-F906CB897E86}"/>
              </a:ext>
            </a:extLst>
          </p:cNvPr>
          <p:cNvSpPr>
            <a:spLocks noGrp="1"/>
          </p:cNvSpPr>
          <p:nvPr>
            <p:ph type="title" hasCustomPrompt="1"/>
          </p:nvPr>
        </p:nvSpPr>
        <p:spPr/>
        <p:txBody>
          <a:bodyPr/>
          <a:lstStyle>
            <a:lvl1pPr>
              <a:defRPr>
                <a:latin typeface="Constantia" panose="02030602050306030303" pitchFamily="18" charset="0"/>
              </a:defRPr>
            </a:lvl1pPr>
          </a:lstStyle>
          <a:p>
            <a:r>
              <a:rPr lang="tr-TR" altLang="zh-CN"/>
              <a:t>Freepptbackgrounds.net</a:t>
            </a:r>
            <a:endParaRPr lang="zh-CN" altLang="en-US"/>
          </a:p>
        </p:txBody>
      </p:sp>
      <p:sp>
        <p:nvSpPr>
          <p:cNvPr id="3" name="日期占位符 2">
            <a:extLst>
              <a:ext uri="{FF2B5EF4-FFF2-40B4-BE49-F238E27FC236}">
                <a16:creationId xmlns:a16="http://schemas.microsoft.com/office/drawing/2014/main" id="{19FD17F3-7053-4148-800C-FB4B3C05E044}"/>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2023/11/1</a:t>
            </a:fld>
            <a:endParaRPr lang="zh-CN" altLang="en-US"/>
          </a:p>
        </p:txBody>
      </p:sp>
      <p:sp>
        <p:nvSpPr>
          <p:cNvPr id="4" name="页脚占位符 3">
            <a:extLst>
              <a:ext uri="{FF2B5EF4-FFF2-40B4-BE49-F238E27FC236}">
                <a16:creationId xmlns:a16="http://schemas.microsoft.com/office/drawing/2014/main" id="{66709179-9F05-4ED9-898C-DD1E14C4EE1F}"/>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5" name="灯片编号占位符 4">
            <a:extLst>
              <a:ext uri="{FF2B5EF4-FFF2-40B4-BE49-F238E27FC236}">
                <a16:creationId xmlns:a16="http://schemas.microsoft.com/office/drawing/2014/main" id="{89DE3C05-79FC-42A5-B9A2-AC8CCD3D26AD}"/>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3046590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lide 7">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3BF4A8C-F0F4-41A6-BF41-876FEF21AB89}"/>
              </a:ext>
            </a:extLst>
          </p:cNvPr>
          <p:cNvSpPr>
            <a:spLocks noGrp="1"/>
          </p:cNvSpPr>
          <p:nvPr>
            <p:ph type="dt" sz="half" idx="10"/>
          </p:nvPr>
        </p:nvSpPr>
        <p:spPr/>
        <p:txBody>
          <a:bodyPr/>
          <a:lstStyle/>
          <a:p>
            <a:fld id="{B7FFDAE1-EB67-42CF-B593-56AA292DA8C8}" type="datetimeFigureOut">
              <a:rPr lang="zh-CN" altLang="en-US" smtClean="0"/>
              <a:t>2023/11/1</a:t>
            </a:fld>
            <a:endParaRPr lang="zh-CN" altLang="en-US"/>
          </a:p>
        </p:txBody>
      </p:sp>
      <p:sp>
        <p:nvSpPr>
          <p:cNvPr id="3" name="页脚占位符 2">
            <a:extLst>
              <a:ext uri="{FF2B5EF4-FFF2-40B4-BE49-F238E27FC236}">
                <a16:creationId xmlns:a16="http://schemas.microsoft.com/office/drawing/2014/main" id="{5F4BE2DC-A408-49B2-A4F8-EE9769AFFE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A16DA8-302B-4AE1-AF88-B9CFFEEEBABF}"/>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67390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40FE9-4853-4B02-9ACB-5CAF188470B9}"/>
              </a:ext>
            </a:extLst>
          </p:cNvPr>
          <p:cNvSpPr>
            <a:spLocks noGrp="1"/>
          </p:cNvSpPr>
          <p:nvPr>
            <p:ph type="title" hasCustomPrompt="1"/>
          </p:nvPr>
        </p:nvSpPr>
        <p:spPr>
          <a:xfrm>
            <a:off x="839788" y="457200"/>
            <a:ext cx="3932237" cy="1600200"/>
          </a:xfrm>
        </p:spPr>
        <p:txBody>
          <a:bodyPr anchor="b"/>
          <a:lstStyle>
            <a:lvl1pPr>
              <a:defRPr sz="3200"/>
            </a:lvl1pPr>
          </a:lstStyle>
          <a:p>
            <a:r>
              <a:rPr lang="tr-TR" altLang="zh-CN"/>
              <a:t>Freepptbackgrounds.net</a:t>
            </a:r>
            <a:endParaRPr lang="zh-CN" altLang="en-US"/>
          </a:p>
        </p:txBody>
      </p:sp>
      <p:sp>
        <p:nvSpPr>
          <p:cNvPr id="3" name="内容占位符 2">
            <a:extLst>
              <a:ext uri="{FF2B5EF4-FFF2-40B4-BE49-F238E27FC236}">
                <a16:creationId xmlns:a16="http://schemas.microsoft.com/office/drawing/2014/main" id="{058361D0-290C-442A-8B44-B0642C42D6F6}"/>
              </a:ext>
            </a:extLst>
          </p:cNvPr>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ltLang="zh-CN" err="1"/>
              <a:t>Download</a:t>
            </a:r>
            <a:r>
              <a:rPr lang="tr-TR" altLang="zh-CN"/>
              <a:t> </a:t>
            </a:r>
            <a:r>
              <a:rPr lang="tr-TR" altLang="zh-CN" err="1"/>
              <a:t>free</a:t>
            </a:r>
            <a:endParaRPr lang="tr-TR" altLang="zh-CN"/>
          </a:p>
          <a:p>
            <a:pPr lvl="1"/>
            <a:r>
              <a:rPr lang="tr-TR" altLang="zh-CN" err="1"/>
              <a:t>Powerpoint</a:t>
            </a:r>
            <a:r>
              <a:rPr lang="tr-TR" altLang="zh-CN"/>
              <a:t> </a:t>
            </a:r>
            <a:r>
              <a:rPr lang="tr-TR" altLang="zh-CN" err="1"/>
              <a:t>template</a:t>
            </a:r>
            <a:endParaRPr lang="tr-TR" altLang="zh-CN"/>
          </a:p>
          <a:p>
            <a:pPr lvl="2"/>
            <a:r>
              <a:rPr lang="tr-TR" altLang="zh-CN" err="1"/>
              <a:t>and</a:t>
            </a:r>
            <a:endParaRPr lang="tr-TR" altLang="zh-CN"/>
          </a:p>
          <a:p>
            <a:pPr lvl="3"/>
            <a:r>
              <a:rPr lang="tr-TR" altLang="zh-CN"/>
              <a:t>Google </a:t>
            </a:r>
            <a:r>
              <a:rPr lang="tr-TR" altLang="zh-CN" err="1"/>
              <a:t>slides</a:t>
            </a:r>
            <a:endParaRPr lang="tr-TR" altLang="zh-CN"/>
          </a:p>
          <a:p>
            <a:pPr lvl="4"/>
            <a:r>
              <a:rPr lang="tr-TR" altLang="zh-CN"/>
              <a:t>Presentation </a:t>
            </a:r>
            <a:r>
              <a:rPr lang="tr-TR" altLang="zh-CN" err="1"/>
              <a:t>for</a:t>
            </a:r>
            <a:r>
              <a:rPr lang="tr-TR" altLang="zh-CN"/>
              <a:t> </a:t>
            </a:r>
            <a:r>
              <a:rPr lang="tr-TR" altLang="zh-CN" err="1"/>
              <a:t>you</a:t>
            </a:r>
            <a:r>
              <a:rPr lang="tr-TR" altLang="zh-CN"/>
              <a:t>.</a:t>
            </a:r>
          </a:p>
          <a:p>
            <a:pPr lvl="0"/>
            <a:endParaRPr lang="zh-CN" altLang="en-US"/>
          </a:p>
        </p:txBody>
      </p:sp>
      <p:sp>
        <p:nvSpPr>
          <p:cNvPr id="4" name="文本占位符 3">
            <a:extLst>
              <a:ext uri="{FF2B5EF4-FFF2-40B4-BE49-F238E27FC236}">
                <a16:creationId xmlns:a16="http://schemas.microsoft.com/office/drawing/2014/main" id="{DAEF0013-B4AF-4C3C-AB98-C192E7C3911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a:t>www.freepptbackgrounds.net</a:t>
            </a:r>
            <a:endParaRPr lang="zh-CN" altLang="en-US"/>
          </a:p>
        </p:txBody>
      </p:sp>
      <p:sp>
        <p:nvSpPr>
          <p:cNvPr id="5" name="日期占位符 4">
            <a:extLst>
              <a:ext uri="{FF2B5EF4-FFF2-40B4-BE49-F238E27FC236}">
                <a16:creationId xmlns:a16="http://schemas.microsoft.com/office/drawing/2014/main" id="{60A2650F-35B1-4222-8E3D-55C4DBD2B6F3}"/>
              </a:ext>
            </a:extLst>
          </p:cNvPr>
          <p:cNvSpPr>
            <a:spLocks noGrp="1"/>
          </p:cNvSpPr>
          <p:nvPr>
            <p:ph type="dt" sz="half" idx="10"/>
          </p:nvPr>
        </p:nvSpPr>
        <p:spPr/>
        <p:txBody>
          <a:bodyPr/>
          <a:lstStyle/>
          <a:p>
            <a:fld id="{B7FFDAE1-EB67-42CF-B593-56AA292DA8C8}" type="datetimeFigureOut">
              <a:rPr lang="zh-CN" altLang="en-US" smtClean="0"/>
              <a:t>2023/11/1</a:t>
            </a:fld>
            <a:endParaRPr lang="zh-CN" altLang="en-US"/>
          </a:p>
        </p:txBody>
      </p:sp>
      <p:sp>
        <p:nvSpPr>
          <p:cNvPr id="6" name="页脚占位符 5">
            <a:extLst>
              <a:ext uri="{FF2B5EF4-FFF2-40B4-BE49-F238E27FC236}">
                <a16:creationId xmlns:a16="http://schemas.microsoft.com/office/drawing/2014/main" id="{D6E7498D-7297-4B92-A228-86A6C90602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A8D0AA-D078-408B-B714-3CE8EF0C9B60}"/>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4504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FEBB0-8B3B-410D-A075-42A14BE62109}"/>
              </a:ext>
            </a:extLst>
          </p:cNvPr>
          <p:cNvSpPr>
            <a:spLocks noGrp="1"/>
          </p:cNvSpPr>
          <p:nvPr>
            <p:ph type="title" hasCustomPrompt="1"/>
          </p:nvPr>
        </p:nvSpPr>
        <p:spPr>
          <a:xfrm>
            <a:off x="839788" y="457200"/>
            <a:ext cx="3932237" cy="1600200"/>
          </a:xfrm>
        </p:spPr>
        <p:txBody>
          <a:bodyPr anchor="b"/>
          <a:lstStyle>
            <a:lvl1pPr>
              <a:defRPr sz="3200"/>
            </a:lvl1pPr>
          </a:lstStyle>
          <a:p>
            <a:r>
              <a:rPr lang="tr-TR" altLang="zh-CN"/>
              <a:t>Freepptbackgrounds.net</a:t>
            </a:r>
            <a:endParaRPr lang="zh-CN" altLang="en-US"/>
          </a:p>
        </p:txBody>
      </p:sp>
      <p:sp>
        <p:nvSpPr>
          <p:cNvPr id="3" name="图片占位符 2">
            <a:extLst>
              <a:ext uri="{FF2B5EF4-FFF2-40B4-BE49-F238E27FC236}">
                <a16:creationId xmlns:a16="http://schemas.microsoft.com/office/drawing/2014/main" id="{8B37B9B3-435A-479F-8455-3BFE235CA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B4E751-9289-4C4E-9418-EE2ED45DDF6B}"/>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a:t>www.freepptbackgrounds.net</a:t>
            </a:r>
            <a:endParaRPr lang="zh-CN" altLang="en-US"/>
          </a:p>
        </p:txBody>
      </p:sp>
      <p:sp>
        <p:nvSpPr>
          <p:cNvPr id="5" name="日期占位符 4">
            <a:extLst>
              <a:ext uri="{FF2B5EF4-FFF2-40B4-BE49-F238E27FC236}">
                <a16:creationId xmlns:a16="http://schemas.microsoft.com/office/drawing/2014/main" id="{937B3CBA-A6F8-46D2-B8FE-0FCC383C9458}"/>
              </a:ext>
            </a:extLst>
          </p:cNvPr>
          <p:cNvSpPr>
            <a:spLocks noGrp="1"/>
          </p:cNvSpPr>
          <p:nvPr>
            <p:ph type="dt" sz="half" idx="10"/>
          </p:nvPr>
        </p:nvSpPr>
        <p:spPr/>
        <p:txBody>
          <a:bodyPr/>
          <a:lstStyle/>
          <a:p>
            <a:fld id="{B7FFDAE1-EB67-42CF-B593-56AA292DA8C8}" type="datetimeFigureOut">
              <a:rPr lang="zh-CN" altLang="en-US" smtClean="0"/>
              <a:t>2023/11/1</a:t>
            </a:fld>
            <a:endParaRPr lang="zh-CN" altLang="en-US"/>
          </a:p>
        </p:txBody>
      </p:sp>
      <p:sp>
        <p:nvSpPr>
          <p:cNvPr id="6" name="页脚占位符 5">
            <a:extLst>
              <a:ext uri="{FF2B5EF4-FFF2-40B4-BE49-F238E27FC236}">
                <a16:creationId xmlns:a16="http://schemas.microsoft.com/office/drawing/2014/main" id="{7364EF54-A7CA-4392-9234-4DDE22D719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F75E53-F65D-44C7-939C-A76A1D47C7C1}"/>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2497119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alphaModFix amt="6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24FEF5-80E6-49C9-85D6-2BC478298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ltLang="zh-CN"/>
              <a:t>Freepptbackgrounds.net</a:t>
            </a:r>
            <a:endParaRPr lang="zh-CN" altLang="en-US"/>
          </a:p>
        </p:txBody>
      </p:sp>
      <p:sp>
        <p:nvSpPr>
          <p:cNvPr id="3" name="文本占位符 2">
            <a:extLst>
              <a:ext uri="{FF2B5EF4-FFF2-40B4-BE49-F238E27FC236}">
                <a16:creationId xmlns:a16="http://schemas.microsoft.com/office/drawing/2014/main" id="{2EAF9174-E843-4ABD-B37E-7C4FA3D212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ltLang="zh-CN" err="1"/>
              <a:t>Download</a:t>
            </a:r>
            <a:r>
              <a:rPr lang="tr-TR" altLang="zh-CN"/>
              <a:t> </a:t>
            </a:r>
            <a:r>
              <a:rPr lang="tr-TR" altLang="zh-CN" err="1"/>
              <a:t>free</a:t>
            </a:r>
            <a:endParaRPr lang="tr-TR" altLang="zh-CN"/>
          </a:p>
          <a:p>
            <a:pPr lvl="1"/>
            <a:r>
              <a:rPr lang="tr-TR" altLang="zh-CN" err="1"/>
              <a:t>Powerpoint</a:t>
            </a:r>
            <a:r>
              <a:rPr lang="tr-TR" altLang="zh-CN"/>
              <a:t> </a:t>
            </a:r>
            <a:r>
              <a:rPr lang="tr-TR" altLang="zh-CN" err="1"/>
              <a:t>template</a:t>
            </a:r>
            <a:endParaRPr lang="tr-TR" altLang="zh-CN"/>
          </a:p>
          <a:p>
            <a:pPr lvl="2"/>
            <a:r>
              <a:rPr lang="tr-TR" altLang="zh-CN" err="1"/>
              <a:t>and</a:t>
            </a:r>
            <a:endParaRPr lang="tr-TR" altLang="zh-CN"/>
          </a:p>
          <a:p>
            <a:pPr lvl="3"/>
            <a:r>
              <a:rPr lang="tr-TR" altLang="zh-CN"/>
              <a:t>Google </a:t>
            </a:r>
            <a:r>
              <a:rPr lang="tr-TR" altLang="zh-CN" err="1"/>
              <a:t>slides</a:t>
            </a:r>
            <a:endParaRPr lang="tr-TR" altLang="zh-CN"/>
          </a:p>
          <a:p>
            <a:pPr lvl="4"/>
            <a:r>
              <a:rPr lang="tr-TR" altLang="zh-CN"/>
              <a:t>Presentation </a:t>
            </a:r>
            <a:r>
              <a:rPr lang="tr-TR" altLang="zh-CN" err="1"/>
              <a:t>for</a:t>
            </a:r>
            <a:r>
              <a:rPr lang="tr-TR" altLang="zh-CN"/>
              <a:t> </a:t>
            </a:r>
            <a:r>
              <a:rPr lang="tr-TR" altLang="zh-CN" err="1"/>
              <a:t>you</a:t>
            </a:r>
            <a:r>
              <a:rPr lang="tr-TR" altLang="zh-CN"/>
              <a:t>.</a:t>
            </a:r>
          </a:p>
          <a:p>
            <a:pPr lvl="0"/>
            <a:endParaRPr lang="zh-CN" altLang="en-US"/>
          </a:p>
        </p:txBody>
      </p:sp>
      <p:sp>
        <p:nvSpPr>
          <p:cNvPr id="4" name="日期占位符 3">
            <a:extLst>
              <a:ext uri="{FF2B5EF4-FFF2-40B4-BE49-F238E27FC236}">
                <a16:creationId xmlns:a16="http://schemas.microsoft.com/office/drawing/2014/main" id="{27DB30D1-E683-4A0D-B10E-812E5E4C65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onstantia" panose="02030602050306030303" pitchFamily="18" charset="0"/>
              </a:defRPr>
            </a:lvl1pPr>
          </a:lstStyle>
          <a:p>
            <a:fld id="{B7FFDAE1-EB67-42CF-B593-56AA292DA8C8}" type="datetimeFigureOut">
              <a:rPr lang="zh-CN" altLang="en-US" smtClean="0"/>
              <a:pPr/>
              <a:t>2023/11/1</a:t>
            </a:fld>
            <a:endParaRPr lang="zh-CN" altLang="en-US"/>
          </a:p>
        </p:txBody>
      </p:sp>
      <p:sp>
        <p:nvSpPr>
          <p:cNvPr id="5" name="页脚占位符 4">
            <a:extLst>
              <a:ext uri="{FF2B5EF4-FFF2-40B4-BE49-F238E27FC236}">
                <a16:creationId xmlns:a16="http://schemas.microsoft.com/office/drawing/2014/main" id="{2E056DC2-E1F5-4995-85FF-140FC7BF9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nstantia" panose="02030602050306030303" pitchFamily="18" charset="0"/>
              </a:defRPr>
            </a:lvl1pPr>
          </a:lstStyle>
          <a:p>
            <a:endParaRPr lang="zh-CN" altLang="en-US"/>
          </a:p>
        </p:txBody>
      </p:sp>
      <p:sp>
        <p:nvSpPr>
          <p:cNvPr id="6" name="灯片编号占位符 5">
            <a:extLst>
              <a:ext uri="{FF2B5EF4-FFF2-40B4-BE49-F238E27FC236}">
                <a16:creationId xmlns:a16="http://schemas.microsoft.com/office/drawing/2014/main" id="{8ED04F22-1EEB-4F3C-8EF1-26E3E5B27B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3900243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82"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onstantia" panose="0203060205030603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nstantia" panose="0203060205030603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nstantia" panose="0203060205030603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nstantia" panose="0203060205030603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nijianmo.github.io/amazon/index.html" TargetMode="External"/><Relationship Id="rId7" Type="http://schemas.openxmlformats.org/officeDocument/2006/relationships/hyperlink" Target="https://medium.com/analytics-vidhya/sentiment-analysis-using-the-vader-library-a91a888e4af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blog.quantinsti.com/vader-sentiment/" TargetMode="External"/><Relationship Id="rId5" Type="http://schemas.openxmlformats.org/officeDocument/2006/relationships/hyperlink" Target="https://github.com/cjhutto/vaderSentiment" TargetMode="External"/><Relationship Id="rId4" Type="http://schemas.openxmlformats.org/officeDocument/2006/relationships/hyperlink" Target="https://textblob.readthedocs.io/en/dev/quickstart.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A00EFA96-0182-425D-BCA4-E63B2E97FADD}"/>
              </a:ext>
            </a:extLst>
          </p:cNvPr>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 name="椭圆 5">
            <a:extLst>
              <a:ext uri="{FF2B5EF4-FFF2-40B4-BE49-F238E27FC236}">
                <a16:creationId xmlns:a16="http://schemas.microsoft.com/office/drawing/2014/main" id="{E1B4E00B-A59F-40B7-AE12-5CA474CE7727}"/>
              </a:ext>
            </a:extLst>
          </p:cNvPr>
          <p:cNvSpPr/>
          <p:nvPr/>
        </p:nvSpPr>
        <p:spPr>
          <a:xfrm>
            <a:off x="1335195" y="1772683"/>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椭圆 7">
            <a:extLst>
              <a:ext uri="{FF2B5EF4-FFF2-40B4-BE49-F238E27FC236}">
                <a16:creationId xmlns:a16="http://schemas.microsoft.com/office/drawing/2014/main" id="{595759E0-70EB-4F31-9979-C48DF9140050}"/>
              </a:ext>
            </a:extLst>
          </p:cNvPr>
          <p:cNvSpPr/>
          <p:nvPr/>
        </p:nvSpPr>
        <p:spPr>
          <a:xfrm>
            <a:off x="465224" y="810322"/>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1" name="矩形 10">
            <a:extLst>
              <a:ext uri="{FF2B5EF4-FFF2-40B4-BE49-F238E27FC236}">
                <a16:creationId xmlns:a16="http://schemas.microsoft.com/office/drawing/2014/main" id="{89E665AE-D1F7-4530-A01D-8118F2016433}"/>
              </a:ext>
            </a:extLst>
          </p:cNvPr>
          <p:cNvSpPr/>
          <p:nvPr/>
        </p:nvSpPr>
        <p:spPr>
          <a:xfrm>
            <a:off x="1617023" y="2458440"/>
            <a:ext cx="9536452" cy="1731243"/>
          </a:xfrm>
          <a:prstGeom prst="rect">
            <a:avLst/>
          </a:prstGeom>
        </p:spPr>
        <p:txBody>
          <a:bodyPr wrap="square" lIns="68580" tIns="34290" rIns="68580" bIns="34290">
            <a:spAutoFit/>
          </a:bodyPr>
          <a:lstStyle/>
          <a:p>
            <a:pPr>
              <a:defRPr/>
            </a:pPr>
            <a:r>
              <a:rPr lang="en-US" altLang="zh-CN" sz="5400" b="1" spc="300">
                <a:solidFill>
                  <a:srgbClr val="292929"/>
                </a:solidFill>
                <a:latin typeface="+mj-lt"/>
                <a:ea typeface="方正粗谭黑简体" panose="02000000000000000000" pitchFamily="2" charset="-122"/>
                <a:cs typeface="+mn-ea"/>
                <a:sym typeface="+mn-lt"/>
              </a:rPr>
              <a:t>Sentiment Analysis Model</a:t>
            </a:r>
          </a:p>
          <a:p>
            <a:pPr>
              <a:defRPr/>
            </a:pPr>
            <a:r>
              <a:rPr lang="en-US" altLang="zh-CN" sz="5400" b="1" spc="300">
                <a:solidFill>
                  <a:srgbClr val="292929"/>
                </a:solidFill>
                <a:latin typeface="+mj-lt"/>
                <a:ea typeface="方正粗谭黑简体" panose="02000000000000000000" pitchFamily="2" charset="-122"/>
                <a:cs typeface="+mn-ea"/>
                <a:sym typeface="+mn-lt"/>
              </a:rPr>
              <a:t>                   Phase #1</a:t>
            </a:r>
          </a:p>
        </p:txBody>
      </p:sp>
      <p:sp>
        <p:nvSpPr>
          <p:cNvPr id="13" name="矩形 12">
            <a:extLst>
              <a:ext uri="{FF2B5EF4-FFF2-40B4-BE49-F238E27FC236}">
                <a16:creationId xmlns:a16="http://schemas.microsoft.com/office/drawing/2014/main" id="{828238AC-3B1F-4281-98A3-D0FE900CC5AA}"/>
              </a:ext>
            </a:extLst>
          </p:cNvPr>
          <p:cNvSpPr/>
          <p:nvPr/>
        </p:nvSpPr>
        <p:spPr>
          <a:xfrm>
            <a:off x="7053943" y="5068619"/>
            <a:ext cx="2568039" cy="315471"/>
          </a:xfrm>
          <a:prstGeom prst="rect">
            <a:avLst/>
          </a:prstGeom>
        </p:spPr>
        <p:txBody>
          <a:bodyPr wrap="square" lIns="68580" tIns="34290" rIns="68580" bIns="34290">
            <a:spAutoFit/>
          </a:bodyPr>
          <a:lstStyle/>
          <a:p>
            <a:pPr>
              <a:defRPr/>
            </a:pPr>
            <a:r>
              <a:rPr lang="en-CA" sz="1600" i="1" spc="225">
                <a:solidFill>
                  <a:srgbClr val="292929"/>
                </a:solidFill>
                <a:latin typeface="+mj-lt"/>
                <a:cs typeface="+mn-ea"/>
                <a:sym typeface="+mn-lt"/>
              </a:rPr>
              <a:t>GROUP 05</a:t>
            </a:r>
            <a:endParaRPr sz="1600" i="1" spc="225">
              <a:solidFill>
                <a:srgbClr val="292929"/>
              </a:solidFill>
              <a:latin typeface="+mj-lt"/>
              <a:cs typeface="+mn-ea"/>
              <a:sym typeface="+mn-lt"/>
            </a:endParaRPr>
          </a:p>
        </p:txBody>
      </p:sp>
      <p:sp>
        <p:nvSpPr>
          <p:cNvPr id="14" name="矩形 13">
            <a:extLst>
              <a:ext uri="{FF2B5EF4-FFF2-40B4-BE49-F238E27FC236}">
                <a16:creationId xmlns:a16="http://schemas.microsoft.com/office/drawing/2014/main" id="{C3D0AFB9-F1B4-4D05-90D6-2624EA97AAB8}"/>
              </a:ext>
            </a:extLst>
          </p:cNvPr>
          <p:cNvSpPr/>
          <p:nvPr/>
        </p:nvSpPr>
        <p:spPr>
          <a:xfrm flipH="1">
            <a:off x="11372833" y="248574"/>
            <a:ext cx="353943" cy="4528699"/>
          </a:xfrm>
          <a:prstGeom prst="rect">
            <a:avLst/>
          </a:prstGeom>
        </p:spPr>
        <p:txBody>
          <a:bodyPr vert="eaVert" wrap="square" lIns="68580" tIns="34290" rIns="68580" bIns="34290">
            <a:spAutoFit/>
          </a:bodyPr>
          <a:lstStyle/>
          <a:p>
            <a:pPr>
              <a:defRPr/>
            </a:pPr>
            <a:r>
              <a:rPr lang="en-US" sz="1400" spc="225">
                <a:solidFill>
                  <a:srgbClr val="292929"/>
                </a:solidFill>
                <a:latin typeface="+mj-lt"/>
                <a:cs typeface="+mn-ea"/>
                <a:sym typeface="+mn-lt"/>
              </a:rPr>
              <a:t>COMP262 - NLP &amp; Recommender System</a:t>
            </a:r>
            <a:endParaRPr sz="1400" spc="225">
              <a:solidFill>
                <a:srgbClr val="292929"/>
              </a:solidFill>
              <a:latin typeface="+mj-lt"/>
              <a:cs typeface="+mn-ea"/>
              <a:sym typeface="+mn-lt"/>
            </a:endParaRPr>
          </a:p>
        </p:txBody>
      </p:sp>
      <p:sp>
        <p:nvSpPr>
          <p:cNvPr id="15" name="矩形 14">
            <a:extLst>
              <a:ext uri="{FF2B5EF4-FFF2-40B4-BE49-F238E27FC236}">
                <a16:creationId xmlns:a16="http://schemas.microsoft.com/office/drawing/2014/main" id="{8F7FF11B-ECA5-40B5-BE3B-8C91AA621702}"/>
              </a:ext>
            </a:extLst>
          </p:cNvPr>
          <p:cNvSpPr/>
          <p:nvPr/>
        </p:nvSpPr>
        <p:spPr>
          <a:xfrm flipH="1">
            <a:off x="11342435" y="5016459"/>
            <a:ext cx="353943" cy="1841541"/>
          </a:xfrm>
          <a:prstGeom prst="rect">
            <a:avLst/>
          </a:prstGeom>
        </p:spPr>
        <p:txBody>
          <a:bodyPr vert="eaVert" wrap="square" lIns="68580" tIns="34290" rIns="68580" bIns="34290">
            <a:spAutoFit/>
          </a:bodyPr>
          <a:lstStyle/>
          <a:p>
            <a:pPr>
              <a:defRPr/>
            </a:pPr>
            <a:r>
              <a:rPr lang="en-US" sz="1400" spc="225">
                <a:solidFill>
                  <a:srgbClr val="292929"/>
                </a:solidFill>
                <a:latin typeface="+mj-lt"/>
                <a:cs typeface="+mn-ea"/>
                <a:sym typeface="+mn-lt"/>
              </a:rPr>
              <a:t>PROJECT</a:t>
            </a:r>
            <a:endParaRPr sz="1400" spc="225">
              <a:solidFill>
                <a:srgbClr val="292929"/>
              </a:solidFill>
              <a:latin typeface="+mj-lt"/>
              <a:cs typeface="+mn-ea"/>
              <a:sym typeface="+mn-lt"/>
            </a:endParaRPr>
          </a:p>
        </p:txBody>
      </p:sp>
      <p:sp>
        <p:nvSpPr>
          <p:cNvPr id="33" name="文本框 14">
            <a:extLst>
              <a:ext uri="{FF2B5EF4-FFF2-40B4-BE49-F238E27FC236}">
                <a16:creationId xmlns:a16="http://schemas.microsoft.com/office/drawing/2014/main" id="{AB18A1F9-179D-D11F-76F8-B405AFE83974}"/>
              </a:ext>
            </a:extLst>
          </p:cNvPr>
          <p:cNvSpPr txBox="1"/>
          <p:nvPr/>
        </p:nvSpPr>
        <p:spPr>
          <a:xfrm>
            <a:off x="7053943" y="5384090"/>
            <a:ext cx="410348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spc="600">
                <a:solidFill>
                  <a:schemeClr val="tx1">
                    <a:lumMod val="75000"/>
                    <a:lumOff val="25000"/>
                  </a:schemeClr>
                </a:solidFill>
                <a:latin typeface="+mj-lt"/>
                <a:ea typeface="华文楷体"/>
                <a:cs typeface="+mn-ea"/>
              </a:rPr>
              <a:t>KANISHKA DHIR</a:t>
            </a:r>
          </a:p>
          <a:p>
            <a:pPr>
              <a:defRPr/>
            </a:pPr>
            <a:r>
              <a:rPr lang="en-CA" sz="1400" b="1" spc="600">
                <a:solidFill>
                  <a:schemeClr val="tx1">
                    <a:lumMod val="75000"/>
                    <a:lumOff val="25000"/>
                  </a:schemeClr>
                </a:solidFill>
                <a:latin typeface="+mj-lt"/>
                <a:ea typeface="华文楷体"/>
                <a:cs typeface="+mn-ea"/>
              </a:rPr>
              <a:t>KAUSHALKUMAR PANDYA</a:t>
            </a:r>
          </a:p>
          <a:p>
            <a:pPr>
              <a:defRPr/>
            </a:pPr>
            <a:r>
              <a:rPr lang="en-CA" sz="1400" b="1" spc="600">
                <a:solidFill>
                  <a:schemeClr val="tx1">
                    <a:lumMod val="75000"/>
                    <a:lumOff val="25000"/>
                  </a:schemeClr>
                </a:solidFill>
                <a:latin typeface="+mj-lt"/>
                <a:ea typeface="华文楷体"/>
                <a:cs typeface="+mn-ea"/>
              </a:rPr>
              <a:t>MAHPARA RADMY</a:t>
            </a:r>
            <a:endParaRPr lang="en-CA" sz="1400" b="1">
              <a:solidFill>
                <a:schemeClr val="tx1">
                  <a:lumMod val="75000"/>
                  <a:lumOff val="25000"/>
                </a:schemeClr>
              </a:solidFill>
              <a:latin typeface="+mj-lt"/>
              <a:cs typeface="+mn-ea"/>
            </a:endParaRPr>
          </a:p>
          <a:p>
            <a:pPr>
              <a:defRPr/>
            </a:pPr>
            <a:r>
              <a:rPr lang="en-CA" sz="1400" b="1" spc="600">
                <a:solidFill>
                  <a:schemeClr val="tx1">
                    <a:lumMod val="75000"/>
                    <a:lumOff val="25000"/>
                  </a:schemeClr>
                </a:solidFill>
                <a:latin typeface="+mj-lt"/>
                <a:ea typeface="华文楷体"/>
                <a:cs typeface="+mn-ea"/>
              </a:rPr>
              <a:t>MANIPAL SIDHU</a:t>
            </a:r>
          </a:p>
          <a:p>
            <a:pPr>
              <a:defRPr/>
            </a:pPr>
            <a:r>
              <a:rPr lang="en-CA" altLang="zh-CN" sz="1400" b="1" spc="600">
                <a:solidFill>
                  <a:schemeClr val="tx1">
                    <a:lumMod val="75000"/>
                    <a:lumOff val="25000"/>
                  </a:schemeClr>
                </a:solidFill>
                <a:latin typeface="+mj-lt"/>
                <a:ea typeface="华文楷体"/>
                <a:cs typeface="+mn-ea"/>
                <a:sym typeface="+mn-lt"/>
              </a:rPr>
              <a:t>RONALD SAENZ</a:t>
            </a:r>
            <a:endParaRPr lang="en-CA" sz="1400" b="1">
              <a:solidFill>
                <a:schemeClr val="tx1">
                  <a:lumMod val="75000"/>
                  <a:lumOff val="25000"/>
                </a:schemeClr>
              </a:solidFill>
              <a:latin typeface="+mj-lt"/>
              <a:ea typeface="华文楷体"/>
            </a:endParaRPr>
          </a:p>
        </p:txBody>
      </p:sp>
    </p:spTree>
    <p:extLst>
      <p:ext uri="{BB962C8B-B14F-4D97-AF65-F5344CB8AC3E}">
        <p14:creationId xmlns:p14="http://schemas.microsoft.com/office/powerpoint/2010/main" val="14947242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2553F943-7E5E-4A56-B451-0160855CD2F9}"/>
              </a:ext>
            </a:extLst>
          </p:cNvPr>
          <p:cNvSpPr/>
          <p:nvPr/>
        </p:nvSpPr>
        <p:spPr>
          <a:xfrm>
            <a:off x="5308773" y="344364"/>
            <a:ext cx="6680021" cy="1784499"/>
          </a:xfrm>
          <a:prstGeom prst="rect">
            <a:avLst/>
          </a:prstGeom>
          <a:noFill/>
        </p:spPr>
        <p:txBody>
          <a:bodyPr vert="horz" lIns="91440" tIns="45720" rIns="91440" bIns="45720" rtlCol="0" anchor="b">
            <a:normAutofit fontScale="92500" lnSpcReduction="20000"/>
          </a:bodyPr>
          <a:lstStyle/>
          <a:p>
            <a:pPr algn="just">
              <a:lnSpc>
                <a:spcPct val="90000"/>
              </a:lnSpc>
              <a:spcBef>
                <a:spcPct val="0"/>
              </a:spcBef>
              <a:spcAft>
                <a:spcPts val="600"/>
              </a:spcAft>
              <a:defRPr/>
            </a:pPr>
            <a:r>
              <a:rPr lang="en-US" sz="4100" b="1" spc="225">
                <a:latin typeface="+mj-lt"/>
                <a:ea typeface="+mj-ea"/>
                <a:cs typeface="+mj-cs"/>
                <a:sym typeface="+mn-lt"/>
              </a:rPr>
              <a:t>Dataset Pre-processing for </a:t>
            </a:r>
            <a:r>
              <a:rPr lang="en-US" sz="4000" b="1" spc="225">
                <a:latin typeface="+mj-lt"/>
                <a:ea typeface="+mj-ea"/>
                <a:cs typeface="+mj-cs"/>
                <a:sym typeface="+mn-lt"/>
              </a:rPr>
              <a:t>VADER (Valence Aware Dictionary and Sentiment Reasoner)</a:t>
            </a:r>
            <a:endParaRPr lang="en-US" sz="4000" b="1">
              <a:latin typeface="+mj-lt"/>
              <a:ea typeface="+mj-ea"/>
              <a:cs typeface="+mj-cs"/>
            </a:endParaRPr>
          </a:p>
        </p:txBody>
      </p:sp>
      <p:sp>
        <p:nvSpPr>
          <p:cNvPr id="3" name="Subtitle 2">
            <a:extLst>
              <a:ext uri="{FF2B5EF4-FFF2-40B4-BE49-F238E27FC236}">
                <a16:creationId xmlns:a16="http://schemas.microsoft.com/office/drawing/2014/main" id="{255859A5-76D2-16E7-AFD0-1AD3F8207F9E}"/>
              </a:ext>
            </a:extLst>
          </p:cNvPr>
          <p:cNvSpPr>
            <a:spLocks noGrp="1"/>
          </p:cNvSpPr>
          <p:nvPr>
            <p:ph type="subTitle" idx="1"/>
          </p:nvPr>
        </p:nvSpPr>
        <p:spPr>
          <a:xfrm>
            <a:off x="5308773" y="2496851"/>
            <a:ext cx="6680021" cy="4156793"/>
          </a:xfrm>
          <a:noFill/>
        </p:spPr>
        <p:txBody>
          <a:bodyPr vert="horz" lIns="91440" tIns="45720" rIns="91440" bIns="45720" rtlCol="0" anchor="t">
            <a:normAutofit lnSpcReduction="10000"/>
          </a:bodyPr>
          <a:lstStyle/>
          <a:p>
            <a:pPr algn="just">
              <a:lnSpc>
                <a:spcPct val="150000"/>
              </a:lnSpc>
            </a:pPr>
            <a:r>
              <a:rPr lang="en-US">
                <a:latin typeface="+mn-lt"/>
              </a:rPr>
              <a:t>No pre-processing required as VADER is specifically designed for analyzing sentiments for social media posts. It is well-suited for processing short and informal textual data. It can effectively analyze the sentiment intensity and polarity of the text. The VADER sentiment lexicon is sensitive both the </a:t>
            </a:r>
            <a:r>
              <a:rPr lang="en-US" b="1">
                <a:latin typeface="+mn-lt"/>
              </a:rPr>
              <a:t>polarity</a:t>
            </a:r>
            <a:r>
              <a:rPr lang="en-US">
                <a:latin typeface="+mn-lt"/>
              </a:rPr>
              <a:t> and the </a:t>
            </a:r>
            <a:r>
              <a:rPr lang="en-US" b="1">
                <a:latin typeface="+mn-lt"/>
              </a:rPr>
              <a:t>intensity</a:t>
            </a:r>
            <a:r>
              <a:rPr lang="en-US">
                <a:latin typeface="+mn-lt"/>
              </a:rPr>
              <a:t> of sentiments expressed in social media contexts</a:t>
            </a:r>
            <a:endParaRPr lang="en-US"/>
          </a:p>
        </p:txBody>
      </p:sp>
      <p:pic>
        <p:nvPicPr>
          <p:cNvPr id="14" name="Picture 13">
            <a:extLst>
              <a:ext uri="{FF2B5EF4-FFF2-40B4-BE49-F238E27FC236}">
                <a16:creationId xmlns:a16="http://schemas.microsoft.com/office/drawing/2014/main" id="{57D8BE76-8ADA-4572-FDBA-A515062DBF61}"/>
              </a:ext>
            </a:extLst>
          </p:cNvPr>
          <p:cNvPicPr>
            <a:picLocks noChangeAspect="1"/>
          </p:cNvPicPr>
          <p:nvPr/>
        </p:nvPicPr>
        <p:blipFill rotWithShape="1">
          <a:blip r:embed="rId3"/>
          <a:srcRect l="32771" r="9002" b="5"/>
          <a:stretch/>
        </p:blipFill>
        <p:spPr>
          <a:xfrm>
            <a:off x="20" y="10"/>
            <a:ext cx="4992985" cy="6857990"/>
          </a:xfrm>
          <a:prstGeom prst="rect">
            <a:avLst/>
          </a:prstGeom>
        </p:spPr>
      </p:pic>
    </p:spTree>
    <p:extLst>
      <p:ext uri="{BB962C8B-B14F-4D97-AF65-F5344CB8AC3E}">
        <p14:creationId xmlns:p14="http://schemas.microsoft.com/office/powerpoint/2010/main" val="16986224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27FD09E1-2F64-4D27-BE2A-B97B619CFA7C}"/>
              </a:ext>
            </a:extLst>
          </p:cNvPr>
          <p:cNvSpPr txBox="1"/>
          <p:nvPr/>
        </p:nvSpPr>
        <p:spPr>
          <a:xfrm>
            <a:off x="2691300" y="222"/>
            <a:ext cx="8179541" cy="1245237"/>
          </a:xfrm>
          <a:prstGeom prst="rect">
            <a:avLst/>
          </a:prstGeom>
        </p:spPr>
        <p:txBody>
          <a:bodyPr vert="horz" lIns="91440" tIns="45720" rIns="91440" bIns="45720" rtlCol="0" anchor="ctr">
            <a:normAutofit/>
          </a:bodyPr>
          <a:lstStyle/>
          <a:p>
            <a:pPr>
              <a:lnSpc>
                <a:spcPct val="90000"/>
              </a:lnSpc>
              <a:spcBef>
                <a:spcPct val="0"/>
              </a:spcBef>
              <a:spcAft>
                <a:spcPts val="600"/>
              </a:spcAft>
              <a:defRPr/>
            </a:pPr>
            <a:r>
              <a:rPr lang="en-US" sz="4000" b="1" spc="225">
                <a:latin typeface="+mj-lt"/>
                <a:ea typeface="+mj-ea"/>
                <a:cs typeface="+mj-cs"/>
                <a:sym typeface="+mn-lt"/>
              </a:rPr>
              <a:t>4. Sentiment Analysis</a:t>
            </a:r>
            <a:endParaRPr lang="en-US" sz="4000" b="1" spc="225">
              <a:latin typeface="+mj-lt"/>
              <a:ea typeface="+mj-ea"/>
              <a:cs typeface="+mj-cs"/>
            </a:endParaRPr>
          </a:p>
        </p:txBody>
      </p:sp>
      <p:sp>
        <p:nvSpPr>
          <p:cNvPr id="11" name="TextBox 10">
            <a:extLst>
              <a:ext uri="{FF2B5EF4-FFF2-40B4-BE49-F238E27FC236}">
                <a16:creationId xmlns:a16="http://schemas.microsoft.com/office/drawing/2014/main" id="{51E6E2D4-06CC-FD16-6E1A-A5B2711BC8EC}"/>
              </a:ext>
            </a:extLst>
          </p:cNvPr>
          <p:cNvSpPr txBox="1"/>
          <p:nvPr/>
        </p:nvSpPr>
        <p:spPr>
          <a:xfrm>
            <a:off x="437497" y="1339497"/>
            <a:ext cx="2802613" cy="124211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nSpc>
                <a:spcPct val="90000"/>
              </a:lnSpc>
              <a:spcAft>
                <a:spcPts val="600"/>
              </a:spcAft>
            </a:pPr>
            <a:r>
              <a:rPr lang="en-US" sz="2000" b="1"/>
              <a:t>Original Label Rating:</a:t>
            </a:r>
            <a:endParaRPr lang="en-US" sz="2000"/>
          </a:p>
          <a:p>
            <a:pPr>
              <a:lnSpc>
                <a:spcPct val="90000"/>
              </a:lnSpc>
              <a:spcAft>
                <a:spcPts val="600"/>
              </a:spcAft>
            </a:pPr>
            <a:r>
              <a:rPr lang="en-US" sz="1600" b="1">
                <a:solidFill>
                  <a:schemeClr val="accent2">
                    <a:lumMod val="75000"/>
                  </a:schemeClr>
                </a:solidFill>
              </a:rPr>
              <a:t>Positive: 969 </a:t>
            </a:r>
            <a:r>
              <a:rPr lang="en-US" sz="1600"/>
              <a:t>reviews</a:t>
            </a:r>
          </a:p>
          <a:p>
            <a:pPr>
              <a:lnSpc>
                <a:spcPct val="90000"/>
              </a:lnSpc>
              <a:spcAft>
                <a:spcPts val="600"/>
              </a:spcAft>
            </a:pPr>
            <a:r>
              <a:rPr lang="en-US" sz="1600" b="1">
                <a:solidFill>
                  <a:schemeClr val="accent6">
                    <a:lumMod val="75000"/>
                  </a:schemeClr>
                </a:solidFill>
              </a:rPr>
              <a:t>Neutral: 18</a:t>
            </a:r>
            <a:r>
              <a:rPr lang="en-US" sz="1600"/>
              <a:t> reviews</a:t>
            </a:r>
          </a:p>
          <a:p>
            <a:pPr>
              <a:lnSpc>
                <a:spcPct val="90000"/>
              </a:lnSpc>
              <a:spcAft>
                <a:spcPts val="600"/>
              </a:spcAft>
            </a:pPr>
            <a:r>
              <a:rPr lang="en-US" sz="1600" b="1">
                <a:solidFill>
                  <a:schemeClr val="accent1">
                    <a:lumMod val="75000"/>
                  </a:schemeClr>
                </a:solidFill>
              </a:rPr>
              <a:t>Negative : 13</a:t>
            </a:r>
            <a:r>
              <a:rPr lang="en-US" sz="1600"/>
              <a:t> reviews</a:t>
            </a:r>
          </a:p>
        </p:txBody>
      </p:sp>
      <p:sp>
        <p:nvSpPr>
          <p:cNvPr id="17" name="TextBox 16">
            <a:extLst>
              <a:ext uri="{FF2B5EF4-FFF2-40B4-BE49-F238E27FC236}">
                <a16:creationId xmlns:a16="http://schemas.microsoft.com/office/drawing/2014/main" id="{EB910D82-15AD-1DD5-5153-C85369B63F29}"/>
              </a:ext>
            </a:extLst>
          </p:cNvPr>
          <p:cNvSpPr txBox="1"/>
          <p:nvPr/>
        </p:nvSpPr>
        <p:spPr>
          <a:xfrm>
            <a:off x="4762651" y="1339497"/>
            <a:ext cx="2802613" cy="124211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nSpc>
                <a:spcPct val="90000"/>
              </a:lnSpc>
              <a:spcAft>
                <a:spcPts val="600"/>
              </a:spcAft>
            </a:pPr>
            <a:r>
              <a:rPr lang="en-US" sz="2000" b="1" err="1"/>
              <a:t>TextBlob</a:t>
            </a:r>
            <a:r>
              <a:rPr lang="en-US" sz="2000" b="1"/>
              <a:t> Label Rating:</a:t>
            </a:r>
            <a:endParaRPr lang="en-US" sz="2000"/>
          </a:p>
          <a:p>
            <a:pPr>
              <a:lnSpc>
                <a:spcPct val="90000"/>
              </a:lnSpc>
              <a:spcAft>
                <a:spcPts val="600"/>
              </a:spcAft>
            </a:pPr>
            <a:r>
              <a:rPr lang="en-US" sz="1600" b="1">
                <a:solidFill>
                  <a:schemeClr val="accent2">
                    <a:lumMod val="75000"/>
                  </a:schemeClr>
                </a:solidFill>
              </a:rPr>
              <a:t>Positive: 743 </a:t>
            </a:r>
            <a:r>
              <a:rPr lang="en-US" sz="1600">
                <a:solidFill>
                  <a:srgbClr val="000000"/>
                </a:solidFill>
              </a:rPr>
              <a:t>reviews</a:t>
            </a:r>
            <a:endParaRPr lang="en-US" sz="1600"/>
          </a:p>
          <a:p>
            <a:pPr>
              <a:lnSpc>
                <a:spcPct val="90000"/>
              </a:lnSpc>
              <a:spcAft>
                <a:spcPts val="600"/>
              </a:spcAft>
            </a:pPr>
            <a:r>
              <a:rPr lang="en-US" sz="1600" b="1">
                <a:solidFill>
                  <a:schemeClr val="accent6">
                    <a:lumMod val="75000"/>
                  </a:schemeClr>
                </a:solidFill>
              </a:rPr>
              <a:t>Neutral: 242 </a:t>
            </a:r>
            <a:r>
              <a:rPr lang="en-US" sz="1600"/>
              <a:t>reviews</a:t>
            </a:r>
          </a:p>
          <a:p>
            <a:pPr>
              <a:lnSpc>
                <a:spcPct val="90000"/>
              </a:lnSpc>
              <a:spcAft>
                <a:spcPts val="600"/>
              </a:spcAft>
            </a:pPr>
            <a:r>
              <a:rPr lang="en-US" sz="1600" b="1">
                <a:solidFill>
                  <a:schemeClr val="accent1">
                    <a:lumMod val="75000"/>
                  </a:schemeClr>
                </a:solidFill>
              </a:rPr>
              <a:t>Negative : 15</a:t>
            </a:r>
            <a:r>
              <a:rPr lang="en-US" sz="1600"/>
              <a:t> reviews</a:t>
            </a:r>
          </a:p>
        </p:txBody>
      </p:sp>
      <p:sp>
        <p:nvSpPr>
          <p:cNvPr id="19" name="TextBox 18">
            <a:extLst>
              <a:ext uri="{FF2B5EF4-FFF2-40B4-BE49-F238E27FC236}">
                <a16:creationId xmlns:a16="http://schemas.microsoft.com/office/drawing/2014/main" id="{B1BB301E-7B0E-378C-D841-8A6A0CCA3882}"/>
              </a:ext>
            </a:extLst>
          </p:cNvPr>
          <p:cNvSpPr txBox="1"/>
          <p:nvPr/>
        </p:nvSpPr>
        <p:spPr>
          <a:xfrm>
            <a:off x="9034144" y="1339497"/>
            <a:ext cx="2802613" cy="124211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nSpc>
                <a:spcPct val="90000"/>
              </a:lnSpc>
              <a:spcAft>
                <a:spcPts val="600"/>
              </a:spcAft>
            </a:pPr>
            <a:r>
              <a:rPr lang="en-US" sz="2000" b="1"/>
              <a:t>VADER Label Rating:</a:t>
            </a:r>
            <a:endParaRPr lang="en-US" sz="2000"/>
          </a:p>
          <a:p>
            <a:pPr>
              <a:lnSpc>
                <a:spcPct val="90000"/>
              </a:lnSpc>
              <a:spcAft>
                <a:spcPts val="600"/>
              </a:spcAft>
            </a:pPr>
            <a:r>
              <a:rPr lang="en-US" sz="1600" b="1">
                <a:solidFill>
                  <a:schemeClr val="accent2">
                    <a:lumMod val="75000"/>
                  </a:schemeClr>
                </a:solidFill>
              </a:rPr>
              <a:t>Positive: 901 </a:t>
            </a:r>
            <a:r>
              <a:rPr lang="en-US" sz="1600">
                <a:solidFill>
                  <a:srgbClr val="000000"/>
                </a:solidFill>
              </a:rPr>
              <a:t>reviews</a:t>
            </a:r>
            <a:endParaRPr lang="en-US" sz="1600"/>
          </a:p>
          <a:p>
            <a:pPr>
              <a:lnSpc>
                <a:spcPct val="90000"/>
              </a:lnSpc>
              <a:spcAft>
                <a:spcPts val="600"/>
              </a:spcAft>
            </a:pPr>
            <a:r>
              <a:rPr lang="en-US" sz="1600" b="1">
                <a:solidFill>
                  <a:schemeClr val="accent6">
                    <a:lumMod val="75000"/>
                  </a:schemeClr>
                </a:solidFill>
              </a:rPr>
              <a:t>Neutral: 83 </a:t>
            </a:r>
            <a:r>
              <a:rPr lang="en-US" sz="1600"/>
              <a:t>reviews</a:t>
            </a:r>
          </a:p>
          <a:p>
            <a:pPr>
              <a:lnSpc>
                <a:spcPct val="90000"/>
              </a:lnSpc>
              <a:spcAft>
                <a:spcPts val="600"/>
              </a:spcAft>
            </a:pPr>
            <a:r>
              <a:rPr lang="en-US" sz="1600" b="1">
                <a:solidFill>
                  <a:schemeClr val="accent1">
                    <a:lumMod val="75000"/>
                  </a:schemeClr>
                </a:solidFill>
              </a:rPr>
              <a:t>Negative : 16</a:t>
            </a:r>
            <a:r>
              <a:rPr lang="en-US" sz="1600"/>
              <a:t> reviews</a:t>
            </a:r>
          </a:p>
        </p:txBody>
      </p:sp>
      <p:pic>
        <p:nvPicPr>
          <p:cNvPr id="2" name="Picture 1" descr="A graph of a positive and negative&#10;&#10;Description automatically generated">
            <a:extLst>
              <a:ext uri="{FF2B5EF4-FFF2-40B4-BE49-F238E27FC236}">
                <a16:creationId xmlns:a16="http://schemas.microsoft.com/office/drawing/2014/main" id="{D23F3ECF-6128-F9A9-8A0B-6C2EF7A168C5}"/>
              </a:ext>
            </a:extLst>
          </p:cNvPr>
          <p:cNvPicPr>
            <a:picLocks noChangeAspect="1"/>
          </p:cNvPicPr>
          <p:nvPr/>
        </p:nvPicPr>
        <p:blipFill>
          <a:blip r:embed="rId3"/>
          <a:stretch>
            <a:fillRect/>
          </a:stretch>
        </p:blipFill>
        <p:spPr>
          <a:xfrm>
            <a:off x="4114800" y="2818701"/>
            <a:ext cx="4105275" cy="3516123"/>
          </a:xfrm>
          <a:prstGeom prst="rect">
            <a:avLst/>
          </a:prstGeom>
        </p:spPr>
      </p:pic>
      <p:pic>
        <p:nvPicPr>
          <p:cNvPr id="3" name="Picture 2" descr="A graph of a positive and negative&#10;&#10;Description automatically generated">
            <a:extLst>
              <a:ext uri="{FF2B5EF4-FFF2-40B4-BE49-F238E27FC236}">
                <a16:creationId xmlns:a16="http://schemas.microsoft.com/office/drawing/2014/main" id="{F63E7C75-6E73-AE88-66B2-AA8C988C4876}"/>
              </a:ext>
            </a:extLst>
          </p:cNvPr>
          <p:cNvPicPr>
            <a:picLocks noChangeAspect="1"/>
          </p:cNvPicPr>
          <p:nvPr/>
        </p:nvPicPr>
        <p:blipFill>
          <a:blip r:embed="rId4"/>
          <a:stretch>
            <a:fillRect/>
          </a:stretch>
        </p:blipFill>
        <p:spPr>
          <a:xfrm>
            <a:off x="8143875" y="2828226"/>
            <a:ext cx="4000500" cy="3506598"/>
          </a:xfrm>
          <a:prstGeom prst="rect">
            <a:avLst/>
          </a:prstGeom>
        </p:spPr>
      </p:pic>
      <p:pic>
        <p:nvPicPr>
          <p:cNvPr id="4" name="Picture 3" descr="A graph of positive and negative&#10;&#10;Description automatically generated">
            <a:extLst>
              <a:ext uri="{FF2B5EF4-FFF2-40B4-BE49-F238E27FC236}">
                <a16:creationId xmlns:a16="http://schemas.microsoft.com/office/drawing/2014/main" id="{781345D9-EB14-C99E-A3DF-7B12599544BE}"/>
              </a:ext>
            </a:extLst>
          </p:cNvPr>
          <p:cNvPicPr>
            <a:picLocks noChangeAspect="1"/>
          </p:cNvPicPr>
          <p:nvPr/>
        </p:nvPicPr>
        <p:blipFill>
          <a:blip r:embed="rId5"/>
          <a:stretch>
            <a:fillRect/>
          </a:stretch>
        </p:blipFill>
        <p:spPr>
          <a:xfrm>
            <a:off x="47625" y="2824163"/>
            <a:ext cx="3895725" cy="3524250"/>
          </a:xfrm>
          <a:prstGeom prst="rect">
            <a:avLst/>
          </a:prstGeom>
        </p:spPr>
      </p:pic>
    </p:spTree>
    <p:extLst>
      <p:ext uri="{BB962C8B-B14F-4D97-AF65-F5344CB8AC3E}">
        <p14:creationId xmlns:p14="http://schemas.microsoft.com/office/powerpoint/2010/main" val="150863269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73C6-E859-8919-5A6E-0B1B3226E27D}"/>
              </a:ext>
            </a:extLst>
          </p:cNvPr>
          <p:cNvSpPr>
            <a:spLocks noGrp="1"/>
          </p:cNvSpPr>
          <p:nvPr>
            <p:ph type="title"/>
          </p:nvPr>
        </p:nvSpPr>
        <p:spPr>
          <a:xfrm>
            <a:off x="-33674" y="224"/>
            <a:ext cx="12169597" cy="1325563"/>
          </a:xfrm>
        </p:spPr>
        <p:txBody>
          <a:bodyPr>
            <a:normAutofit/>
          </a:bodyPr>
          <a:lstStyle/>
          <a:p>
            <a:pPr algn="ctr"/>
            <a:r>
              <a:rPr lang="en-US" sz="4000" b="1">
                <a:latin typeface="Constantia"/>
              </a:rPr>
              <a:t> 5. Model Comparison</a:t>
            </a:r>
            <a:endParaRPr lang="en-US">
              <a:latin typeface="Constantia"/>
            </a:endParaRPr>
          </a:p>
        </p:txBody>
      </p:sp>
      <p:pic>
        <p:nvPicPr>
          <p:cNvPr id="10" name="Picture 9" descr="A white background with black text&#10;&#10;Description automatically generated">
            <a:extLst>
              <a:ext uri="{FF2B5EF4-FFF2-40B4-BE49-F238E27FC236}">
                <a16:creationId xmlns:a16="http://schemas.microsoft.com/office/drawing/2014/main" id="{9FE569CD-1002-ADAB-F906-FA56D7973FD1}"/>
              </a:ext>
            </a:extLst>
          </p:cNvPr>
          <p:cNvPicPr>
            <a:picLocks noChangeAspect="1"/>
          </p:cNvPicPr>
          <p:nvPr/>
        </p:nvPicPr>
        <p:blipFill>
          <a:blip r:embed="rId2"/>
          <a:stretch>
            <a:fillRect/>
          </a:stretch>
        </p:blipFill>
        <p:spPr>
          <a:xfrm>
            <a:off x="1819678" y="2173175"/>
            <a:ext cx="2971800" cy="1352550"/>
          </a:xfrm>
          <a:prstGeom prst="rect">
            <a:avLst/>
          </a:prstGeom>
        </p:spPr>
      </p:pic>
      <p:pic>
        <p:nvPicPr>
          <p:cNvPr id="11" name="Picture 10" descr="A screenshot of a report&#10;&#10;Description automatically generated">
            <a:extLst>
              <a:ext uri="{FF2B5EF4-FFF2-40B4-BE49-F238E27FC236}">
                <a16:creationId xmlns:a16="http://schemas.microsoft.com/office/drawing/2014/main" id="{49C0A47F-802A-C1B9-C043-19809241F123}"/>
              </a:ext>
            </a:extLst>
          </p:cNvPr>
          <p:cNvPicPr>
            <a:picLocks noChangeAspect="1"/>
          </p:cNvPicPr>
          <p:nvPr/>
        </p:nvPicPr>
        <p:blipFill>
          <a:blip r:embed="rId3"/>
          <a:stretch>
            <a:fillRect/>
          </a:stretch>
        </p:blipFill>
        <p:spPr>
          <a:xfrm>
            <a:off x="618253" y="3991310"/>
            <a:ext cx="5267325" cy="2352675"/>
          </a:xfrm>
          <a:prstGeom prst="rect">
            <a:avLst/>
          </a:prstGeom>
        </p:spPr>
      </p:pic>
      <p:sp>
        <p:nvSpPr>
          <p:cNvPr id="13" name="TextBox 12">
            <a:extLst>
              <a:ext uri="{FF2B5EF4-FFF2-40B4-BE49-F238E27FC236}">
                <a16:creationId xmlns:a16="http://schemas.microsoft.com/office/drawing/2014/main" id="{D09E9C27-03A4-4D94-F3B2-D557B29AE689}"/>
              </a:ext>
            </a:extLst>
          </p:cNvPr>
          <p:cNvSpPr txBox="1"/>
          <p:nvPr/>
        </p:nvSpPr>
        <p:spPr>
          <a:xfrm>
            <a:off x="2659102" y="1328765"/>
            <a:ext cx="1632783" cy="63036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400" b="1"/>
              <a:t>VADER:</a:t>
            </a:r>
            <a:endParaRPr lang="en-US" sz="2400"/>
          </a:p>
        </p:txBody>
      </p:sp>
      <p:sp>
        <p:nvSpPr>
          <p:cNvPr id="14" name="TextBox 13">
            <a:extLst>
              <a:ext uri="{FF2B5EF4-FFF2-40B4-BE49-F238E27FC236}">
                <a16:creationId xmlns:a16="http://schemas.microsoft.com/office/drawing/2014/main" id="{1E7F40E7-8926-3FD0-EC5A-19F82F8EE6EE}"/>
              </a:ext>
            </a:extLst>
          </p:cNvPr>
          <p:cNvSpPr txBox="1"/>
          <p:nvPr/>
        </p:nvSpPr>
        <p:spPr>
          <a:xfrm>
            <a:off x="8025300" y="1221440"/>
            <a:ext cx="2137205" cy="73769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400" b="1" err="1"/>
              <a:t>TextBlob</a:t>
            </a:r>
            <a:r>
              <a:rPr lang="en-US" sz="2400" b="1"/>
              <a:t>:</a:t>
            </a:r>
          </a:p>
        </p:txBody>
      </p:sp>
      <p:pic>
        <p:nvPicPr>
          <p:cNvPr id="3" name="Picture 2" descr="A screenshot of a computer code&#10;&#10;Description automatically generated">
            <a:extLst>
              <a:ext uri="{FF2B5EF4-FFF2-40B4-BE49-F238E27FC236}">
                <a16:creationId xmlns:a16="http://schemas.microsoft.com/office/drawing/2014/main" id="{73873FEE-A434-E440-9BCE-52CCA1C33745}"/>
              </a:ext>
            </a:extLst>
          </p:cNvPr>
          <p:cNvPicPr>
            <a:picLocks noChangeAspect="1"/>
          </p:cNvPicPr>
          <p:nvPr/>
        </p:nvPicPr>
        <p:blipFill>
          <a:blip r:embed="rId4"/>
          <a:stretch>
            <a:fillRect/>
          </a:stretch>
        </p:blipFill>
        <p:spPr>
          <a:xfrm>
            <a:off x="7057622" y="2175523"/>
            <a:ext cx="3657600" cy="1304925"/>
          </a:xfrm>
          <a:prstGeom prst="rect">
            <a:avLst/>
          </a:prstGeom>
        </p:spPr>
      </p:pic>
      <p:pic>
        <p:nvPicPr>
          <p:cNvPr id="4" name="Picture 3" descr="A screenshot of a report&#10;&#10;Description automatically generated">
            <a:extLst>
              <a:ext uri="{FF2B5EF4-FFF2-40B4-BE49-F238E27FC236}">
                <a16:creationId xmlns:a16="http://schemas.microsoft.com/office/drawing/2014/main" id="{846935C4-C73B-0E12-43B7-DD613A9C7047}"/>
              </a:ext>
            </a:extLst>
          </p:cNvPr>
          <p:cNvPicPr>
            <a:picLocks noChangeAspect="1"/>
          </p:cNvPicPr>
          <p:nvPr/>
        </p:nvPicPr>
        <p:blipFill>
          <a:blip r:embed="rId5"/>
          <a:stretch>
            <a:fillRect/>
          </a:stretch>
        </p:blipFill>
        <p:spPr>
          <a:xfrm>
            <a:off x="6428034" y="3994866"/>
            <a:ext cx="5238750" cy="2324100"/>
          </a:xfrm>
          <a:prstGeom prst="rect">
            <a:avLst/>
          </a:prstGeom>
        </p:spPr>
      </p:pic>
    </p:spTree>
    <p:extLst>
      <p:ext uri="{BB962C8B-B14F-4D97-AF65-F5344CB8AC3E}">
        <p14:creationId xmlns:p14="http://schemas.microsoft.com/office/powerpoint/2010/main" val="168347858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4">
            <a:extLst>
              <a:ext uri="{FF2B5EF4-FFF2-40B4-BE49-F238E27FC236}">
                <a16:creationId xmlns:a16="http://schemas.microsoft.com/office/drawing/2014/main" id="{8885B7D7-2941-C5A9-6789-19962BB79284}"/>
              </a:ext>
            </a:extLst>
          </p:cNvPr>
          <p:cNvSpPr txBox="1"/>
          <p:nvPr/>
        </p:nvSpPr>
        <p:spPr>
          <a:xfrm>
            <a:off x="836679" y="723898"/>
            <a:ext cx="6002110" cy="1495425"/>
          </a:xfrm>
          <a:prstGeom prst="rect">
            <a:avLst/>
          </a:prstGeom>
        </p:spPr>
        <p:txBody>
          <a:bodyPr vert="horz" lIns="91440" tIns="45720" rIns="91440" bIns="45720" rtlCol="0" anchor="ctr">
            <a:normAutofit/>
          </a:bodyPr>
          <a:lstStyle/>
          <a:p>
            <a:pPr>
              <a:lnSpc>
                <a:spcPct val="90000"/>
              </a:lnSpc>
              <a:spcBef>
                <a:spcPct val="0"/>
              </a:spcBef>
              <a:spcAft>
                <a:spcPts val="600"/>
              </a:spcAft>
              <a:defRPr/>
            </a:pPr>
            <a:r>
              <a:rPr lang="en-US" sz="4000" b="1" spc="225">
                <a:latin typeface="+mj-lt"/>
                <a:ea typeface="+mj-ea"/>
                <a:cs typeface="+mj-cs"/>
              </a:rPr>
              <a:t>Conclusion</a:t>
            </a:r>
            <a:endParaRPr lang="en-US" sz="4000">
              <a:latin typeface="+mj-lt"/>
              <a:ea typeface="+mj-ea"/>
              <a:cs typeface="+mj-cs"/>
            </a:endParaRPr>
          </a:p>
        </p:txBody>
      </p:sp>
      <p:sp>
        <p:nvSpPr>
          <p:cNvPr id="2" name="TextBox 1">
            <a:extLst>
              <a:ext uri="{FF2B5EF4-FFF2-40B4-BE49-F238E27FC236}">
                <a16:creationId xmlns:a16="http://schemas.microsoft.com/office/drawing/2014/main" id="{122FE032-D133-1E6A-63F6-3B7013ED6809}"/>
              </a:ext>
            </a:extLst>
          </p:cNvPr>
          <p:cNvSpPr txBox="1"/>
          <p:nvPr/>
        </p:nvSpPr>
        <p:spPr>
          <a:xfrm>
            <a:off x="836680" y="2405067"/>
            <a:ext cx="6002110" cy="372903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a:t>When comparing the sentiment analysis capabilities of VADER and </a:t>
            </a:r>
            <a:r>
              <a:rPr lang="en-US" sz="2000" err="1"/>
              <a:t>TextBlob</a:t>
            </a:r>
            <a:r>
              <a:rPr lang="en-US" sz="2000"/>
              <a:t>, VADER clearly emerges as the superior model. It consistently outperforms </a:t>
            </a:r>
            <a:r>
              <a:rPr lang="en-US" sz="2000" err="1"/>
              <a:t>TextBlob</a:t>
            </a:r>
            <a:r>
              <a:rPr lang="en-US" sz="2000"/>
              <a:t> across key metrics, particularly in accuracy and in identifying positive sentiments. While both models have their merits, for tasks demanding higher precision and recall, VADER appears to be the more reliable choice.</a:t>
            </a:r>
            <a:endParaRPr lang="en-US"/>
          </a:p>
        </p:txBody>
      </p:sp>
      <p:pic>
        <p:nvPicPr>
          <p:cNvPr id="38" name="Picture 37" descr="Magnifying glass showing decling performance">
            <a:extLst>
              <a:ext uri="{FF2B5EF4-FFF2-40B4-BE49-F238E27FC236}">
                <a16:creationId xmlns:a16="http://schemas.microsoft.com/office/drawing/2014/main" id="{A103563B-8BD8-1380-E578-4856CA9D1C2E}"/>
              </a:ext>
            </a:extLst>
          </p:cNvPr>
          <p:cNvPicPr>
            <a:picLocks noChangeAspect="1"/>
          </p:cNvPicPr>
          <p:nvPr/>
        </p:nvPicPr>
        <p:blipFill rotWithShape="1">
          <a:blip r:embed="rId3"/>
          <a:srcRect l="11877" r="39529" b="-1"/>
          <a:stretch/>
        </p:blipFill>
        <p:spPr>
          <a:xfrm>
            <a:off x="7199440" y="10"/>
            <a:ext cx="4992560" cy="6857990"/>
          </a:xfrm>
          <a:prstGeom prst="rect">
            <a:avLst/>
          </a:prstGeom>
          <a:effectLst/>
        </p:spPr>
      </p:pic>
    </p:spTree>
    <p:extLst>
      <p:ext uri="{BB962C8B-B14F-4D97-AF65-F5344CB8AC3E}">
        <p14:creationId xmlns:p14="http://schemas.microsoft.com/office/powerpoint/2010/main" val="302594983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a:extLst>
              <a:ext uri="{FF2B5EF4-FFF2-40B4-BE49-F238E27FC236}">
                <a16:creationId xmlns:a16="http://schemas.microsoft.com/office/drawing/2014/main" id="{595759E0-70EB-4F31-9979-C48DF9140050}"/>
              </a:ext>
            </a:extLst>
          </p:cNvPr>
          <p:cNvSpPr/>
          <p:nvPr/>
        </p:nvSpPr>
        <p:spPr>
          <a:xfrm>
            <a:off x="2744906" y="1382479"/>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1" name="矩形 10">
            <a:extLst>
              <a:ext uri="{FF2B5EF4-FFF2-40B4-BE49-F238E27FC236}">
                <a16:creationId xmlns:a16="http://schemas.microsoft.com/office/drawing/2014/main" id="{89E665AE-D1F7-4530-A01D-8118F2016433}"/>
              </a:ext>
            </a:extLst>
          </p:cNvPr>
          <p:cNvSpPr/>
          <p:nvPr/>
        </p:nvSpPr>
        <p:spPr>
          <a:xfrm>
            <a:off x="333823" y="243517"/>
            <a:ext cx="5158097" cy="623248"/>
          </a:xfrm>
          <a:prstGeom prst="rect">
            <a:avLst/>
          </a:prstGeom>
        </p:spPr>
        <p:txBody>
          <a:bodyPr wrap="square" lIns="68580" tIns="34290" rIns="68580" bIns="34290" anchor="t">
            <a:spAutoFit/>
          </a:bodyPr>
          <a:lstStyle/>
          <a:p>
            <a:pPr>
              <a:defRPr/>
            </a:pPr>
            <a:r>
              <a:rPr lang="en-CA" altLang="zh-CN" sz="3600" b="1" spc="225">
                <a:solidFill>
                  <a:srgbClr val="292929"/>
                </a:solidFill>
                <a:latin typeface="+mj-lt"/>
                <a:ea typeface="华文楷体"/>
                <a:cs typeface="+mn-ea"/>
                <a:sym typeface="+mn-lt"/>
              </a:rPr>
              <a:t>References</a:t>
            </a:r>
            <a:endParaRPr lang="en-CA" sz="3600" b="1" spc="225">
              <a:solidFill>
                <a:srgbClr val="292929"/>
              </a:solidFill>
              <a:latin typeface="+mj-lt"/>
              <a:ea typeface="华文楷体"/>
              <a:cs typeface="+mn-ea"/>
              <a:sym typeface="+mn-lt"/>
            </a:endParaRPr>
          </a:p>
        </p:txBody>
      </p:sp>
      <p:sp>
        <p:nvSpPr>
          <p:cNvPr id="13" name="矩形 12">
            <a:extLst>
              <a:ext uri="{FF2B5EF4-FFF2-40B4-BE49-F238E27FC236}">
                <a16:creationId xmlns:a16="http://schemas.microsoft.com/office/drawing/2014/main" id="{77667C1E-69F6-99CF-83FA-6C2A2043DC0B}"/>
              </a:ext>
            </a:extLst>
          </p:cNvPr>
          <p:cNvSpPr/>
          <p:nvPr/>
        </p:nvSpPr>
        <p:spPr>
          <a:xfrm>
            <a:off x="8771233" y="6098685"/>
            <a:ext cx="2568039" cy="315471"/>
          </a:xfrm>
          <a:prstGeom prst="rect">
            <a:avLst/>
          </a:prstGeom>
        </p:spPr>
        <p:txBody>
          <a:bodyPr wrap="square" lIns="68580" tIns="34290" rIns="68580" bIns="34290">
            <a:spAutoFit/>
          </a:bodyPr>
          <a:lstStyle/>
          <a:p>
            <a:pPr algn="dist">
              <a:defRPr/>
            </a:pPr>
            <a:r>
              <a:rPr lang="en-CA" sz="1600" i="1" spc="225">
                <a:solidFill>
                  <a:srgbClr val="292929"/>
                </a:solidFill>
                <a:latin typeface="+mj-lt"/>
                <a:cs typeface="+mn-ea"/>
                <a:sym typeface="+mn-lt"/>
              </a:rPr>
              <a:t>GROUP 05</a:t>
            </a:r>
            <a:endParaRPr sz="1600" i="1" spc="225">
              <a:solidFill>
                <a:srgbClr val="292929"/>
              </a:solidFill>
              <a:latin typeface="+mj-lt"/>
              <a:cs typeface="+mn-ea"/>
              <a:sym typeface="+mn-lt"/>
            </a:endParaRPr>
          </a:p>
        </p:txBody>
      </p:sp>
      <p:sp>
        <p:nvSpPr>
          <p:cNvPr id="18" name="矩形 13">
            <a:extLst>
              <a:ext uri="{FF2B5EF4-FFF2-40B4-BE49-F238E27FC236}">
                <a16:creationId xmlns:a16="http://schemas.microsoft.com/office/drawing/2014/main" id="{47BF9BBE-CB38-D28E-592B-0886DFE7F5D2}"/>
              </a:ext>
            </a:extLst>
          </p:cNvPr>
          <p:cNvSpPr/>
          <p:nvPr/>
        </p:nvSpPr>
        <p:spPr>
          <a:xfrm flipH="1">
            <a:off x="11372833" y="248574"/>
            <a:ext cx="353943" cy="4528699"/>
          </a:xfrm>
          <a:prstGeom prst="rect">
            <a:avLst/>
          </a:prstGeom>
        </p:spPr>
        <p:txBody>
          <a:bodyPr vert="eaVert" wrap="square" lIns="68580" tIns="34290" rIns="68580" bIns="34290">
            <a:spAutoFit/>
          </a:bodyPr>
          <a:lstStyle/>
          <a:p>
            <a:pPr>
              <a:defRPr/>
            </a:pPr>
            <a:r>
              <a:rPr lang="en-US" sz="1400" spc="225">
                <a:solidFill>
                  <a:srgbClr val="292929"/>
                </a:solidFill>
                <a:latin typeface="+mj-lt"/>
                <a:cs typeface="+mn-ea"/>
                <a:sym typeface="+mn-lt"/>
              </a:rPr>
              <a:t>COMP262 - NLP &amp; Recommender System</a:t>
            </a:r>
          </a:p>
        </p:txBody>
      </p:sp>
      <p:sp>
        <p:nvSpPr>
          <p:cNvPr id="20" name="矩形 14">
            <a:extLst>
              <a:ext uri="{FF2B5EF4-FFF2-40B4-BE49-F238E27FC236}">
                <a16:creationId xmlns:a16="http://schemas.microsoft.com/office/drawing/2014/main" id="{F9FDB158-84DB-8AA5-FA91-FE457D54DC19}"/>
              </a:ext>
            </a:extLst>
          </p:cNvPr>
          <p:cNvSpPr/>
          <p:nvPr/>
        </p:nvSpPr>
        <p:spPr>
          <a:xfrm flipH="1">
            <a:off x="11342435" y="5016459"/>
            <a:ext cx="353943" cy="1841541"/>
          </a:xfrm>
          <a:prstGeom prst="rect">
            <a:avLst/>
          </a:prstGeom>
        </p:spPr>
        <p:txBody>
          <a:bodyPr vert="eaVert" wrap="square" lIns="68580" tIns="34290" rIns="68580" bIns="34290">
            <a:spAutoFit/>
          </a:bodyPr>
          <a:lstStyle/>
          <a:p>
            <a:pPr>
              <a:defRPr/>
            </a:pPr>
            <a:r>
              <a:rPr lang="en-US" sz="1400" spc="225">
                <a:solidFill>
                  <a:srgbClr val="292929"/>
                </a:solidFill>
                <a:latin typeface="+mj-lt"/>
                <a:cs typeface="+mn-ea"/>
                <a:sym typeface="+mn-lt"/>
              </a:rPr>
              <a:t>PROJECT</a:t>
            </a:r>
            <a:endParaRPr sz="1400" spc="225">
              <a:solidFill>
                <a:srgbClr val="292929"/>
              </a:solidFill>
              <a:latin typeface="+mj-lt"/>
              <a:cs typeface="+mn-ea"/>
              <a:sym typeface="+mn-lt"/>
            </a:endParaRPr>
          </a:p>
        </p:txBody>
      </p:sp>
      <p:sp>
        <p:nvSpPr>
          <p:cNvPr id="2" name="TextBox 1">
            <a:extLst>
              <a:ext uri="{FF2B5EF4-FFF2-40B4-BE49-F238E27FC236}">
                <a16:creationId xmlns:a16="http://schemas.microsoft.com/office/drawing/2014/main" id="{8A9A2C75-65A5-BAAD-FBA4-CF0551DD5AC8}"/>
              </a:ext>
            </a:extLst>
          </p:cNvPr>
          <p:cNvSpPr txBox="1"/>
          <p:nvPr/>
        </p:nvSpPr>
        <p:spPr>
          <a:xfrm>
            <a:off x="509788" y="1073238"/>
            <a:ext cx="9940880" cy="5575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a:ea typeface="Calibri"/>
                <a:cs typeface="Calibri"/>
              </a:rPr>
              <a:t>Project, U. C. R. (n.d.). Amazon Review Data (2018). </a:t>
            </a:r>
            <a:r>
              <a:rPr lang="en-US" sz="2000">
                <a:ea typeface="Calibri"/>
                <a:cs typeface="Calibri"/>
                <a:hlinkClick r:id="rId3"/>
              </a:rPr>
              <a:t>https://nijianmo.github.io/amazon/index.html</a:t>
            </a:r>
            <a:endParaRPr lang="en-US">
              <a:ea typeface="Calibri"/>
              <a:cs typeface="Calibri"/>
            </a:endParaRPr>
          </a:p>
          <a:p>
            <a:pPr marL="285750" indent="-285750">
              <a:lnSpc>
                <a:spcPct val="150000"/>
              </a:lnSpc>
              <a:buFont typeface="Arial"/>
              <a:buChar char="•"/>
            </a:pPr>
            <a:r>
              <a:rPr lang="en-US" sz="2000">
                <a:ea typeface="Calibri"/>
                <a:cs typeface="Calibri"/>
              </a:rPr>
              <a:t>Tutorial: </a:t>
            </a:r>
            <a:r>
              <a:rPr lang="en-US" sz="2000" err="1">
                <a:ea typeface="Calibri"/>
                <a:cs typeface="Calibri"/>
              </a:rPr>
              <a:t>Quickstart</a:t>
            </a:r>
            <a:r>
              <a:rPr lang="en-US" sz="2000">
                <a:ea typeface="Calibri"/>
                <a:cs typeface="Calibri"/>
              </a:rPr>
              <a:t> - </a:t>
            </a:r>
            <a:r>
              <a:rPr lang="en-US" sz="2000" err="1">
                <a:ea typeface="Calibri"/>
                <a:cs typeface="Calibri"/>
              </a:rPr>
              <a:t>TextBlob</a:t>
            </a:r>
            <a:r>
              <a:rPr lang="en-US" sz="2000">
                <a:ea typeface="Calibri"/>
                <a:cs typeface="Calibri"/>
              </a:rPr>
              <a:t> 0.16.0 documentation. (n.d.). </a:t>
            </a:r>
            <a:r>
              <a:rPr lang="en-US" sz="2000">
                <a:ea typeface="Calibri"/>
                <a:cs typeface="Calibri"/>
                <a:hlinkClick r:id="rId4"/>
              </a:rPr>
              <a:t>https://textblob.readthedocs.io/en/dev/quickstart.html</a:t>
            </a:r>
            <a:endParaRPr lang="en-US">
              <a:ea typeface="Calibri"/>
              <a:cs typeface="Calibri"/>
            </a:endParaRPr>
          </a:p>
          <a:p>
            <a:pPr marL="285750" indent="-285750">
              <a:lnSpc>
                <a:spcPct val="150000"/>
              </a:lnSpc>
              <a:buFont typeface="Arial"/>
              <a:buChar char="•"/>
            </a:pPr>
            <a:r>
              <a:rPr lang="en-US" sz="2000" err="1">
                <a:ea typeface="Calibri"/>
                <a:cs typeface="Calibri"/>
              </a:rPr>
              <a:t>Cjhutto</a:t>
            </a:r>
            <a:r>
              <a:rPr lang="en-US" sz="2000">
                <a:ea typeface="Calibri"/>
                <a:cs typeface="Calibri"/>
              </a:rPr>
              <a:t>. (n.d.). CJHUTTO/</a:t>
            </a:r>
            <a:r>
              <a:rPr lang="en-US" sz="2000" err="1">
                <a:ea typeface="Calibri"/>
                <a:cs typeface="Calibri"/>
              </a:rPr>
              <a:t>Vadersentiment</a:t>
            </a:r>
            <a:r>
              <a:rPr lang="en-US" sz="2000">
                <a:ea typeface="Calibri"/>
                <a:cs typeface="Calibri"/>
              </a:rPr>
              <a:t>: Vader sentiment analysis. GitHub. </a:t>
            </a:r>
            <a:r>
              <a:rPr lang="en-US" sz="2000">
                <a:ea typeface="Calibri"/>
                <a:cs typeface="Calibri"/>
                <a:hlinkClick r:id="rId5"/>
              </a:rPr>
              <a:t>https://github.com/cjhutto/vaderSentiment</a:t>
            </a:r>
          </a:p>
          <a:p>
            <a:pPr marL="285750" indent="-285750">
              <a:lnSpc>
                <a:spcPct val="150000"/>
              </a:lnSpc>
              <a:buFont typeface="Arial"/>
              <a:buChar char="•"/>
            </a:pPr>
            <a:r>
              <a:rPr lang="en-US" sz="2000">
                <a:latin typeface="Franklin Gothic Book"/>
                <a:ea typeface="Calibri"/>
                <a:cs typeface="Calibri"/>
              </a:rPr>
              <a:t>Vader sentiment analysis: A complete guide, algo trading and more. Quantitative Finance &amp; Algo Trading Blog by </a:t>
            </a:r>
            <a:r>
              <a:rPr lang="en-US" sz="2000" err="1">
                <a:latin typeface="Franklin Gothic Book"/>
                <a:ea typeface="Calibri"/>
                <a:cs typeface="Calibri"/>
              </a:rPr>
              <a:t>QuantInsti</a:t>
            </a:r>
            <a:r>
              <a:rPr lang="en-US" sz="2000">
                <a:latin typeface="Franklin Gothic Book"/>
                <a:ea typeface="Calibri"/>
                <a:cs typeface="Calibri"/>
              </a:rPr>
              <a:t>. </a:t>
            </a:r>
            <a:r>
              <a:rPr lang="en-US" sz="2000">
                <a:solidFill>
                  <a:srgbClr val="000000"/>
                </a:solidFill>
                <a:latin typeface="Franklin Gothic Book"/>
                <a:ea typeface="Calibri"/>
                <a:cs typeface="Calibri"/>
                <a:hlinkClick r:id="rId6"/>
              </a:rPr>
              <a:t>https://blog.quantinsti.com/vader-sentiment/</a:t>
            </a:r>
          </a:p>
          <a:p>
            <a:pPr marL="285750" indent="-285750">
              <a:lnSpc>
                <a:spcPct val="150000"/>
              </a:lnSpc>
              <a:buFont typeface="Arial"/>
              <a:buChar char="•"/>
            </a:pPr>
            <a:r>
              <a:rPr lang="en-US" sz="2000">
                <a:latin typeface="Franklin Gothic Book"/>
                <a:ea typeface="Calibri"/>
                <a:cs typeface="Calibri Light"/>
              </a:rPr>
              <a:t>Todi, M. (2019, September 23). Sentiment analysis using the </a:t>
            </a:r>
            <a:r>
              <a:rPr lang="en-US" sz="2000" err="1">
                <a:latin typeface="Franklin Gothic Book"/>
                <a:ea typeface="Calibri"/>
                <a:cs typeface="Calibri Light"/>
              </a:rPr>
              <a:t>vader</a:t>
            </a:r>
            <a:r>
              <a:rPr lang="en-US" sz="2000">
                <a:latin typeface="Franklin Gothic Book"/>
                <a:ea typeface="Calibri"/>
                <a:cs typeface="Calibri Light"/>
              </a:rPr>
              <a:t> library. Medium. </a:t>
            </a:r>
            <a:r>
              <a:rPr lang="en-US" sz="2000">
                <a:solidFill>
                  <a:srgbClr val="000000"/>
                </a:solidFill>
                <a:latin typeface="Franklin Gothic Book"/>
                <a:ea typeface="Calibri"/>
                <a:cs typeface="Calibri Light"/>
                <a:hlinkClick r:id="rId7"/>
              </a:rPr>
              <a:t>https://medium.com/analytics-vidhya/sentiment-analysis-using-the-vader-library-a91a888e4afd</a:t>
            </a:r>
          </a:p>
        </p:txBody>
      </p:sp>
    </p:spTree>
    <p:extLst>
      <p:ext uri="{BB962C8B-B14F-4D97-AF65-F5344CB8AC3E}">
        <p14:creationId xmlns:p14="http://schemas.microsoft.com/office/powerpoint/2010/main" val="42773098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8614-8257-42E8-B617-C69FDD9E7036}"/>
              </a:ext>
            </a:extLst>
          </p:cNvPr>
          <p:cNvSpPr>
            <a:spLocks noGrp="1"/>
          </p:cNvSpPr>
          <p:nvPr>
            <p:ph type="title"/>
          </p:nvPr>
        </p:nvSpPr>
        <p:spPr>
          <a:xfrm>
            <a:off x="-639" y="2132453"/>
            <a:ext cx="12193279" cy="1959495"/>
          </a:xfrm>
        </p:spPr>
        <p:txBody>
          <a:bodyPr>
            <a:normAutofit/>
          </a:bodyPr>
          <a:lstStyle/>
          <a:p>
            <a:pPr algn="ctr"/>
            <a:r>
              <a:rPr lang="en-US" sz="6000">
                <a:latin typeface="Constantia"/>
              </a:rPr>
              <a:t>Thank You</a:t>
            </a:r>
            <a:endParaRPr lang="en-US" sz="6000"/>
          </a:p>
        </p:txBody>
      </p:sp>
    </p:spTree>
    <p:extLst>
      <p:ext uri="{BB962C8B-B14F-4D97-AF65-F5344CB8AC3E}">
        <p14:creationId xmlns:p14="http://schemas.microsoft.com/office/powerpoint/2010/main" val="28783549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95C6D15-67FC-459B-A9E1-0E5AE34FBABB}"/>
              </a:ext>
            </a:extLst>
          </p:cNvPr>
          <p:cNvSpPr/>
          <p:nvPr/>
        </p:nvSpPr>
        <p:spPr>
          <a:xfrm>
            <a:off x="497122" y="2215552"/>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椭圆 4">
            <a:extLst>
              <a:ext uri="{FF2B5EF4-FFF2-40B4-BE49-F238E27FC236}">
                <a16:creationId xmlns:a16="http://schemas.microsoft.com/office/drawing/2014/main" id="{9BD1AA97-8D5D-41BB-A69B-FC98226314BD}"/>
              </a:ext>
            </a:extLst>
          </p:cNvPr>
          <p:cNvSpPr/>
          <p:nvPr/>
        </p:nvSpPr>
        <p:spPr>
          <a:xfrm>
            <a:off x="330432" y="1684412"/>
            <a:ext cx="3284115" cy="3284115"/>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 name="文本框 5">
            <a:extLst>
              <a:ext uri="{FF2B5EF4-FFF2-40B4-BE49-F238E27FC236}">
                <a16:creationId xmlns:a16="http://schemas.microsoft.com/office/drawing/2014/main" id="{AB456296-6DD8-4B7C-B908-15E5D6D45644}"/>
              </a:ext>
            </a:extLst>
          </p:cNvPr>
          <p:cNvSpPr txBox="1"/>
          <p:nvPr/>
        </p:nvSpPr>
        <p:spPr>
          <a:xfrm>
            <a:off x="870182" y="2977567"/>
            <a:ext cx="3676671" cy="707886"/>
          </a:xfrm>
          <a:prstGeom prst="rect">
            <a:avLst/>
          </a:prstGeom>
          <a:noFill/>
        </p:spPr>
        <p:txBody>
          <a:bodyPr wrap="square" rtlCol="0">
            <a:spAutoFit/>
          </a:bodyPr>
          <a:lstStyle/>
          <a:p>
            <a:pPr algn="dist"/>
            <a:r>
              <a:rPr lang="en-US" altLang="zh-CN" sz="4000" b="1">
                <a:solidFill>
                  <a:schemeClr val="tx1">
                    <a:lumMod val="75000"/>
                    <a:lumOff val="25000"/>
                  </a:schemeClr>
                </a:solidFill>
                <a:latin typeface="+mj-lt"/>
                <a:cs typeface="+mn-ea"/>
                <a:sym typeface="+mn-lt"/>
              </a:rPr>
              <a:t>AGENDA</a:t>
            </a:r>
            <a:endParaRPr lang="en-US" altLang="zh-CN" sz="5400" b="1">
              <a:solidFill>
                <a:schemeClr val="tx1">
                  <a:lumMod val="75000"/>
                  <a:lumOff val="25000"/>
                </a:schemeClr>
              </a:solidFill>
              <a:latin typeface="+mj-lt"/>
              <a:cs typeface="+mn-ea"/>
              <a:sym typeface="+mn-lt"/>
            </a:endParaRPr>
          </a:p>
        </p:txBody>
      </p:sp>
      <p:grpSp>
        <p:nvGrpSpPr>
          <p:cNvPr id="7" name="组合 6">
            <a:extLst>
              <a:ext uri="{FF2B5EF4-FFF2-40B4-BE49-F238E27FC236}">
                <a16:creationId xmlns:a16="http://schemas.microsoft.com/office/drawing/2014/main" id="{5E016343-FCBA-4183-8159-71054396E91F}"/>
              </a:ext>
            </a:extLst>
          </p:cNvPr>
          <p:cNvGrpSpPr/>
          <p:nvPr/>
        </p:nvGrpSpPr>
        <p:grpSpPr>
          <a:xfrm>
            <a:off x="5934112" y="1675117"/>
            <a:ext cx="5222169" cy="400110"/>
            <a:chOff x="7324764" y="2044156"/>
            <a:chExt cx="5154326" cy="400110"/>
          </a:xfrm>
        </p:grpSpPr>
        <p:sp>
          <p:nvSpPr>
            <p:cNvPr id="8" name="文本框 7">
              <a:extLst>
                <a:ext uri="{FF2B5EF4-FFF2-40B4-BE49-F238E27FC236}">
                  <a16:creationId xmlns:a16="http://schemas.microsoft.com/office/drawing/2014/main" id="{3648C587-C8E5-481F-9366-C41B8CC67B5C}"/>
                </a:ext>
              </a:extLst>
            </p:cNvPr>
            <p:cNvSpPr txBox="1"/>
            <p:nvPr/>
          </p:nvSpPr>
          <p:spPr>
            <a:xfrm>
              <a:off x="8013156" y="2044156"/>
              <a:ext cx="4465934" cy="400110"/>
            </a:xfrm>
            <a:prstGeom prst="rect">
              <a:avLst/>
            </a:prstGeom>
            <a:noFill/>
          </p:spPr>
          <p:txBody>
            <a:bodyPr wrap="square" lIns="91440" tIns="45720" rIns="91440" bIns="45720" rtlCol="0" anchor="t">
              <a:spAutoFit/>
            </a:bodyPr>
            <a:lstStyle/>
            <a:p>
              <a:r>
                <a:rPr lang="en-CA" altLang="zh-CN" sz="2000">
                  <a:solidFill>
                    <a:schemeClr val="tx1">
                      <a:lumMod val="75000"/>
                      <a:lumOff val="25000"/>
                    </a:schemeClr>
                  </a:solidFill>
                  <a:latin typeface="+mj-lt"/>
                  <a:ea typeface="华文楷体"/>
                  <a:cs typeface="+mn-ea"/>
                  <a:sym typeface="+mn-lt"/>
                </a:rPr>
                <a:t>Dataset Info</a:t>
              </a:r>
              <a:endParaRPr lang="zh-CN" altLang="en-US" sz="2000">
                <a:solidFill>
                  <a:schemeClr val="tx1">
                    <a:lumMod val="75000"/>
                    <a:lumOff val="25000"/>
                  </a:schemeClr>
                </a:solidFill>
                <a:latin typeface="+mj-lt"/>
                <a:cs typeface="+mn-ea"/>
                <a:sym typeface="+mn-lt"/>
              </a:endParaRPr>
            </a:p>
          </p:txBody>
        </p:sp>
        <p:sp>
          <p:nvSpPr>
            <p:cNvPr id="9" name="文本框 8">
              <a:extLst>
                <a:ext uri="{FF2B5EF4-FFF2-40B4-BE49-F238E27FC236}">
                  <a16:creationId xmlns:a16="http://schemas.microsoft.com/office/drawing/2014/main" id="{7689F103-683A-4F31-8763-3C431AE55832}"/>
                </a:ext>
              </a:extLst>
            </p:cNvPr>
            <p:cNvSpPr txBox="1"/>
            <p:nvPr/>
          </p:nvSpPr>
          <p:spPr>
            <a:xfrm>
              <a:off x="7324764" y="2044156"/>
              <a:ext cx="417195" cy="400110"/>
            </a:xfrm>
            <a:prstGeom prst="rect">
              <a:avLst/>
            </a:prstGeom>
            <a:noFill/>
          </p:spPr>
          <p:txBody>
            <a:bodyPr wrap="square" rtlCol="0">
              <a:spAutoFit/>
            </a:bodyPr>
            <a:lstStyle/>
            <a:p>
              <a:r>
                <a:rPr lang="en-US" altLang="zh-CN" sz="2000" b="1">
                  <a:solidFill>
                    <a:schemeClr val="tx1">
                      <a:lumMod val="75000"/>
                      <a:lumOff val="25000"/>
                    </a:schemeClr>
                  </a:solidFill>
                  <a:latin typeface="+mj-lt"/>
                  <a:cs typeface="+mn-ea"/>
                  <a:sym typeface="+mn-lt"/>
                </a:rPr>
                <a:t>1</a:t>
              </a:r>
            </a:p>
          </p:txBody>
        </p:sp>
      </p:grpSp>
      <p:grpSp>
        <p:nvGrpSpPr>
          <p:cNvPr id="26" name="组合 6">
            <a:extLst>
              <a:ext uri="{FF2B5EF4-FFF2-40B4-BE49-F238E27FC236}">
                <a16:creationId xmlns:a16="http://schemas.microsoft.com/office/drawing/2014/main" id="{6C54B4D3-319D-A39B-F60F-E503E674C663}"/>
              </a:ext>
            </a:extLst>
          </p:cNvPr>
          <p:cNvGrpSpPr/>
          <p:nvPr/>
        </p:nvGrpSpPr>
        <p:grpSpPr>
          <a:xfrm>
            <a:off x="5934111" y="2247395"/>
            <a:ext cx="5060001" cy="400110"/>
            <a:chOff x="7324764" y="2044156"/>
            <a:chExt cx="5154326" cy="400110"/>
          </a:xfrm>
        </p:grpSpPr>
        <p:sp>
          <p:nvSpPr>
            <p:cNvPr id="27" name="文本框 7">
              <a:extLst>
                <a:ext uri="{FF2B5EF4-FFF2-40B4-BE49-F238E27FC236}">
                  <a16:creationId xmlns:a16="http://schemas.microsoft.com/office/drawing/2014/main" id="{7A14C79A-6A69-3472-D430-C817480EB3F8}"/>
                </a:ext>
              </a:extLst>
            </p:cNvPr>
            <p:cNvSpPr txBox="1"/>
            <p:nvPr/>
          </p:nvSpPr>
          <p:spPr>
            <a:xfrm>
              <a:off x="8013156" y="2044156"/>
              <a:ext cx="4465934" cy="400110"/>
            </a:xfrm>
            <a:prstGeom prst="rect">
              <a:avLst/>
            </a:prstGeom>
            <a:noFill/>
          </p:spPr>
          <p:txBody>
            <a:bodyPr wrap="square" rtlCol="0">
              <a:spAutoFit/>
            </a:bodyPr>
            <a:lstStyle/>
            <a:p>
              <a:r>
                <a:rPr lang="en-US" altLang="zh-CN" sz="2000">
                  <a:solidFill>
                    <a:schemeClr val="tx1">
                      <a:lumMod val="75000"/>
                      <a:lumOff val="25000"/>
                    </a:schemeClr>
                  </a:solidFill>
                  <a:latin typeface="+mj-lt"/>
                  <a:cs typeface="+mn-ea"/>
                  <a:sym typeface="+mn-lt"/>
                </a:rPr>
                <a:t>Dataset Exploration</a:t>
              </a:r>
              <a:endParaRPr lang="zh-CN" altLang="en-US" sz="2000">
                <a:solidFill>
                  <a:schemeClr val="tx1">
                    <a:lumMod val="75000"/>
                    <a:lumOff val="25000"/>
                  </a:schemeClr>
                </a:solidFill>
                <a:latin typeface="+mj-lt"/>
                <a:cs typeface="+mn-ea"/>
                <a:sym typeface="+mn-lt"/>
              </a:endParaRPr>
            </a:p>
          </p:txBody>
        </p:sp>
        <p:sp>
          <p:nvSpPr>
            <p:cNvPr id="28" name="文本框 8">
              <a:extLst>
                <a:ext uri="{FF2B5EF4-FFF2-40B4-BE49-F238E27FC236}">
                  <a16:creationId xmlns:a16="http://schemas.microsoft.com/office/drawing/2014/main" id="{487908D5-6369-647B-9A7F-082C45F9EBDC}"/>
                </a:ext>
              </a:extLst>
            </p:cNvPr>
            <p:cNvSpPr txBox="1"/>
            <p:nvPr/>
          </p:nvSpPr>
          <p:spPr>
            <a:xfrm>
              <a:off x="7324764" y="2044156"/>
              <a:ext cx="417195" cy="400110"/>
            </a:xfrm>
            <a:prstGeom prst="rect">
              <a:avLst/>
            </a:prstGeom>
            <a:noFill/>
          </p:spPr>
          <p:txBody>
            <a:bodyPr wrap="square" rtlCol="0">
              <a:spAutoFit/>
            </a:bodyPr>
            <a:lstStyle/>
            <a:p>
              <a:r>
                <a:rPr lang="en-US" altLang="zh-CN" sz="2000" b="1">
                  <a:solidFill>
                    <a:schemeClr val="tx1">
                      <a:lumMod val="75000"/>
                      <a:lumOff val="25000"/>
                    </a:schemeClr>
                  </a:solidFill>
                  <a:latin typeface="+mj-lt"/>
                  <a:cs typeface="+mn-ea"/>
                  <a:sym typeface="+mn-lt"/>
                </a:rPr>
                <a:t>2</a:t>
              </a:r>
            </a:p>
          </p:txBody>
        </p:sp>
      </p:grpSp>
      <p:grpSp>
        <p:nvGrpSpPr>
          <p:cNvPr id="29" name="组合 6">
            <a:extLst>
              <a:ext uri="{FF2B5EF4-FFF2-40B4-BE49-F238E27FC236}">
                <a16:creationId xmlns:a16="http://schemas.microsoft.com/office/drawing/2014/main" id="{5D355400-C6D3-D28D-8EC8-007DC1130128}"/>
              </a:ext>
            </a:extLst>
          </p:cNvPr>
          <p:cNvGrpSpPr/>
          <p:nvPr/>
        </p:nvGrpSpPr>
        <p:grpSpPr>
          <a:xfrm>
            <a:off x="5934112" y="2819673"/>
            <a:ext cx="5130127" cy="400110"/>
            <a:chOff x="7324764" y="2044156"/>
            <a:chExt cx="5154326" cy="400110"/>
          </a:xfrm>
        </p:grpSpPr>
        <p:sp>
          <p:nvSpPr>
            <p:cNvPr id="30" name="文本框 7">
              <a:extLst>
                <a:ext uri="{FF2B5EF4-FFF2-40B4-BE49-F238E27FC236}">
                  <a16:creationId xmlns:a16="http://schemas.microsoft.com/office/drawing/2014/main" id="{A8C8892A-E1C3-9A67-026E-32E8E3B117EA}"/>
                </a:ext>
              </a:extLst>
            </p:cNvPr>
            <p:cNvSpPr txBox="1"/>
            <p:nvPr/>
          </p:nvSpPr>
          <p:spPr>
            <a:xfrm>
              <a:off x="8013156" y="2044156"/>
              <a:ext cx="4465934" cy="400110"/>
            </a:xfrm>
            <a:prstGeom prst="rect">
              <a:avLst/>
            </a:prstGeom>
            <a:noFill/>
          </p:spPr>
          <p:txBody>
            <a:bodyPr wrap="square" rtlCol="0">
              <a:spAutoFit/>
            </a:bodyPr>
            <a:lstStyle/>
            <a:p>
              <a:r>
                <a:rPr lang="en-CA" altLang="zh-CN" sz="2000">
                  <a:solidFill>
                    <a:schemeClr val="tx1">
                      <a:lumMod val="75000"/>
                      <a:lumOff val="25000"/>
                    </a:schemeClr>
                  </a:solidFill>
                  <a:latin typeface="+mj-lt"/>
                  <a:cs typeface="+mn-ea"/>
                  <a:sym typeface="+mn-lt"/>
                </a:rPr>
                <a:t>Dataset Pre-processing</a:t>
              </a:r>
              <a:endParaRPr lang="zh-CN" altLang="en-US" sz="2000">
                <a:solidFill>
                  <a:schemeClr val="tx1">
                    <a:lumMod val="75000"/>
                    <a:lumOff val="25000"/>
                  </a:schemeClr>
                </a:solidFill>
                <a:latin typeface="+mj-lt"/>
                <a:cs typeface="+mn-ea"/>
                <a:sym typeface="+mn-lt"/>
              </a:endParaRPr>
            </a:p>
          </p:txBody>
        </p:sp>
        <p:sp>
          <p:nvSpPr>
            <p:cNvPr id="31" name="文本框 8">
              <a:extLst>
                <a:ext uri="{FF2B5EF4-FFF2-40B4-BE49-F238E27FC236}">
                  <a16:creationId xmlns:a16="http://schemas.microsoft.com/office/drawing/2014/main" id="{619941C4-54EC-1105-A536-266F56502DAC}"/>
                </a:ext>
              </a:extLst>
            </p:cNvPr>
            <p:cNvSpPr txBox="1"/>
            <p:nvPr/>
          </p:nvSpPr>
          <p:spPr>
            <a:xfrm>
              <a:off x="7324764" y="2044156"/>
              <a:ext cx="417195" cy="400110"/>
            </a:xfrm>
            <a:prstGeom prst="rect">
              <a:avLst/>
            </a:prstGeom>
            <a:noFill/>
          </p:spPr>
          <p:txBody>
            <a:bodyPr wrap="square" rtlCol="0">
              <a:spAutoFit/>
            </a:bodyPr>
            <a:lstStyle/>
            <a:p>
              <a:r>
                <a:rPr lang="en-US" altLang="zh-CN" sz="2000" b="1">
                  <a:solidFill>
                    <a:schemeClr val="tx1">
                      <a:lumMod val="75000"/>
                      <a:lumOff val="25000"/>
                    </a:schemeClr>
                  </a:solidFill>
                  <a:latin typeface="+mj-lt"/>
                  <a:cs typeface="+mn-ea"/>
                  <a:sym typeface="+mn-lt"/>
                </a:rPr>
                <a:t>3</a:t>
              </a:r>
            </a:p>
          </p:txBody>
        </p:sp>
      </p:grpSp>
      <p:grpSp>
        <p:nvGrpSpPr>
          <p:cNvPr id="32" name="组合 6">
            <a:extLst>
              <a:ext uri="{FF2B5EF4-FFF2-40B4-BE49-F238E27FC236}">
                <a16:creationId xmlns:a16="http://schemas.microsoft.com/office/drawing/2014/main" id="{0DE1CD55-9797-B84C-B4DF-3BCC42968545}"/>
              </a:ext>
            </a:extLst>
          </p:cNvPr>
          <p:cNvGrpSpPr/>
          <p:nvPr/>
        </p:nvGrpSpPr>
        <p:grpSpPr>
          <a:xfrm>
            <a:off x="5934112" y="3391951"/>
            <a:ext cx="5939363" cy="412016"/>
            <a:chOff x="7324764" y="2044156"/>
            <a:chExt cx="5760408" cy="400110"/>
          </a:xfrm>
        </p:grpSpPr>
        <p:sp>
          <p:nvSpPr>
            <p:cNvPr id="33" name="文本框 7">
              <a:extLst>
                <a:ext uri="{FF2B5EF4-FFF2-40B4-BE49-F238E27FC236}">
                  <a16:creationId xmlns:a16="http://schemas.microsoft.com/office/drawing/2014/main" id="{0D96CA24-056A-A5E8-A5FB-767C7315E51E}"/>
                </a:ext>
              </a:extLst>
            </p:cNvPr>
            <p:cNvSpPr txBox="1"/>
            <p:nvPr/>
          </p:nvSpPr>
          <p:spPr>
            <a:xfrm>
              <a:off x="8013155" y="2044156"/>
              <a:ext cx="5072017" cy="400110"/>
            </a:xfrm>
            <a:prstGeom prst="rect">
              <a:avLst/>
            </a:prstGeom>
            <a:noFill/>
          </p:spPr>
          <p:txBody>
            <a:bodyPr wrap="square" lIns="91440" tIns="45720" rIns="91440" bIns="45720" rtlCol="0" anchor="t">
              <a:spAutoFit/>
            </a:bodyPr>
            <a:lstStyle/>
            <a:p>
              <a:r>
                <a:rPr lang="en-CA" altLang="zh-CN" sz="2000">
                  <a:solidFill>
                    <a:schemeClr val="tx1">
                      <a:lumMod val="75000"/>
                      <a:lumOff val="25000"/>
                    </a:schemeClr>
                  </a:solidFill>
                  <a:latin typeface="+mj-lt"/>
                  <a:ea typeface="华文楷体"/>
                  <a:cs typeface="+mn-ea"/>
                  <a:sym typeface="+mn-lt"/>
                </a:rPr>
                <a:t>Sentiment Analysis</a:t>
              </a:r>
              <a:endParaRPr lang="zh-CN" altLang="en-US" sz="2000">
                <a:solidFill>
                  <a:schemeClr val="tx1">
                    <a:lumMod val="75000"/>
                    <a:lumOff val="25000"/>
                  </a:schemeClr>
                </a:solidFill>
                <a:latin typeface="+mj-lt"/>
                <a:cs typeface="+mn-ea"/>
                <a:sym typeface="+mn-lt"/>
              </a:endParaRPr>
            </a:p>
          </p:txBody>
        </p:sp>
        <p:sp>
          <p:nvSpPr>
            <p:cNvPr id="34" name="文本框 8">
              <a:extLst>
                <a:ext uri="{FF2B5EF4-FFF2-40B4-BE49-F238E27FC236}">
                  <a16:creationId xmlns:a16="http://schemas.microsoft.com/office/drawing/2014/main" id="{9A02EA26-85ED-E92B-239E-850B4B8B22D5}"/>
                </a:ext>
              </a:extLst>
            </p:cNvPr>
            <p:cNvSpPr txBox="1"/>
            <p:nvPr/>
          </p:nvSpPr>
          <p:spPr>
            <a:xfrm>
              <a:off x="7324764" y="2044156"/>
              <a:ext cx="417195" cy="400110"/>
            </a:xfrm>
            <a:prstGeom prst="rect">
              <a:avLst/>
            </a:prstGeom>
            <a:noFill/>
          </p:spPr>
          <p:txBody>
            <a:bodyPr wrap="square" rtlCol="0">
              <a:spAutoFit/>
            </a:bodyPr>
            <a:lstStyle/>
            <a:p>
              <a:r>
                <a:rPr lang="en-US" altLang="zh-CN" sz="2000" b="1">
                  <a:solidFill>
                    <a:schemeClr val="tx1">
                      <a:lumMod val="75000"/>
                      <a:lumOff val="25000"/>
                    </a:schemeClr>
                  </a:solidFill>
                  <a:latin typeface="+mj-lt"/>
                  <a:cs typeface="+mn-ea"/>
                  <a:sym typeface="+mn-lt"/>
                </a:rPr>
                <a:t>4</a:t>
              </a:r>
            </a:p>
          </p:txBody>
        </p:sp>
      </p:grpSp>
      <p:grpSp>
        <p:nvGrpSpPr>
          <p:cNvPr id="35" name="组合 6">
            <a:extLst>
              <a:ext uri="{FF2B5EF4-FFF2-40B4-BE49-F238E27FC236}">
                <a16:creationId xmlns:a16="http://schemas.microsoft.com/office/drawing/2014/main" id="{BBF31306-3EA3-BF58-DA29-1766A12073A6}"/>
              </a:ext>
            </a:extLst>
          </p:cNvPr>
          <p:cNvGrpSpPr/>
          <p:nvPr/>
        </p:nvGrpSpPr>
        <p:grpSpPr>
          <a:xfrm>
            <a:off x="5934112" y="3964229"/>
            <a:ext cx="5388857" cy="400110"/>
            <a:chOff x="7324764" y="2044156"/>
            <a:chExt cx="5048222" cy="400110"/>
          </a:xfrm>
        </p:grpSpPr>
        <p:sp>
          <p:nvSpPr>
            <p:cNvPr id="36" name="文本框 7">
              <a:extLst>
                <a:ext uri="{FF2B5EF4-FFF2-40B4-BE49-F238E27FC236}">
                  <a16:creationId xmlns:a16="http://schemas.microsoft.com/office/drawing/2014/main" id="{18ECC3F0-0E63-DEA1-0566-579F0828A610}"/>
                </a:ext>
              </a:extLst>
            </p:cNvPr>
            <p:cNvSpPr txBox="1"/>
            <p:nvPr/>
          </p:nvSpPr>
          <p:spPr>
            <a:xfrm>
              <a:off x="8013156" y="2044156"/>
              <a:ext cx="4359830" cy="400110"/>
            </a:xfrm>
            <a:prstGeom prst="rect">
              <a:avLst/>
            </a:prstGeom>
            <a:noFill/>
          </p:spPr>
          <p:txBody>
            <a:bodyPr wrap="square" rtlCol="0">
              <a:spAutoFit/>
            </a:bodyPr>
            <a:lstStyle/>
            <a:p>
              <a:r>
                <a:rPr lang="en-CA" altLang="zh-CN" sz="2000">
                  <a:solidFill>
                    <a:schemeClr val="tx1">
                      <a:lumMod val="75000"/>
                      <a:lumOff val="25000"/>
                    </a:schemeClr>
                  </a:solidFill>
                  <a:latin typeface="+mj-lt"/>
                  <a:cs typeface="+mn-ea"/>
                  <a:sym typeface="+mn-lt"/>
                </a:rPr>
                <a:t>Model Comparison</a:t>
              </a:r>
              <a:endParaRPr lang="zh-CN" altLang="en-US" sz="2000">
                <a:solidFill>
                  <a:schemeClr val="tx1">
                    <a:lumMod val="75000"/>
                    <a:lumOff val="25000"/>
                  </a:schemeClr>
                </a:solidFill>
                <a:latin typeface="+mj-lt"/>
                <a:cs typeface="+mn-ea"/>
                <a:sym typeface="+mn-lt"/>
              </a:endParaRPr>
            </a:p>
          </p:txBody>
        </p:sp>
        <p:sp>
          <p:nvSpPr>
            <p:cNvPr id="37" name="文本框 8">
              <a:extLst>
                <a:ext uri="{FF2B5EF4-FFF2-40B4-BE49-F238E27FC236}">
                  <a16:creationId xmlns:a16="http://schemas.microsoft.com/office/drawing/2014/main" id="{9ABA822C-A4D9-E7BC-DE23-6AF39DE1688D}"/>
                </a:ext>
              </a:extLst>
            </p:cNvPr>
            <p:cNvSpPr txBox="1"/>
            <p:nvPr/>
          </p:nvSpPr>
          <p:spPr>
            <a:xfrm>
              <a:off x="7324764" y="2044156"/>
              <a:ext cx="417195" cy="400110"/>
            </a:xfrm>
            <a:prstGeom prst="rect">
              <a:avLst/>
            </a:prstGeom>
            <a:noFill/>
          </p:spPr>
          <p:txBody>
            <a:bodyPr wrap="square" rtlCol="0">
              <a:spAutoFit/>
            </a:bodyPr>
            <a:lstStyle/>
            <a:p>
              <a:r>
                <a:rPr lang="en-US" altLang="zh-CN" sz="2000" b="1">
                  <a:solidFill>
                    <a:schemeClr val="tx1">
                      <a:lumMod val="75000"/>
                      <a:lumOff val="25000"/>
                    </a:schemeClr>
                  </a:solidFill>
                  <a:latin typeface="+mj-lt"/>
                  <a:cs typeface="+mn-ea"/>
                  <a:sym typeface="+mn-lt"/>
                </a:rPr>
                <a:t>5</a:t>
              </a:r>
            </a:p>
          </p:txBody>
        </p:sp>
      </p:grpSp>
      <p:grpSp>
        <p:nvGrpSpPr>
          <p:cNvPr id="38" name="组合 6">
            <a:extLst>
              <a:ext uri="{FF2B5EF4-FFF2-40B4-BE49-F238E27FC236}">
                <a16:creationId xmlns:a16="http://schemas.microsoft.com/office/drawing/2014/main" id="{D955C383-CFAC-63D3-3A24-55DACEB9D86F}"/>
              </a:ext>
            </a:extLst>
          </p:cNvPr>
          <p:cNvGrpSpPr/>
          <p:nvPr/>
        </p:nvGrpSpPr>
        <p:grpSpPr>
          <a:xfrm>
            <a:off x="5934111" y="4512695"/>
            <a:ext cx="5468386" cy="423922"/>
            <a:chOff x="7324764" y="2044156"/>
            <a:chExt cx="5154326" cy="400110"/>
          </a:xfrm>
        </p:grpSpPr>
        <p:sp>
          <p:nvSpPr>
            <p:cNvPr id="39" name="文本框 7">
              <a:extLst>
                <a:ext uri="{FF2B5EF4-FFF2-40B4-BE49-F238E27FC236}">
                  <a16:creationId xmlns:a16="http://schemas.microsoft.com/office/drawing/2014/main" id="{F3813AC6-016C-AACE-EF4D-54B7E429E73A}"/>
                </a:ext>
              </a:extLst>
            </p:cNvPr>
            <p:cNvSpPr txBox="1"/>
            <p:nvPr/>
          </p:nvSpPr>
          <p:spPr>
            <a:xfrm>
              <a:off x="8013156" y="2044156"/>
              <a:ext cx="4465934" cy="400110"/>
            </a:xfrm>
            <a:prstGeom prst="rect">
              <a:avLst/>
            </a:prstGeom>
            <a:noFill/>
          </p:spPr>
          <p:txBody>
            <a:bodyPr wrap="square" rtlCol="0">
              <a:spAutoFit/>
            </a:bodyPr>
            <a:lstStyle/>
            <a:p>
              <a:r>
                <a:rPr lang="en-CA" altLang="zh-CN" sz="2000">
                  <a:solidFill>
                    <a:schemeClr val="tx1">
                      <a:lumMod val="75000"/>
                      <a:lumOff val="25000"/>
                    </a:schemeClr>
                  </a:solidFill>
                  <a:latin typeface="+mj-lt"/>
                  <a:cs typeface="+mn-ea"/>
                  <a:sym typeface="+mn-lt"/>
                </a:rPr>
                <a:t>Conclusion</a:t>
              </a:r>
              <a:endParaRPr lang="zh-CN" altLang="en-US" sz="2000">
                <a:solidFill>
                  <a:schemeClr val="tx1">
                    <a:lumMod val="75000"/>
                    <a:lumOff val="25000"/>
                  </a:schemeClr>
                </a:solidFill>
                <a:latin typeface="+mj-lt"/>
                <a:cs typeface="+mn-ea"/>
                <a:sym typeface="+mn-lt"/>
              </a:endParaRPr>
            </a:p>
          </p:txBody>
        </p:sp>
        <p:sp>
          <p:nvSpPr>
            <p:cNvPr id="40" name="文本框 8">
              <a:extLst>
                <a:ext uri="{FF2B5EF4-FFF2-40B4-BE49-F238E27FC236}">
                  <a16:creationId xmlns:a16="http://schemas.microsoft.com/office/drawing/2014/main" id="{81849483-F9ED-C5A1-375B-A8DF70B6CD9F}"/>
                </a:ext>
              </a:extLst>
            </p:cNvPr>
            <p:cNvSpPr txBox="1"/>
            <p:nvPr/>
          </p:nvSpPr>
          <p:spPr>
            <a:xfrm>
              <a:off x="7324764" y="2044156"/>
              <a:ext cx="417195" cy="400110"/>
            </a:xfrm>
            <a:prstGeom prst="rect">
              <a:avLst/>
            </a:prstGeom>
            <a:noFill/>
          </p:spPr>
          <p:txBody>
            <a:bodyPr wrap="square" rtlCol="0">
              <a:spAutoFit/>
            </a:bodyPr>
            <a:lstStyle/>
            <a:p>
              <a:r>
                <a:rPr lang="en-US" altLang="zh-CN" sz="2000" b="1">
                  <a:solidFill>
                    <a:schemeClr val="tx1">
                      <a:lumMod val="75000"/>
                      <a:lumOff val="25000"/>
                    </a:schemeClr>
                  </a:solidFill>
                  <a:latin typeface="+mj-lt"/>
                  <a:cs typeface="+mn-ea"/>
                  <a:sym typeface="+mn-lt"/>
                </a:rPr>
                <a:t>6</a:t>
              </a:r>
            </a:p>
          </p:txBody>
        </p:sp>
      </p:grpSp>
    </p:spTree>
    <p:extLst>
      <p:ext uri="{BB962C8B-B14F-4D97-AF65-F5344CB8AC3E}">
        <p14:creationId xmlns:p14="http://schemas.microsoft.com/office/powerpoint/2010/main" val="125500071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60" name="Picture 959">
            <a:extLst>
              <a:ext uri="{FF2B5EF4-FFF2-40B4-BE49-F238E27FC236}">
                <a16:creationId xmlns:a16="http://schemas.microsoft.com/office/drawing/2014/main" id="{C2145A67-5C91-7DCF-CB68-4AFA2F06CFD9}"/>
              </a:ext>
            </a:extLst>
          </p:cNvPr>
          <p:cNvPicPr>
            <a:picLocks noChangeAspect="1"/>
          </p:cNvPicPr>
          <p:nvPr/>
        </p:nvPicPr>
        <p:blipFill rotWithShape="1">
          <a:blip r:embed="rId3"/>
          <a:srcRect r="9085" b="9085"/>
          <a:stretch/>
        </p:blipFill>
        <p:spPr>
          <a:xfrm>
            <a:off x="20" y="10"/>
            <a:ext cx="12191980" cy="6857990"/>
          </a:xfrm>
          <a:prstGeom prst="rect">
            <a:avLst/>
          </a:prstGeom>
        </p:spPr>
      </p:pic>
      <p:sp>
        <p:nvSpPr>
          <p:cNvPr id="964" name="Rectangle 96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8" name="TextBox 957">
            <a:extLst>
              <a:ext uri="{FF2B5EF4-FFF2-40B4-BE49-F238E27FC236}">
                <a16:creationId xmlns:a16="http://schemas.microsoft.com/office/drawing/2014/main" id="{BC50F43C-B69D-43F7-4AEB-14E9F567C22E}"/>
              </a:ext>
            </a:extLst>
          </p:cNvPr>
          <p:cNvSpPr txBox="1"/>
          <p:nvPr/>
        </p:nvSpPr>
        <p:spPr>
          <a:xfrm>
            <a:off x="1413867" y="1041797"/>
            <a:ext cx="5902523"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400">
                <a:ea typeface="+mn-lt"/>
                <a:cs typeface="+mn-lt"/>
              </a:rPr>
              <a:t>Amazon Review Data: Gift Cards</a:t>
            </a:r>
          </a:p>
          <a:p>
            <a:pPr>
              <a:spcAft>
                <a:spcPts val="600"/>
              </a:spcAft>
            </a:pPr>
            <a:r>
              <a:rPr lang="en-US" sz="2400">
                <a:ea typeface="+mn-lt"/>
                <a:cs typeface="+mn-lt"/>
              </a:rPr>
              <a:t>Dataset Source: U.C.R. Project, 2018</a:t>
            </a:r>
          </a:p>
          <a:p>
            <a:pPr>
              <a:spcAft>
                <a:spcPts val="600"/>
              </a:spcAft>
            </a:pPr>
            <a:r>
              <a:rPr lang="en-US" sz="2400">
                <a:ea typeface="+mn-lt"/>
                <a:cs typeface="+mn-lt"/>
              </a:rPr>
              <a:t>Type: 5-core subset</a:t>
            </a:r>
            <a:endParaRPr lang="en-US" sz="2400"/>
          </a:p>
        </p:txBody>
      </p:sp>
      <p:graphicFrame>
        <p:nvGraphicFramePr>
          <p:cNvPr id="904" name="Diagram 903">
            <a:extLst>
              <a:ext uri="{FF2B5EF4-FFF2-40B4-BE49-F238E27FC236}">
                <a16:creationId xmlns:a16="http://schemas.microsoft.com/office/drawing/2014/main" id="{226D56EA-6954-FE43-8DE7-46C6DAC16FE3}"/>
              </a:ext>
            </a:extLst>
          </p:cNvPr>
          <p:cNvGraphicFramePr/>
          <p:nvPr>
            <p:extLst>
              <p:ext uri="{D42A27DB-BD31-4B8C-83A1-F6EECF244321}">
                <p14:modId xmlns:p14="http://schemas.microsoft.com/office/powerpoint/2010/main" val="2663631834"/>
              </p:ext>
            </p:extLst>
          </p:nvPr>
        </p:nvGraphicFramePr>
        <p:xfrm>
          <a:off x="385763" y="1825625"/>
          <a:ext cx="1171813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84" name="矩形 10">
            <a:extLst>
              <a:ext uri="{FF2B5EF4-FFF2-40B4-BE49-F238E27FC236}">
                <a16:creationId xmlns:a16="http://schemas.microsoft.com/office/drawing/2014/main" id="{E89871DE-FDE6-02C5-38B5-1A8D5CCB2645}"/>
              </a:ext>
            </a:extLst>
          </p:cNvPr>
          <p:cNvSpPr/>
          <p:nvPr/>
        </p:nvSpPr>
        <p:spPr>
          <a:xfrm>
            <a:off x="388574" y="136666"/>
            <a:ext cx="5894163" cy="623248"/>
          </a:xfrm>
          <a:prstGeom prst="rect">
            <a:avLst/>
          </a:prstGeom>
        </p:spPr>
        <p:txBody>
          <a:bodyPr wrap="square" lIns="68580" tIns="34290" rIns="68580" bIns="34290" anchor="t">
            <a:spAutoFit/>
          </a:bodyPr>
          <a:lstStyle/>
          <a:p>
            <a:pPr marL="742950" indent="-742950">
              <a:buAutoNum type="arabicPeriod"/>
              <a:defRPr/>
            </a:pPr>
            <a:r>
              <a:rPr lang="en-CA" sz="3600" b="1" spc="225">
                <a:solidFill>
                  <a:srgbClr val="292929"/>
                </a:solidFill>
                <a:latin typeface="+mj-lt"/>
                <a:cs typeface="+mn-ea"/>
                <a:sym typeface="+mn-lt"/>
              </a:rPr>
              <a:t>Dataset Info</a:t>
            </a:r>
            <a:endParaRPr lang="en-US">
              <a:cs typeface="+mn-ea"/>
            </a:endParaRPr>
          </a:p>
        </p:txBody>
      </p:sp>
    </p:spTree>
    <p:extLst>
      <p:ext uri="{BB962C8B-B14F-4D97-AF65-F5344CB8AC3E}">
        <p14:creationId xmlns:p14="http://schemas.microsoft.com/office/powerpoint/2010/main" val="235210384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Rectangle 51">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文本框 4">
            <a:extLst>
              <a:ext uri="{FF2B5EF4-FFF2-40B4-BE49-F238E27FC236}">
                <a16:creationId xmlns:a16="http://schemas.microsoft.com/office/drawing/2014/main" id="{95BCBB4D-4E50-BF50-E0D4-43EE41A9B6AC}"/>
              </a:ext>
            </a:extLst>
          </p:cNvPr>
          <p:cNvSpPr txBox="1"/>
          <p:nvPr/>
        </p:nvSpPr>
        <p:spPr>
          <a:xfrm>
            <a:off x="841248" y="510047"/>
            <a:ext cx="3300984" cy="1645920"/>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defRPr/>
            </a:pPr>
            <a:r>
              <a:rPr lang="en-US" sz="2800" b="1" spc="225">
                <a:latin typeface="+mj-lt"/>
                <a:ea typeface="+mj-ea"/>
                <a:cs typeface="+mj-cs"/>
                <a:sym typeface="+mn-lt"/>
              </a:rPr>
              <a:t>2. Dataset Exploration</a:t>
            </a:r>
            <a:endParaRPr lang="en-US" sz="2800">
              <a:latin typeface="+mj-lt"/>
              <a:ea typeface="+mj-ea"/>
              <a:cs typeface="+mj-cs"/>
            </a:endParaRPr>
          </a:p>
        </p:txBody>
      </p:sp>
      <p:sp>
        <p:nvSpPr>
          <p:cNvPr id="53" name="Rectangle 52">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16C15423-89CF-1400-0FD1-6DF2444CB48C}"/>
              </a:ext>
            </a:extLst>
          </p:cNvPr>
          <p:cNvSpPr txBox="1"/>
          <p:nvPr/>
        </p:nvSpPr>
        <p:spPr>
          <a:xfrm>
            <a:off x="4581144" y="510047"/>
            <a:ext cx="6858000"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b="1"/>
              <a:t>The dataset has reviews from 2972 entries with 12 columns</a:t>
            </a:r>
          </a:p>
          <a:p>
            <a:pPr marL="285750" indent="-228600">
              <a:lnSpc>
                <a:spcPct val="90000"/>
              </a:lnSpc>
              <a:spcAft>
                <a:spcPts val="600"/>
              </a:spcAft>
              <a:buFont typeface="Arial" panose="020B0604020202020204" pitchFamily="34" charset="0"/>
              <a:buChar char="•"/>
            </a:pPr>
            <a:r>
              <a:rPr lang="en-US" b="1"/>
              <a:t>On average, products have a high rating of 4.88 out of 5</a:t>
            </a:r>
          </a:p>
          <a:p>
            <a:pPr marL="285750" indent="-228600">
              <a:lnSpc>
                <a:spcPct val="90000"/>
              </a:lnSpc>
              <a:spcAft>
                <a:spcPts val="600"/>
              </a:spcAft>
              <a:buFont typeface="Arial" panose="020B0604020202020204" pitchFamily="34" charset="0"/>
              <a:buChar char="•"/>
            </a:pPr>
            <a:r>
              <a:rPr lang="en-US" b="1"/>
              <a:t>Review ratings have little to no relation with the time of the review or the number of votes it received</a:t>
            </a:r>
          </a:p>
        </p:txBody>
      </p:sp>
      <p:pic>
        <p:nvPicPr>
          <p:cNvPr id="4" name="Picture 3" descr="A screenshot of a graph&#10;&#10;Description automatically generated">
            <a:extLst>
              <a:ext uri="{FF2B5EF4-FFF2-40B4-BE49-F238E27FC236}">
                <a16:creationId xmlns:a16="http://schemas.microsoft.com/office/drawing/2014/main" id="{984AD7C6-83F1-DDA3-B052-AE3F94EC2386}"/>
              </a:ext>
            </a:extLst>
          </p:cNvPr>
          <p:cNvPicPr>
            <a:picLocks noChangeAspect="1"/>
          </p:cNvPicPr>
          <p:nvPr/>
        </p:nvPicPr>
        <p:blipFill>
          <a:blip r:embed="rId3"/>
          <a:stretch>
            <a:fillRect/>
          </a:stretch>
        </p:blipFill>
        <p:spPr>
          <a:xfrm>
            <a:off x="4010597" y="3515963"/>
            <a:ext cx="3953541" cy="3344310"/>
          </a:xfrm>
          <a:prstGeom prst="rect">
            <a:avLst/>
          </a:prstGeom>
        </p:spPr>
      </p:pic>
      <p:pic>
        <p:nvPicPr>
          <p:cNvPr id="2" name="Picture 1" descr="A screenshot of a computer code&#10;&#10;Description automatically generated">
            <a:extLst>
              <a:ext uri="{FF2B5EF4-FFF2-40B4-BE49-F238E27FC236}">
                <a16:creationId xmlns:a16="http://schemas.microsoft.com/office/drawing/2014/main" id="{60A2818D-3CCC-D5A8-095C-C081A01ADAE3}"/>
              </a:ext>
            </a:extLst>
          </p:cNvPr>
          <p:cNvPicPr>
            <a:picLocks noChangeAspect="1"/>
          </p:cNvPicPr>
          <p:nvPr/>
        </p:nvPicPr>
        <p:blipFill>
          <a:blip r:embed="rId4"/>
          <a:stretch>
            <a:fillRect/>
          </a:stretch>
        </p:blipFill>
        <p:spPr>
          <a:xfrm>
            <a:off x="1817" y="3510399"/>
            <a:ext cx="4013072" cy="3319719"/>
          </a:xfrm>
          <a:prstGeom prst="rect">
            <a:avLst/>
          </a:prstGeom>
        </p:spPr>
      </p:pic>
      <p:pic>
        <p:nvPicPr>
          <p:cNvPr id="3" name="Picture 2" descr="A table of numbers and symbols&#10;&#10;Description automatically generated">
            <a:extLst>
              <a:ext uri="{FF2B5EF4-FFF2-40B4-BE49-F238E27FC236}">
                <a16:creationId xmlns:a16="http://schemas.microsoft.com/office/drawing/2014/main" id="{DCEA5156-37C9-930A-11E1-4D0E65CFAEB7}"/>
              </a:ext>
            </a:extLst>
          </p:cNvPr>
          <p:cNvPicPr>
            <a:picLocks noChangeAspect="1"/>
          </p:cNvPicPr>
          <p:nvPr/>
        </p:nvPicPr>
        <p:blipFill>
          <a:blip r:embed="rId5"/>
          <a:stretch>
            <a:fillRect/>
          </a:stretch>
        </p:blipFill>
        <p:spPr>
          <a:xfrm>
            <a:off x="7958822" y="3685007"/>
            <a:ext cx="4227385" cy="3172908"/>
          </a:xfrm>
          <a:prstGeom prst="rect">
            <a:avLst/>
          </a:prstGeom>
        </p:spPr>
      </p:pic>
    </p:spTree>
    <p:extLst>
      <p:ext uri="{BB962C8B-B14F-4D97-AF65-F5344CB8AC3E}">
        <p14:creationId xmlns:p14="http://schemas.microsoft.com/office/powerpoint/2010/main" val="136145761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15B4B426-2A15-C393-E54A-3AD5E8CA6228}"/>
              </a:ext>
            </a:extLst>
          </p:cNvPr>
          <p:cNvPicPr>
            <a:picLocks noChangeAspect="1"/>
          </p:cNvPicPr>
          <p:nvPr/>
        </p:nvPicPr>
        <p:blipFill>
          <a:blip r:embed="rId3"/>
          <a:stretch>
            <a:fillRect/>
          </a:stretch>
        </p:blipFill>
        <p:spPr>
          <a:xfrm>
            <a:off x="855330" y="2894437"/>
            <a:ext cx="5064052" cy="3969487"/>
          </a:xfrm>
          <a:prstGeom prst="rect">
            <a:avLst/>
          </a:prstGeom>
        </p:spPr>
      </p:pic>
      <p:pic>
        <p:nvPicPr>
          <p:cNvPr id="7" name="Picture 6" descr="A graph of a number of bars&#10;&#10;Description automatically generated">
            <a:extLst>
              <a:ext uri="{FF2B5EF4-FFF2-40B4-BE49-F238E27FC236}">
                <a16:creationId xmlns:a16="http://schemas.microsoft.com/office/drawing/2014/main" id="{00B7BBAC-06B6-A787-62E5-96BE91182E5F}"/>
              </a:ext>
            </a:extLst>
          </p:cNvPr>
          <p:cNvPicPr>
            <a:picLocks noChangeAspect="1"/>
          </p:cNvPicPr>
          <p:nvPr/>
        </p:nvPicPr>
        <p:blipFill>
          <a:blip r:embed="rId4"/>
          <a:stretch>
            <a:fillRect/>
          </a:stretch>
        </p:blipFill>
        <p:spPr>
          <a:xfrm>
            <a:off x="6558423" y="2899410"/>
            <a:ext cx="5147396" cy="3969488"/>
          </a:xfrm>
          <a:prstGeom prst="rect">
            <a:avLst/>
          </a:prstGeom>
        </p:spPr>
      </p:pic>
      <p:sp>
        <p:nvSpPr>
          <p:cNvPr id="18" name="椭圆 3">
            <a:extLst>
              <a:ext uri="{FF2B5EF4-FFF2-40B4-BE49-F238E27FC236}">
                <a16:creationId xmlns:a16="http://schemas.microsoft.com/office/drawing/2014/main" id="{09010F96-C3A7-D367-EBEC-3D9D4DE23D13}"/>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mj-lt"/>
              <a:cs typeface="+mn-ea"/>
              <a:sym typeface="+mn-lt"/>
            </a:endParaRPr>
          </a:p>
        </p:txBody>
      </p:sp>
      <p:sp>
        <p:nvSpPr>
          <p:cNvPr id="172" name="TextBox 171">
            <a:extLst>
              <a:ext uri="{FF2B5EF4-FFF2-40B4-BE49-F238E27FC236}">
                <a16:creationId xmlns:a16="http://schemas.microsoft.com/office/drawing/2014/main" id="{4F8C88FC-D729-C40C-D02F-D40B2C309AF3}"/>
              </a:ext>
            </a:extLst>
          </p:cNvPr>
          <p:cNvSpPr txBox="1"/>
          <p:nvPr/>
        </p:nvSpPr>
        <p:spPr>
          <a:xfrm>
            <a:off x="854272" y="1140023"/>
            <a:ext cx="328910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Distribution of Ratings:</a:t>
            </a:r>
          </a:p>
          <a:p>
            <a:r>
              <a:rPr lang="en-US" b="1">
                <a:solidFill>
                  <a:srgbClr val="7030A0"/>
                </a:solidFill>
              </a:rPr>
              <a:t>5 stars:</a:t>
            </a:r>
            <a:r>
              <a:rPr lang="en-US"/>
              <a:t> 2,752 reviews</a:t>
            </a:r>
          </a:p>
          <a:p>
            <a:r>
              <a:rPr lang="en-US" b="1">
                <a:solidFill>
                  <a:srgbClr val="C00000"/>
                </a:solidFill>
              </a:rPr>
              <a:t>4 stars:</a:t>
            </a:r>
            <a:r>
              <a:rPr lang="en-US"/>
              <a:t> 154 reviews</a:t>
            </a:r>
          </a:p>
          <a:p>
            <a:r>
              <a:rPr lang="en-US" b="1">
                <a:solidFill>
                  <a:schemeClr val="accent6">
                    <a:lumMod val="75000"/>
                  </a:schemeClr>
                </a:solidFill>
              </a:rPr>
              <a:t>3 stars: </a:t>
            </a:r>
            <a:r>
              <a:rPr lang="en-US"/>
              <a:t>33 reviews</a:t>
            </a:r>
          </a:p>
          <a:p>
            <a:r>
              <a:rPr lang="en-US" b="1">
                <a:solidFill>
                  <a:schemeClr val="accent2">
                    <a:lumMod val="75000"/>
                  </a:schemeClr>
                </a:solidFill>
              </a:rPr>
              <a:t>2 stars:</a:t>
            </a:r>
            <a:r>
              <a:rPr lang="en-US"/>
              <a:t> 11 reviews</a:t>
            </a:r>
          </a:p>
          <a:p>
            <a:r>
              <a:rPr lang="en-US" b="1">
                <a:solidFill>
                  <a:schemeClr val="accent5">
                    <a:lumMod val="75000"/>
                  </a:schemeClr>
                </a:solidFill>
              </a:rPr>
              <a:t>1 star: </a:t>
            </a:r>
            <a:r>
              <a:rPr lang="en-US"/>
              <a:t>22 reviews</a:t>
            </a:r>
          </a:p>
        </p:txBody>
      </p:sp>
      <p:sp>
        <p:nvSpPr>
          <p:cNvPr id="173" name="TextBox 172">
            <a:extLst>
              <a:ext uri="{FF2B5EF4-FFF2-40B4-BE49-F238E27FC236}">
                <a16:creationId xmlns:a16="http://schemas.microsoft.com/office/drawing/2014/main" id="{10189C7E-5DE5-9A5E-BF72-391834D36B2C}"/>
              </a:ext>
            </a:extLst>
          </p:cNvPr>
          <p:cNvSpPr txBox="1"/>
          <p:nvPr/>
        </p:nvSpPr>
        <p:spPr>
          <a:xfrm>
            <a:off x="6557366" y="1140024"/>
            <a:ext cx="34081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Verified vs. Non-Verified Reviews:</a:t>
            </a:r>
          </a:p>
          <a:p>
            <a:r>
              <a:rPr lang="en-US" b="1">
                <a:solidFill>
                  <a:schemeClr val="accent2">
                    <a:lumMod val="75000"/>
                  </a:schemeClr>
                </a:solidFill>
              </a:rPr>
              <a:t>True: </a:t>
            </a:r>
            <a:r>
              <a:rPr lang="en-US"/>
              <a:t>2,838 reviews</a:t>
            </a:r>
          </a:p>
          <a:p>
            <a:r>
              <a:rPr lang="en-US" b="1">
                <a:solidFill>
                  <a:schemeClr val="accent5">
                    <a:lumMod val="75000"/>
                  </a:schemeClr>
                </a:solidFill>
              </a:rPr>
              <a:t>False:</a:t>
            </a:r>
            <a:r>
              <a:rPr lang="en-US"/>
              <a:t> 134 reviews</a:t>
            </a:r>
          </a:p>
        </p:txBody>
      </p:sp>
    </p:spTree>
    <p:extLst>
      <p:ext uri="{BB962C8B-B14F-4D97-AF65-F5344CB8AC3E}">
        <p14:creationId xmlns:p14="http://schemas.microsoft.com/office/powerpoint/2010/main" val="46618637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76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11F816A-1C4A-A4D2-CBA6-954A149DE514}"/>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600" kern="1200">
                <a:solidFill>
                  <a:srgbClr val="FFFFFF"/>
                </a:solidFill>
                <a:latin typeface="+mj-lt"/>
                <a:ea typeface="+mj-ea"/>
                <a:cs typeface="+mj-cs"/>
              </a:rPr>
              <a:t>Word Cloud (before pre-processing)</a:t>
            </a:r>
          </a:p>
        </p:txBody>
      </p:sp>
      <p:pic>
        <p:nvPicPr>
          <p:cNvPr id="2" name="Picture 1" descr="A word cloud of words&#10;&#10;Description automatically generated">
            <a:extLst>
              <a:ext uri="{FF2B5EF4-FFF2-40B4-BE49-F238E27FC236}">
                <a16:creationId xmlns:a16="http://schemas.microsoft.com/office/drawing/2014/main" id="{24E535E9-95D7-DB29-B0CA-C4D57E37BFB1}"/>
              </a:ext>
            </a:extLst>
          </p:cNvPr>
          <p:cNvPicPr>
            <a:picLocks noChangeAspect="1"/>
          </p:cNvPicPr>
          <p:nvPr/>
        </p:nvPicPr>
        <p:blipFill>
          <a:blip r:embed="rId3"/>
          <a:stretch>
            <a:fillRect/>
          </a:stretch>
        </p:blipFill>
        <p:spPr>
          <a:xfrm>
            <a:off x="3550444" y="1308342"/>
            <a:ext cx="8640761" cy="4499863"/>
          </a:xfrm>
          <a:prstGeom prst="rect">
            <a:avLst/>
          </a:prstGeom>
        </p:spPr>
      </p:pic>
      <p:sp>
        <p:nvSpPr>
          <p:cNvPr id="18" name="椭圆 3">
            <a:extLst>
              <a:ext uri="{FF2B5EF4-FFF2-40B4-BE49-F238E27FC236}">
                <a16:creationId xmlns:a16="http://schemas.microsoft.com/office/drawing/2014/main" id="{09010F96-C3A7-D367-EBEC-3D9D4DE23D13}"/>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mj-lt"/>
              <a:cs typeface="+mn-ea"/>
              <a:sym typeface="+mn-lt"/>
            </a:endParaRPr>
          </a:p>
        </p:txBody>
      </p:sp>
    </p:spTree>
    <p:extLst>
      <p:ext uri="{BB962C8B-B14F-4D97-AF65-F5344CB8AC3E}">
        <p14:creationId xmlns:p14="http://schemas.microsoft.com/office/powerpoint/2010/main" val="20420797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2553F943-7E5E-4A56-B451-0160855CD2F9}"/>
              </a:ext>
            </a:extLst>
          </p:cNvPr>
          <p:cNvSpPr/>
          <p:nvPr/>
        </p:nvSpPr>
        <p:spPr>
          <a:xfrm>
            <a:off x="1540669" y="128370"/>
            <a:ext cx="10515600" cy="1133693"/>
          </a:xfrm>
          <a:prstGeom prst="rect">
            <a:avLst/>
          </a:prstGeom>
        </p:spPr>
        <p:txBody>
          <a:bodyPr vert="horz" lIns="91440" tIns="45720" rIns="91440" bIns="45720" rtlCol="0" anchor="ctr">
            <a:normAutofit/>
          </a:bodyPr>
          <a:lstStyle/>
          <a:p>
            <a:pPr>
              <a:lnSpc>
                <a:spcPct val="90000"/>
              </a:lnSpc>
              <a:spcBef>
                <a:spcPct val="0"/>
              </a:spcBef>
              <a:spcAft>
                <a:spcPts val="600"/>
              </a:spcAft>
              <a:defRPr/>
            </a:pPr>
            <a:r>
              <a:rPr lang="en-US" sz="3600" b="1" kern="1200" spc="225">
                <a:latin typeface="+mj-lt"/>
                <a:ea typeface="+mj-ea"/>
                <a:cs typeface="+mj-cs"/>
                <a:sym typeface="+mn-lt"/>
              </a:rPr>
              <a:t>Dataset Pre-processing</a:t>
            </a:r>
            <a:r>
              <a:rPr lang="en-US" sz="3600" b="1" spc="225">
                <a:latin typeface="+mj-lt"/>
                <a:ea typeface="+mj-ea"/>
                <a:cs typeface="+mj-cs"/>
                <a:sym typeface="+mn-lt"/>
              </a:rPr>
              <a:t>(Basic)</a:t>
            </a:r>
            <a:endParaRPr lang="en-US" sz="3600" b="1" kern="1200" spc="225">
              <a:latin typeface="+mj-lt"/>
              <a:ea typeface="+mj-ea"/>
              <a:cs typeface="+mj-cs"/>
              <a:sym typeface="+mn-lt"/>
            </a:endParaRPr>
          </a:p>
        </p:txBody>
      </p:sp>
      <p:sp>
        <p:nvSpPr>
          <p:cNvPr id="13" name="文本框 12">
            <a:extLst>
              <a:ext uri="{FF2B5EF4-FFF2-40B4-BE49-F238E27FC236}">
                <a16:creationId xmlns:a16="http://schemas.microsoft.com/office/drawing/2014/main" id="{E78984A5-F46A-499C-BB67-5E5FBC7EBD3A}"/>
              </a:ext>
            </a:extLst>
          </p:cNvPr>
          <p:cNvSpPr txBox="1"/>
          <p:nvPr/>
        </p:nvSpPr>
        <p:spPr>
          <a:xfrm>
            <a:off x="464989" y="297271"/>
            <a:ext cx="1316109" cy="646331"/>
          </a:xfrm>
          <a:prstGeom prst="rect">
            <a:avLst/>
          </a:prstGeom>
          <a:noFill/>
        </p:spPr>
        <p:txBody>
          <a:bodyPr wrap="square" lIns="91440" tIns="45720" rIns="91440" bIns="45720" rtlCol="0" anchor="t">
            <a:spAutoFit/>
          </a:bodyPr>
          <a:lstStyle/>
          <a:p>
            <a:pPr algn="ctr">
              <a:spcAft>
                <a:spcPts val="600"/>
              </a:spcAft>
            </a:pPr>
            <a:r>
              <a:rPr lang="en-US" altLang="zh-CN" sz="3600" b="1">
                <a:solidFill>
                  <a:schemeClr val="tx1">
                    <a:lumMod val="75000"/>
                    <a:lumOff val="25000"/>
                  </a:schemeClr>
                </a:solidFill>
                <a:latin typeface="+mj-lt"/>
                <a:ea typeface="华文楷体"/>
                <a:cs typeface="+mn-ea"/>
                <a:sym typeface="+mn-lt"/>
              </a:rPr>
              <a:t>03</a:t>
            </a:r>
            <a:endParaRPr lang="en-US" altLang="zh-CN" sz="3600" b="1">
              <a:solidFill>
                <a:schemeClr val="tx1">
                  <a:lumMod val="75000"/>
                  <a:lumOff val="25000"/>
                </a:schemeClr>
              </a:solidFill>
              <a:latin typeface="+mj-lt"/>
              <a:ea typeface="华文楷体"/>
              <a:cs typeface="+mn-ea"/>
            </a:endParaRPr>
          </a:p>
        </p:txBody>
      </p:sp>
      <p:graphicFrame>
        <p:nvGraphicFramePr>
          <p:cNvPr id="15" name="TextBox 1">
            <a:extLst>
              <a:ext uri="{FF2B5EF4-FFF2-40B4-BE49-F238E27FC236}">
                <a16:creationId xmlns:a16="http://schemas.microsoft.com/office/drawing/2014/main" id="{6B2C3CDD-E94C-04C4-342F-B5980BA8E8A6}"/>
              </a:ext>
            </a:extLst>
          </p:cNvPr>
          <p:cNvGraphicFramePr/>
          <p:nvPr>
            <p:extLst>
              <p:ext uri="{D42A27DB-BD31-4B8C-83A1-F6EECF244321}">
                <p14:modId xmlns:p14="http://schemas.microsoft.com/office/powerpoint/2010/main" val="1579186740"/>
              </p:ext>
            </p:extLst>
          </p:nvPr>
        </p:nvGraphicFramePr>
        <p:xfrm>
          <a:off x="671512" y="1254125"/>
          <a:ext cx="11218066" cy="4684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01484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76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11F816A-1C4A-A4D2-CBA6-954A149DE514}"/>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600" kern="1200">
                <a:solidFill>
                  <a:srgbClr val="FFFFFF"/>
                </a:solidFill>
                <a:latin typeface="+mj-lt"/>
                <a:ea typeface="+mj-ea"/>
                <a:cs typeface="+mj-cs"/>
              </a:rPr>
              <a:t>Word Cloud (</a:t>
            </a:r>
            <a:r>
              <a:rPr lang="en-US" sz="2600">
                <a:solidFill>
                  <a:srgbClr val="FFFFFF"/>
                </a:solidFill>
                <a:latin typeface="+mj-lt"/>
                <a:ea typeface="+mj-ea"/>
                <a:cs typeface="+mj-cs"/>
              </a:rPr>
              <a:t>after basic </a:t>
            </a:r>
            <a:r>
              <a:rPr lang="en-US" sz="2600" kern="1200">
                <a:solidFill>
                  <a:srgbClr val="FFFFFF"/>
                </a:solidFill>
                <a:latin typeface="+mj-lt"/>
                <a:ea typeface="+mj-ea"/>
                <a:cs typeface="+mj-cs"/>
              </a:rPr>
              <a:t>pre-processing)</a:t>
            </a:r>
          </a:p>
        </p:txBody>
      </p:sp>
      <p:sp>
        <p:nvSpPr>
          <p:cNvPr id="18" name="椭圆 3">
            <a:extLst>
              <a:ext uri="{FF2B5EF4-FFF2-40B4-BE49-F238E27FC236}">
                <a16:creationId xmlns:a16="http://schemas.microsoft.com/office/drawing/2014/main" id="{09010F96-C3A7-D367-EBEC-3D9D4DE23D13}"/>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mj-lt"/>
              <a:cs typeface="+mn-ea"/>
              <a:sym typeface="+mn-lt"/>
            </a:endParaRPr>
          </a:p>
        </p:txBody>
      </p:sp>
      <p:pic>
        <p:nvPicPr>
          <p:cNvPr id="3" name="Picture 2" descr="A word cloud of words&#10;&#10;Description automatically generated">
            <a:extLst>
              <a:ext uri="{FF2B5EF4-FFF2-40B4-BE49-F238E27FC236}">
                <a16:creationId xmlns:a16="http://schemas.microsoft.com/office/drawing/2014/main" id="{199746CA-745C-EFEA-48C7-7005BC7AE045}"/>
              </a:ext>
            </a:extLst>
          </p:cNvPr>
          <p:cNvPicPr>
            <a:picLocks noChangeAspect="1"/>
          </p:cNvPicPr>
          <p:nvPr/>
        </p:nvPicPr>
        <p:blipFill>
          <a:blip r:embed="rId3"/>
          <a:stretch>
            <a:fillRect/>
          </a:stretch>
        </p:blipFill>
        <p:spPr>
          <a:xfrm>
            <a:off x="3509962" y="1201838"/>
            <a:ext cx="8684417" cy="4454323"/>
          </a:xfrm>
          <a:prstGeom prst="rect">
            <a:avLst/>
          </a:prstGeom>
        </p:spPr>
      </p:pic>
    </p:spTree>
    <p:extLst>
      <p:ext uri="{BB962C8B-B14F-4D97-AF65-F5344CB8AC3E}">
        <p14:creationId xmlns:p14="http://schemas.microsoft.com/office/powerpoint/2010/main" val="120252686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64" name="Rectangle 386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2553F943-7E5E-4A56-B451-0160855CD2F9}"/>
              </a:ext>
            </a:extLst>
          </p:cNvPr>
          <p:cNvSpPr/>
          <p:nvPr/>
        </p:nvSpPr>
        <p:spPr>
          <a:xfrm>
            <a:off x="838200" y="557188"/>
            <a:ext cx="10515600" cy="1133499"/>
          </a:xfrm>
          <a:prstGeom prst="rect">
            <a:avLst/>
          </a:prstGeom>
        </p:spPr>
        <p:txBody>
          <a:bodyPr vert="horz" lIns="91440" tIns="45720" rIns="91440" bIns="45720" rtlCol="0" anchor="ctr">
            <a:normAutofit fontScale="92500"/>
          </a:bodyPr>
          <a:lstStyle/>
          <a:p>
            <a:pPr algn="ctr">
              <a:lnSpc>
                <a:spcPct val="90000"/>
              </a:lnSpc>
              <a:spcBef>
                <a:spcPct val="0"/>
              </a:spcBef>
              <a:spcAft>
                <a:spcPts val="600"/>
              </a:spcAft>
              <a:defRPr/>
            </a:pPr>
            <a:r>
              <a:rPr lang="en-US" sz="4400" b="1" kern="1200" spc="225">
                <a:latin typeface="+mj-lt"/>
                <a:ea typeface="+mj-ea"/>
                <a:cs typeface="+mj-cs"/>
                <a:sym typeface="+mn-lt"/>
              </a:rPr>
              <a:t>Dataset Pre-processing</a:t>
            </a:r>
            <a:r>
              <a:rPr lang="en-US" sz="4400" b="1" spc="225">
                <a:latin typeface="+mj-lt"/>
                <a:ea typeface="+mj-ea"/>
                <a:cs typeface="+mj-cs"/>
                <a:sym typeface="+mn-lt"/>
              </a:rPr>
              <a:t> for </a:t>
            </a:r>
            <a:r>
              <a:rPr lang="en-US" sz="4400" b="1" spc="225" err="1">
                <a:latin typeface="+mj-lt"/>
                <a:ea typeface="+mj-ea"/>
                <a:cs typeface="+mj-cs"/>
                <a:sym typeface="+mn-lt"/>
              </a:rPr>
              <a:t>TextBlob</a:t>
            </a:r>
            <a:endParaRPr lang="en-US" sz="4400" b="1" kern="1200" spc="225" err="1">
              <a:latin typeface="+mj-lt"/>
              <a:ea typeface="+mj-ea"/>
              <a:cs typeface="+mj-cs"/>
            </a:endParaRPr>
          </a:p>
        </p:txBody>
      </p:sp>
      <p:graphicFrame>
        <p:nvGraphicFramePr>
          <p:cNvPr id="3860" name="TextBox 3857">
            <a:extLst>
              <a:ext uri="{FF2B5EF4-FFF2-40B4-BE49-F238E27FC236}">
                <a16:creationId xmlns:a16="http://schemas.microsoft.com/office/drawing/2014/main" id="{57747E24-CA61-DCDE-9C10-22A900AFD208}"/>
              </a:ext>
            </a:extLst>
          </p:cNvPr>
          <p:cNvGraphicFramePr/>
          <p:nvPr>
            <p:extLst>
              <p:ext uri="{D42A27DB-BD31-4B8C-83A1-F6EECF244321}">
                <p14:modId xmlns:p14="http://schemas.microsoft.com/office/powerpoint/2010/main" val="281846494"/>
              </p:ext>
            </p:extLst>
          </p:nvPr>
        </p:nvGraphicFramePr>
        <p:xfrm>
          <a:off x="430370" y="1936125"/>
          <a:ext cx="11610302" cy="3891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75" name="Subtitle 2">
            <a:extLst>
              <a:ext uri="{FF2B5EF4-FFF2-40B4-BE49-F238E27FC236}">
                <a16:creationId xmlns:a16="http://schemas.microsoft.com/office/drawing/2014/main" id="{C1096EA1-D001-972F-3472-462FD328857B}"/>
              </a:ext>
            </a:extLst>
          </p:cNvPr>
          <p:cNvSpPr txBox="1">
            <a:spLocks/>
          </p:cNvSpPr>
          <p:nvPr/>
        </p:nvSpPr>
        <p:spPr>
          <a:xfrm>
            <a:off x="1083971" y="5834375"/>
            <a:ext cx="10152845" cy="57179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nstantia" panose="0203060205030603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nstantia" panose="0203060205030603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nstantia" panose="0203060205030603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err="1">
                <a:solidFill>
                  <a:srgbClr val="1F2328"/>
                </a:solidFill>
                <a:latin typeface="Constantia"/>
              </a:rPr>
              <a:t>TextBlob</a:t>
            </a:r>
            <a:r>
              <a:rPr lang="en-US" sz="1600">
                <a:solidFill>
                  <a:srgbClr val="1F2328"/>
                </a:solidFill>
                <a:latin typeface="Constantia"/>
              </a:rPr>
              <a:t> itself converts the text into lowercase and does the lemmatization on it.*</a:t>
            </a:r>
            <a:endParaRPr lang="en-US" sz="1600">
              <a:solidFill>
                <a:srgbClr val="1F2328"/>
              </a:solidFill>
            </a:endParaRPr>
          </a:p>
        </p:txBody>
      </p:sp>
    </p:spTree>
    <p:extLst>
      <p:ext uri="{BB962C8B-B14F-4D97-AF65-F5344CB8AC3E}">
        <p14:creationId xmlns:p14="http://schemas.microsoft.com/office/powerpoint/2010/main" val="215044941"/>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述职"/>
</p:tagLst>
</file>

<file path=ppt/theme/theme1.xml><?xml version="1.0" encoding="utf-8"?>
<a:theme xmlns:a="http://schemas.openxmlformats.org/drawingml/2006/main" name="Start Up Corporation Template - Freepptbackgrounds.n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2103DFD607B74EBBFAA38BD8FA631C" ma:contentTypeVersion="3" ma:contentTypeDescription="Create a new document." ma:contentTypeScope="" ma:versionID="e35f80130b7c610079e80d44a1db643b">
  <xsd:schema xmlns:xsd="http://www.w3.org/2001/XMLSchema" xmlns:xs="http://www.w3.org/2001/XMLSchema" xmlns:p="http://schemas.microsoft.com/office/2006/metadata/properties" xmlns:ns2="aa7454ac-72eb-4cd2-b5a7-a8f55ffdf05d" targetNamespace="http://schemas.microsoft.com/office/2006/metadata/properties" ma:root="true" ma:fieldsID="de0be656bfa6310f9fc8052cdfe500e5" ns2:_="">
    <xsd:import namespace="aa7454ac-72eb-4cd2-b5a7-a8f55ffdf05d"/>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7454ac-72eb-4cd2-b5a7-a8f55ffdf0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ADFD4B-C407-4FC7-8218-2E5AF49C493D}">
  <ds:schemaRefs>
    <ds:schemaRef ds:uri="http://schemas.microsoft.com/sharepoint/v3/contenttype/forms"/>
  </ds:schemaRefs>
</ds:datastoreItem>
</file>

<file path=customXml/itemProps2.xml><?xml version="1.0" encoding="utf-8"?>
<ds:datastoreItem xmlns:ds="http://schemas.openxmlformats.org/officeDocument/2006/customXml" ds:itemID="{779A0C40-D9E7-4FC9-AF82-99EBBC7F9C9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D689546-6023-4320-B763-3FCC28BAB0E9}">
  <ds:schemaRefs>
    <ds:schemaRef ds:uri="aa7454ac-72eb-4cd2-b5a7-a8f55ffdf05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Start Up Corporation Template - Freepptbackgrounds.net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5. Model Comparison</vt:lpstr>
      <vt:lpstr>PowerPoint Presentation</vt:lpstr>
      <vt:lpstr>PowerPoint Presentation</vt:lpstr>
      <vt:lpstr>Thank You</vt:lpstr>
    </vt:vector>
  </TitlesOfParts>
  <Manager/>
  <Company>Freepptbackgrounds.net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Up Corporation Template</dc:title>
  <dc:subject>Powerpoint Templates</dc:subject>
  <dc:creator>Freepptbackgrounds.net</dc:creator>
  <cp:keywords>Start Up Corporation Template</cp:keywords>
  <dc:description>Start Up Corporation Template
www.freepptbackgrounds.net/</dc:description>
  <cp:revision>1</cp:revision>
  <dcterms:created xsi:type="dcterms:W3CDTF">2019-06-11T09:29:47Z</dcterms:created>
  <dcterms:modified xsi:type="dcterms:W3CDTF">2023-11-01T14:19:39Z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0x0101006A2103DFD607B74EBBFAA38BD8FA631C</vt:lpwstr>
  </property>
</Properties>
</file>