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9" r:id="rId5"/>
    <p:sldId id="270" r:id="rId6"/>
    <p:sldId id="312" r:id="rId7"/>
    <p:sldId id="316" r:id="rId8"/>
    <p:sldId id="327" r:id="rId9"/>
    <p:sldId id="320" r:id="rId10"/>
    <p:sldId id="326" r:id="rId11"/>
    <p:sldId id="273" r:id="rId12"/>
    <p:sldId id="330" r:id="rId13"/>
    <p:sldId id="329" r:id="rId14"/>
    <p:sldId id="331" r:id="rId15"/>
    <p:sldId id="332" r:id="rId16"/>
    <p:sldId id="334" r:id="rId17"/>
    <p:sldId id="315" r:id="rId18"/>
    <p:sldId id="275" r:id="rId19"/>
    <p:sldId id="324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4C302A"/>
    <a:srgbClr val="D2836E"/>
    <a:srgbClr val="262626"/>
    <a:srgbClr val="7F7F7F"/>
    <a:srgbClr val="F8CE7C"/>
    <a:srgbClr val="D0B0A9"/>
    <a:srgbClr val="B7A784"/>
    <a:srgbClr val="B59666"/>
    <a:srgbClr val="4B3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95CEF-DF89-2333-C150-0B8CCD9EF5FC}" v="32" dt="2023-12-09T04:43:04.579"/>
    <p1510:client id="{10D8DCCF-2632-4105-8C83-7048615D2B30}" v="5" dt="2023-11-01T00:27:14.283"/>
    <p1510:client id="{12E098E5-3A90-8E20-DB11-F23285C9A9C4}" v="47" dt="2023-11-01T05:49:37.187"/>
    <p1510:client id="{14B781E0-9624-BD40-B575-35F076ECE23F}" v="7" dt="2023-10-16T12:39:39.582"/>
    <p1510:client id="{1AD33EF4-2FE1-4F1E-8256-DF10DD912ED2}" v="1" dt="2023-10-16T19:31:16.470"/>
    <p1510:client id="{1FE89916-496B-11E2-BEB8-D8B8649FEA29}" v="522" dt="2023-11-01T04:40:29.937"/>
    <p1510:client id="{28DE478B-FDCD-4D92-91B1-2767AB8CD4B3}" v="76" dt="2023-10-17T12:53:34.250"/>
    <p1510:client id="{41E6D312-70B4-7B8C-9220-76B47509FAEB}" v="18" dt="2023-11-01T12:32:59.232"/>
    <p1510:client id="{43A8E668-78DB-8524-2A93-3ABAD265A34C}" v="44" dt="2023-11-01T13:57:02.109"/>
    <p1510:client id="{73F8159B-1064-4DEE-A408-10683651F80B}" v="573" dt="2023-12-08T22:54:38.917"/>
    <p1510:client id="{9AF95BDF-1A92-3C6F-EE58-08001ECF4962}" v="1864" dt="2023-11-01T02:33:54.651"/>
    <p1510:client id="{9B39FB5C-07A5-4C1C-89E4-C8FF30C7A9DB}" v="11" dt="2023-10-16T03:57:04.731"/>
    <p1510:client id="{A035B013-BBAB-DDDD-3831-DAD921DC0D1B}" v="9" dt="2023-10-17T12:35:44.838"/>
    <p1510:client id="{ADD9BE06-81F5-C293-9D7D-C52E8C9C19A1}" v="785" dt="2023-12-09T02:58:59.250"/>
    <p1510:client id="{B6C87E40-CFAD-4313-B71E-C08C966AA695}" v="30" dt="2023-11-01T14:18:55.094"/>
    <p1510:client id="{BCC52728-4F9F-A61F-1E6A-BF6C48A7D37A}" v="171" dt="2023-10-16T16:19:33.092"/>
    <p1510:client id="{DA0C78A8-FC85-7D52-AC15-6FCFD128D1B2}" v="141" dt="2023-12-09T04:27:01.132"/>
    <p1510:client id="{DB9F14F6-CFD5-498D-B456-6178D7FFFDCD}" v="31" dt="2023-11-01T05:20:52.244"/>
    <p1510:client id="{DCBA80E3-E0A0-4DF7-9C36-42D83F552D57}" v="1" dt="2023-11-01T14:05:39.141"/>
    <p1510:client id="{EE406032-67B5-57D0-A7D9-B1C738A3A370}" v="505" dt="2023-12-09T02:11:19.003"/>
    <p1510:client id="{EF05C965-E75E-9B55-BDBF-13ACAB9FD509}" v="423" dt="2023-10-16T16:13:37.245"/>
    <p1510:client id="{EF844837-4E46-0871-62F9-BF1D517F92D7}" v="149" dt="2023-11-01T14:12:32.518"/>
    <p1510:client id="{F4F21346-71F2-2436-45B7-24B2225B2ABA}" v="1" dt="2023-10-16T15:44:48.746"/>
    <p1510:client id="{FB58210F-3517-CA57-CBFC-98E1AF68F995}" v="12" dt="2023-10-16T15:53:51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ld Saenz Huerta" userId="3c4d06ba-dd9b-4073-876f-9f8f4ded705c" providerId="ADAL" clId="{9B39FB5C-07A5-4C1C-89E4-C8FF30C7A9DB}"/>
    <pc:docChg chg="undo custSel modSld">
      <pc:chgData name="Ronald Saenz Huerta" userId="3c4d06ba-dd9b-4073-876f-9f8f4ded705c" providerId="ADAL" clId="{9B39FB5C-07A5-4C1C-89E4-C8FF30C7A9DB}" dt="2023-10-17T04:45:30.984" v="35" actId="20577"/>
      <pc:docMkLst>
        <pc:docMk/>
      </pc:docMkLst>
      <pc:sldChg chg="modNotesTx">
        <pc:chgData name="Ronald Saenz Huerta" userId="3c4d06ba-dd9b-4073-876f-9f8f4ded705c" providerId="ADAL" clId="{9B39FB5C-07A5-4C1C-89E4-C8FF30C7A9DB}" dt="2023-10-17T04:29:10.963" v="16" actId="20577"/>
        <pc:sldMkLst>
          <pc:docMk/>
          <pc:sldMk cId="2352103840" sldId="276"/>
        </pc:sldMkLst>
      </pc:sldChg>
      <pc:sldChg chg="modSp">
        <pc:chgData name="Ronald Saenz Huerta" userId="3c4d06ba-dd9b-4073-876f-9f8f4ded705c" providerId="ADAL" clId="{9B39FB5C-07A5-4C1C-89E4-C8FF30C7A9DB}" dt="2023-10-16T03:57:04.731" v="10" actId="20577"/>
        <pc:sldMkLst>
          <pc:docMk/>
          <pc:sldMk cId="2640237890" sldId="294"/>
        </pc:sldMkLst>
        <pc:spChg chg="mod">
          <ac:chgData name="Ronald Saenz Huerta" userId="3c4d06ba-dd9b-4073-876f-9f8f4ded705c" providerId="ADAL" clId="{9B39FB5C-07A5-4C1C-89E4-C8FF30C7A9DB}" dt="2023-10-16T03:57:04.731" v="10" actId="20577"/>
          <ac:spMkLst>
            <pc:docMk/>
            <pc:sldMk cId="2640237890" sldId="294"/>
            <ac:spMk id="48" creationId="{53195EB6-62A9-429D-B984-EC89789A5D90}"/>
          </ac:spMkLst>
        </pc:spChg>
      </pc:sldChg>
      <pc:sldChg chg="modNotesTx">
        <pc:chgData name="Ronald Saenz Huerta" userId="3c4d06ba-dd9b-4073-876f-9f8f4ded705c" providerId="ADAL" clId="{9B39FB5C-07A5-4C1C-89E4-C8FF30C7A9DB}" dt="2023-10-17T04:45:30.984" v="35" actId="20577"/>
        <pc:sldMkLst>
          <pc:docMk/>
          <pc:sldMk cId="3025949837" sldId="315"/>
        </pc:sldMkLst>
      </pc:sldChg>
    </pc:docChg>
  </pc:docChgLst>
  <pc:docChgLst>
    <pc:chgData name="Manipal Sidhu" userId="S::msidhu45@my.centennialcollege.ca::e5ee06a5-835c-4ae0-b104-9247fa104f08" providerId="AD" clId="Web-{41E6D312-70B4-7B8C-9220-76B47509FAEB}"/>
    <pc:docChg chg="modSld">
      <pc:chgData name="Manipal Sidhu" userId="S::msidhu45@my.centennialcollege.ca::e5ee06a5-835c-4ae0-b104-9247fa104f08" providerId="AD" clId="Web-{41E6D312-70B4-7B8C-9220-76B47509FAEB}" dt="2023-11-01T12:32:59.232" v="8" actId="20577"/>
      <pc:docMkLst>
        <pc:docMk/>
      </pc:docMkLst>
      <pc:sldChg chg="modSp">
        <pc:chgData name="Manipal Sidhu" userId="S::msidhu45@my.centennialcollege.ca::e5ee06a5-835c-4ae0-b104-9247fa104f08" providerId="AD" clId="Web-{41E6D312-70B4-7B8C-9220-76B47509FAEB}" dt="2023-11-01T12:32:59.232" v="8" actId="20577"/>
        <pc:sldMkLst>
          <pc:docMk/>
          <pc:sldMk cId="2352103840" sldId="276"/>
        </pc:sldMkLst>
        <pc:spChg chg="mod">
          <ac:chgData name="Manipal Sidhu" userId="S::msidhu45@my.centennialcollege.ca::e5ee06a5-835c-4ae0-b104-9247fa104f08" providerId="AD" clId="Web-{41E6D312-70B4-7B8C-9220-76B47509FAEB}" dt="2023-11-01T12:32:59.232" v="8" actId="20577"/>
          <ac:spMkLst>
            <pc:docMk/>
            <pc:sldMk cId="2352103840" sldId="276"/>
            <ac:spMk id="958" creationId="{BC50F43C-B69D-43F7-4AEB-14E9F567C22E}"/>
          </ac:spMkLst>
        </pc:spChg>
      </pc:sldChg>
    </pc:docChg>
  </pc:docChgLst>
  <pc:docChgLst>
    <pc:chgData name="Manipal Sidhu" userId="S::msidhu45@my.centennialcollege.ca::e5ee06a5-835c-4ae0-b104-9247fa104f08" providerId="AD" clId="Web-{00095CEF-DF89-2333-C150-0B8CCD9EF5FC}"/>
    <pc:docChg chg="modSld">
      <pc:chgData name="Manipal Sidhu" userId="S::msidhu45@my.centennialcollege.ca::e5ee06a5-835c-4ae0-b104-9247fa104f08" providerId="AD" clId="Web-{00095CEF-DF89-2333-C150-0B8CCD9EF5FC}" dt="2023-12-09T04:43:04.313" v="17" actId="20577"/>
      <pc:docMkLst>
        <pc:docMk/>
      </pc:docMkLst>
      <pc:sldChg chg="modSp">
        <pc:chgData name="Manipal Sidhu" userId="S::msidhu45@my.centennialcollege.ca::e5ee06a5-835c-4ae0-b104-9247fa104f08" providerId="AD" clId="Web-{00095CEF-DF89-2333-C150-0B8CCD9EF5FC}" dt="2023-12-09T04:43:04.313" v="17" actId="20577"/>
        <pc:sldMkLst>
          <pc:docMk/>
          <pc:sldMk cId="1494724232" sldId="259"/>
        </pc:sldMkLst>
        <pc:spChg chg="mod">
          <ac:chgData name="Manipal Sidhu" userId="S::msidhu45@my.centennialcollege.ca::e5ee06a5-835c-4ae0-b104-9247fa104f08" providerId="AD" clId="Web-{00095CEF-DF89-2333-C150-0B8CCD9EF5FC}" dt="2023-12-09T04:43:04.313" v="17" actId="20577"/>
          <ac:spMkLst>
            <pc:docMk/>
            <pc:sldMk cId="1494724232" sldId="259"/>
            <ac:spMk id="33" creationId="{AB18A1F9-179D-D11F-76F8-B405AFE83974}"/>
          </ac:spMkLst>
        </pc:spChg>
      </pc:sldChg>
    </pc:docChg>
  </pc:docChgLst>
  <pc:docChgLst>
    <pc:chgData name="Mahpara Rafia Radmy" userId="S::mradmy@my.centennialcollege.ca::56ff5ef1-f010-4cc5-ad8d-4c380e74bb87" providerId="AD" clId="Web-{10D8DCCF-2632-4105-8C83-7048615D2B30}"/>
    <pc:docChg chg="modSld">
      <pc:chgData name="Mahpara Rafia Radmy" userId="S::mradmy@my.centennialcollege.ca::56ff5ef1-f010-4cc5-ad8d-4c380e74bb87" providerId="AD" clId="Web-{10D8DCCF-2632-4105-8C83-7048615D2B30}" dt="2023-11-01T00:27:13.471" v="1" actId="20577"/>
      <pc:docMkLst>
        <pc:docMk/>
      </pc:docMkLst>
      <pc:sldChg chg="modSp">
        <pc:chgData name="Mahpara Rafia Radmy" userId="S::mradmy@my.centennialcollege.ca::56ff5ef1-f010-4cc5-ad8d-4c380e74bb87" providerId="AD" clId="Web-{10D8DCCF-2632-4105-8C83-7048615D2B30}" dt="2023-11-01T00:27:13.471" v="1" actId="20577"/>
        <pc:sldMkLst>
          <pc:docMk/>
          <pc:sldMk cId="2352103840" sldId="276"/>
        </pc:sldMkLst>
        <pc:spChg chg="mod">
          <ac:chgData name="Mahpara Rafia Radmy" userId="S::mradmy@my.centennialcollege.ca::56ff5ef1-f010-4cc5-ad8d-4c380e74bb87" providerId="AD" clId="Web-{10D8DCCF-2632-4105-8C83-7048615D2B30}" dt="2023-11-01T00:27:13.471" v="1" actId="20577"/>
          <ac:spMkLst>
            <pc:docMk/>
            <pc:sldMk cId="2352103840" sldId="276"/>
            <ac:spMk id="958" creationId="{BC50F43C-B69D-43F7-4AEB-14E9F567C22E}"/>
          </ac:spMkLst>
        </pc:spChg>
      </pc:sldChg>
    </pc:docChg>
  </pc:docChgLst>
  <pc:docChgLst>
    <pc:chgData name="Manipal Sidhu" userId="S::msidhu45@my.centennialcollege.ca::e5ee06a5-835c-4ae0-b104-9247fa104f08" providerId="AD" clId="Web-{F4F21346-71F2-2436-45B7-24B2225B2ABA}"/>
    <pc:docChg chg="sldOrd">
      <pc:chgData name="Manipal Sidhu" userId="S::msidhu45@my.centennialcollege.ca::e5ee06a5-835c-4ae0-b104-9247fa104f08" providerId="AD" clId="Web-{F4F21346-71F2-2436-45B7-24B2225B2ABA}" dt="2023-10-16T15:44:48.746" v="0"/>
      <pc:docMkLst>
        <pc:docMk/>
      </pc:docMkLst>
      <pc:sldChg chg="ord">
        <pc:chgData name="Manipal Sidhu" userId="S::msidhu45@my.centennialcollege.ca::e5ee06a5-835c-4ae0-b104-9247fa104f08" providerId="AD" clId="Web-{F4F21346-71F2-2436-45B7-24B2225B2ABA}" dt="2023-10-16T15:44:48.746" v="0"/>
        <pc:sldMkLst>
          <pc:docMk/>
          <pc:sldMk cId="2640237890" sldId="294"/>
        </pc:sldMkLst>
      </pc:sldChg>
    </pc:docChg>
  </pc:docChgLst>
  <pc:docChgLst>
    <pc:chgData name="Manipal Sidhu" userId="S::msidhu45@my.centennialcollege.ca::e5ee06a5-835c-4ae0-b104-9247fa104f08" providerId="AD" clId="Web-{A035B013-BBAB-DDDD-3831-DAD921DC0D1B}"/>
    <pc:docChg chg="modSld">
      <pc:chgData name="Manipal Sidhu" userId="S::msidhu45@my.centennialcollege.ca::e5ee06a5-835c-4ae0-b104-9247fa104f08" providerId="AD" clId="Web-{A035B013-BBAB-DDDD-3831-DAD921DC0D1B}" dt="2023-10-17T12:35:44.838" v="8"/>
      <pc:docMkLst>
        <pc:docMk/>
      </pc:docMkLst>
      <pc:sldChg chg="delAnim">
        <pc:chgData name="Manipal Sidhu" userId="S::msidhu45@my.centennialcollege.ca::e5ee06a5-835c-4ae0-b104-9247fa104f08" providerId="AD" clId="Web-{A035B013-BBAB-DDDD-3831-DAD921DC0D1B}" dt="2023-10-17T12:34:11.272" v="2"/>
        <pc:sldMkLst>
          <pc:docMk/>
          <pc:sldMk cId="1494724232" sldId="259"/>
        </pc:sldMkLst>
      </pc:sldChg>
      <pc:sldChg chg="delAnim">
        <pc:chgData name="Manipal Sidhu" userId="S::msidhu45@my.centennialcollege.ca::e5ee06a5-835c-4ae0-b104-9247fa104f08" providerId="AD" clId="Web-{A035B013-BBAB-DDDD-3831-DAD921DC0D1B}" dt="2023-10-17T12:33:57.397" v="1"/>
        <pc:sldMkLst>
          <pc:docMk/>
          <pc:sldMk cId="1255000711" sldId="270"/>
        </pc:sldMkLst>
      </pc:sldChg>
      <pc:sldChg chg="delAnim">
        <pc:chgData name="Manipal Sidhu" userId="S::msidhu45@my.centennialcollege.ca::e5ee06a5-835c-4ae0-b104-9247fa104f08" providerId="AD" clId="Web-{A035B013-BBAB-DDDD-3831-DAD921DC0D1B}" dt="2023-10-17T12:34:44.273" v="3"/>
        <pc:sldMkLst>
          <pc:docMk/>
          <pc:sldMk cId="1361457611" sldId="273"/>
        </pc:sldMkLst>
      </pc:sldChg>
      <pc:sldChg chg="delAnim">
        <pc:chgData name="Manipal Sidhu" userId="S::msidhu45@my.centennialcollege.ca::e5ee06a5-835c-4ae0-b104-9247fa104f08" providerId="AD" clId="Web-{A035B013-BBAB-DDDD-3831-DAD921DC0D1B}" dt="2023-10-17T12:35:44.838" v="8"/>
        <pc:sldMkLst>
          <pc:docMk/>
          <pc:sldMk cId="4277309841" sldId="275"/>
        </pc:sldMkLst>
      </pc:sldChg>
      <pc:sldChg chg="delAnim">
        <pc:chgData name="Manipal Sidhu" userId="S::msidhu45@my.centennialcollege.ca::e5ee06a5-835c-4ae0-b104-9247fa104f08" providerId="AD" clId="Web-{A035B013-BBAB-DDDD-3831-DAD921DC0D1B}" dt="2023-10-17T12:35:20.821" v="6"/>
        <pc:sldMkLst>
          <pc:docMk/>
          <pc:sldMk cId="1235980017" sldId="309"/>
        </pc:sldMkLst>
      </pc:sldChg>
      <pc:sldChg chg="delAnim">
        <pc:chgData name="Manipal Sidhu" userId="S::msidhu45@my.centennialcollege.ca::e5ee06a5-835c-4ae0-b104-9247fa104f08" providerId="AD" clId="Web-{A035B013-BBAB-DDDD-3831-DAD921DC0D1B}" dt="2023-10-17T12:35:03.290" v="4"/>
        <pc:sldMkLst>
          <pc:docMk/>
          <pc:sldMk cId="356484032" sldId="310"/>
        </pc:sldMkLst>
      </pc:sldChg>
      <pc:sldChg chg="delAnim">
        <pc:chgData name="Manipal Sidhu" userId="S::msidhu45@my.centennialcollege.ca::e5ee06a5-835c-4ae0-b104-9247fa104f08" providerId="AD" clId="Web-{A035B013-BBAB-DDDD-3831-DAD921DC0D1B}" dt="2023-10-17T12:35:09.446" v="5"/>
        <pc:sldMkLst>
          <pc:docMk/>
          <pc:sldMk cId="1508632696" sldId="312"/>
        </pc:sldMkLst>
      </pc:sldChg>
      <pc:sldChg chg="delAnim">
        <pc:chgData name="Manipal Sidhu" userId="S::msidhu45@my.centennialcollege.ca::e5ee06a5-835c-4ae0-b104-9247fa104f08" providerId="AD" clId="Web-{A035B013-BBAB-DDDD-3831-DAD921DC0D1B}" dt="2023-10-17T12:35:35.009" v="7"/>
        <pc:sldMkLst>
          <pc:docMk/>
          <pc:sldMk cId="3025949837" sldId="315"/>
        </pc:sldMkLst>
      </pc:sldChg>
    </pc:docChg>
  </pc:docChgLst>
  <pc:docChgLst>
    <pc:chgData name="Mahpara Rafia Radmy" userId="S::mradmy@my.centennialcollege.ca::56ff5ef1-f010-4cc5-ad8d-4c380e74bb87" providerId="AD" clId="Web-{F6869810-D912-49B5-AD10-3769E40C2856}"/>
    <pc:docChg chg="modSld">
      <pc:chgData name="Mahpara Rafia Radmy" userId="S::mradmy@my.centennialcollege.ca::56ff5ef1-f010-4cc5-ad8d-4c380e74bb87" providerId="AD" clId="Web-{F6869810-D912-49B5-AD10-3769E40C2856}" dt="2023-10-16T02:37:14.324" v="0"/>
      <pc:docMkLst>
        <pc:docMk/>
      </pc:docMkLst>
      <pc:sldChg chg="delSp">
        <pc:chgData name="Mahpara Rafia Radmy" userId="S::mradmy@my.centennialcollege.ca::56ff5ef1-f010-4cc5-ad8d-4c380e74bb87" providerId="AD" clId="Web-{F6869810-D912-49B5-AD10-3769E40C2856}" dt="2023-10-16T02:37:14.324" v="0"/>
        <pc:sldMkLst>
          <pc:docMk/>
          <pc:sldMk cId="4277309841" sldId="275"/>
        </pc:sldMkLst>
        <pc:spChg chg="del">
          <ac:chgData name="Mahpara Rafia Radmy" userId="S::mradmy@my.centennialcollege.ca::56ff5ef1-f010-4cc5-ad8d-4c380e74bb87" providerId="AD" clId="Web-{F6869810-D912-49B5-AD10-3769E40C2856}" dt="2023-10-16T02:37:14.324" v="0"/>
          <ac:spMkLst>
            <pc:docMk/>
            <pc:sldMk cId="4277309841" sldId="275"/>
            <ac:spMk id="5" creationId="{B01F0EC7-3F57-4D64-9621-7496AA9C26B5}"/>
          </ac:spMkLst>
        </pc:spChg>
      </pc:sldChg>
    </pc:docChg>
  </pc:docChgLst>
  <pc:docChgLst>
    <pc:chgData name="Kanishka Dhir" userId="S::kdhir3@my.centennialcollege.ca::09f29d08-5c06-46f4-8f9b-c5ab114d78d2" providerId="AD" clId="Web-{ADD9BE06-81F5-C293-9D7D-C52E8C9C19A1}"/>
    <pc:docChg chg="addSld delSld modSld">
      <pc:chgData name="Kanishka Dhir" userId="S::kdhir3@my.centennialcollege.ca::09f29d08-5c06-46f4-8f9b-c5ab114d78d2" providerId="AD" clId="Web-{ADD9BE06-81F5-C293-9D7D-C52E8C9C19A1}" dt="2023-12-09T02:58:58.672" v="770" actId="20577"/>
      <pc:docMkLst>
        <pc:docMk/>
      </pc:docMkLst>
      <pc:sldChg chg="modSp">
        <pc:chgData name="Kanishka Dhir" userId="S::kdhir3@my.centennialcollege.ca::09f29d08-5c06-46f4-8f9b-c5ab114d78d2" providerId="AD" clId="Web-{ADD9BE06-81F5-C293-9D7D-C52E8C9C19A1}" dt="2023-12-09T02:07:11.694" v="476" actId="20577"/>
        <pc:sldMkLst>
          <pc:docMk/>
          <pc:sldMk cId="4277309841" sldId="275"/>
        </pc:sldMkLst>
        <pc:spChg chg="mod">
          <ac:chgData name="Kanishka Dhir" userId="S::kdhir3@my.centennialcollege.ca::09f29d08-5c06-46f4-8f9b-c5ab114d78d2" providerId="AD" clId="Web-{ADD9BE06-81F5-C293-9D7D-C52E8C9C19A1}" dt="2023-12-09T02:07:11.694" v="476" actId="20577"/>
          <ac:spMkLst>
            <pc:docMk/>
            <pc:sldMk cId="4277309841" sldId="275"/>
            <ac:spMk id="2" creationId="{8A9A2C75-65A5-BAAD-FBA4-CF0551DD5AC8}"/>
          </ac:spMkLst>
        </pc:spChg>
      </pc:sldChg>
      <pc:sldChg chg="modSp">
        <pc:chgData name="Kanishka Dhir" userId="S::kdhir3@my.centennialcollege.ca::09f29d08-5c06-46f4-8f9b-c5ab114d78d2" providerId="AD" clId="Web-{ADD9BE06-81F5-C293-9D7D-C52E8C9C19A1}" dt="2023-12-09T02:58:58.672" v="770" actId="20577"/>
        <pc:sldMkLst>
          <pc:docMk/>
          <pc:sldMk cId="3025949837" sldId="315"/>
        </pc:sldMkLst>
        <pc:spChg chg="mod">
          <ac:chgData name="Kanishka Dhir" userId="S::kdhir3@my.centennialcollege.ca::09f29d08-5c06-46f4-8f9b-c5ab114d78d2" providerId="AD" clId="Web-{ADD9BE06-81F5-C293-9D7D-C52E8C9C19A1}" dt="2023-12-09T02:58:58.672" v="770" actId="20577"/>
          <ac:spMkLst>
            <pc:docMk/>
            <pc:sldMk cId="3025949837" sldId="315"/>
            <ac:spMk id="2" creationId="{122FE032-D133-1E6A-63F6-3B7013ED6809}"/>
          </ac:spMkLst>
        </pc:spChg>
      </pc:sldChg>
      <pc:sldChg chg="del">
        <pc:chgData name="Kanishka Dhir" userId="S::kdhir3@my.centennialcollege.ca::09f29d08-5c06-46f4-8f9b-c5ab114d78d2" providerId="AD" clId="Web-{ADD9BE06-81F5-C293-9D7D-C52E8C9C19A1}" dt="2023-12-09T02:01:24.039" v="461"/>
        <pc:sldMkLst>
          <pc:docMk/>
          <pc:sldMk cId="466186370" sldId="317"/>
        </pc:sldMkLst>
      </pc:sldChg>
      <pc:sldChg chg="del">
        <pc:chgData name="Kanishka Dhir" userId="S::kdhir3@my.centennialcollege.ca::09f29d08-5c06-46f4-8f9b-c5ab114d78d2" providerId="AD" clId="Web-{ADD9BE06-81F5-C293-9D7D-C52E8C9C19A1}" dt="2023-12-09T02:01:26.117" v="462"/>
        <pc:sldMkLst>
          <pc:docMk/>
          <pc:sldMk cId="2042079744" sldId="318"/>
        </pc:sldMkLst>
      </pc:sldChg>
      <pc:sldChg chg="del">
        <pc:chgData name="Kanishka Dhir" userId="S::kdhir3@my.centennialcollege.ca::09f29d08-5c06-46f4-8f9b-c5ab114d78d2" providerId="AD" clId="Web-{ADD9BE06-81F5-C293-9D7D-C52E8C9C19A1}" dt="2023-12-09T02:01:27.727" v="463"/>
        <pc:sldMkLst>
          <pc:docMk/>
          <pc:sldMk cId="1202526868" sldId="319"/>
        </pc:sldMkLst>
      </pc:sldChg>
      <pc:sldChg chg="del">
        <pc:chgData name="Kanishka Dhir" userId="S::kdhir3@my.centennialcollege.ca::09f29d08-5c06-46f4-8f9b-c5ab114d78d2" providerId="AD" clId="Web-{ADD9BE06-81F5-C293-9D7D-C52E8C9C19A1}" dt="2023-12-09T02:01:30.633" v="464"/>
        <pc:sldMkLst>
          <pc:docMk/>
          <pc:sldMk cId="1698622457" sldId="321"/>
        </pc:sldMkLst>
      </pc:sldChg>
      <pc:sldChg chg="del">
        <pc:chgData name="Kanishka Dhir" userId="S::kdhir3@my.centennialcollege.ca::09f29d08-5c06-46f4-8f9b-c5ab114d78d2" providerId="AD" clId="Web-{ADD9BE06-81F5-C293-9D7D-C52E8C9C19A1}" dt="2023-12-09T02:01:35.399" v="466"/>
        <pc:sldMkLst>
          <pc:docMk/>
          <pc:sldMk cId="1683478580" sldId="322"/>
        </pc:sldMkLst>
      </pc:sldChg>
      <pc:sldChg chg="del">
        <pc:chgData name="Kanishka Dhir" userId="S::kdhir3@my.centennialcollege.ca::09f29d08-5c06-46f4-8f9b-c5ab114d78d2" providerId="AD" clId="Web-{ADD9BE06-81F5-C293-9D7D-C52E8C9C19A1}" dt="2023-12-09T02:01:32.961" v="465"/>
        <pc:sldMkLst>
          <pc:docMk/>
          <pc:sldMk cId="725202575" sldId="325"/>
        </pc:sldMkLst>
      </pc:sldChg>
      <pc:sldChg chg="addSp delSp modSp new mod setBg">
        <pc:chgData name="Kanishka Dhir" userId="S::kdhir3@my.centennialcollege.ca::09f29d08-5c06-46f4-8f9b-c5ab114d78d2" providerId="AD" clId="Web-{ADD9BE06-81F5-C293-9D7D-C52E8C9C19A1}" dt="2023-12-09T01:52:40.632" v="374" actId="14100"/>
        <pc:sldMkLst>
          <pc:docMk/>
          <pc:sldMk cId="1745504292" sldId="332"/>
        </pc:sldMkLst>
        <pc:spChg chg="add">
          <ac:chgData name="Kanishka Dhir" userId="S::kdhir3@my.centennialcollege.ca::09f29d08-5c06-46f4-8f9b-c5ab114d78d2" providerId="AD" clId="Web-{ADD9BE06-81F5-C293-9D7D-C52E8C9C19A1}" dt="2023-12-09T01:52:17.866" v="370"/>
          <ac:spMkLst>
            <pc:docMk/>
            <pc:sldMk cId="1745504292" sldId="332"/>
            <ac:spMk id="2" creationId="{7BA6C251-EEDC-8873-D39A-C2BA4BAD5CC1}"/>
          </ac:spMkLst>
        </pc:spChg>
        <pc:spChg chg="add del">
          <ac:chgData name="Kanishka Dhir" userId="S::kdhir3@my.centennialcollege.ca::09f29d08-5c06-46f4-8f9b-c5ab114d78d2" providerId="AD" clId="Web-{ADD9BE06-81F5-C293-9D7D-C52E8C9C19A1}" dt="2023-12-09T01:52:17.834" v="367"/>
          <ac:spMkLst>
            <pc:docMk/>
            <pc:sldMk cId="1745504292" sldId="332"/>
            <ac:spMk id="2" creationId="{C96B373C-C14A-C109-B02A-DE44080E8E75}"/>
          </ac:spMkLst>
        </pc:spChg>
        <pc:spChg chg="del mod">
          <ac:chgData name="Kanishka Dhir" userId="S::kdhir3@my.centennialcollege.ca::09f29d08-5c06-46f4-8f9b-c5ab114d78d2" providerId="AD" clId="Web-{ADD9BE06-81F5-C293-9D7D-C52E8C9C19A1}" dt="2023-12-09T01:51:22.973" v="357"/>
          <ac:spMkLst>
            <pc:docMk/>
            <pc:sldMk cId="1745504292" sldId="332"/>
            <ac:spMk id="3" creationId="{0A06135C-8263-E5E9-859A-69F0E68D0B97}"/>
          </ac:spMkLst>
        </pc:spChg>
        <pc:spChg chg="del mod replId">
          <ac:chgData name="Kanishka Dhir" userId="S::kdhir3@my.centennialcollege.ca::09f29d08-5c06-46f4-8f9b-c5ab114d78d2" providerId="AD" clId="Web-{ADD9BE06-81F5-C293-9D7D-C52E8C9C19A1}" dt="2023-12-09T01:51:22.973" v="357"/>
          <ac:spMkLst>
            <pc:docMk/>
            <pc:sldMk cId="1745504292" sldId="332"/>
            <ac:spMk id="6" creationId="{40A084E0-A746-F28D-AC0F-B19DB7C84981}"/>
          </ac:spMkLst>
        </pc:spChg>
        <pc:spChg chg="add del">
          <ac:chgData name="Kanishka Dhir" userId="S::kdhir3@my.centennialcollege.ca::09f29d08-5c06-46f4-8f9b-c5ab114d78d2" providerId="AD" clId="Web-{ADD9BE06-81F5-C293-9D7D-C52E8C9C19A1}" dt="2023-12-09T01:52:17.834" v="367"/>
          <ac:spMkLst>
            <pc:docMk/>
            <pc:sldMk cId="1745504292" sldId="332"/>
            <ac:spMk id="10" creationId="{BACC6370-2D7E-4714-9D71-7542949D7D5D}"/>
          </ac:spMkLst>
        </pc:spChg>
        <pc:spChg chg="add del">
          <ac:chgData name="Kanishka Dhir" userId="S::kdhir3@my.centennialcollege.ca::09f29d08-5c06-46f4-8f9b-c5ab114d78d2" providerId="AD" clId="Web-{ADD9BE06-81F5-C293-9D7D-C52E8C9C19A1}" dt="2023-12-09T01:52:17.834" v="367"/>
          <ac:spMkLst>
            <pc:docMk/>
            <pc:sldMk cId="1745504292" sldId="332"/>
            <ac:spMk id="12" creationId="{F68B3F68-107C-434F-AA38-110D5EA91B85}"/>
          </ac:spMkLst>
        </pc:spChg>
        <pc:spChg chg="add del">
          <ac:chgData name="Kanishka Dhir" userId="S::kdhir3@my.centennialcollege.ca::09f29d08-5c06-46f4-8f9b-c5ab114d78d2" providerId="AD" clId="Web-{ADD9BE06-81F5-C293-9D7D-C52E8C9C19A1}" dt="2023-12-09T01:52:17.834" v="367"/>
          <ac:spMkLst>
            <pc:docMk/>
            <pc:sldMk cId="1745504292" sldId="332"/>
            <ac:spMk id="14" creationId="{AAD0DBB9-1A4B-4391-81D4-CB19F9AB918A}"/>
          </ac:spMkLst>
        </pc:spChg>
        <pc:spChg chg="add del">
          <ac:chgData name="Kanishka Dhir" userId="S::kdhir3@my.centennialcollege.ca::09f29d08-5c06-46f4-8f9b-c5ab114d78d2" providerId="AD" clId="Web-{ADD9BE06-81F5-C293-9D7D-C52E8C9C19A1}" dt="2023-12-09T01:52:17.834" v="367"/>
          <ac:spMkLst>
            <pc:docMk/>
            <pc:sldMk cId="1745504292" sldId="332"/>
            <ac:spMk id="16" creationId="{063BBA22-50EA-4C4D-BE05-F1CE4E63AA56}"/>
          </ac:spMkLst>
        </pc:spChg>
        <pc:spChg chg="add">
          <ac:chgData name="Kanishka Dhir" userId="S::kdhir3@my.centennialcollege.ca::09f29d08-5c06-46f4-8f9b-c5ab114d78d2" providerId="AD" clId="Web-{ADD9BE06-81F5-C293-9D7D-C52E8C9C19A1}" dt="2023-12-09T01:52:17.866" v="370"/>
          <ac:spMkLst>
            <pc:docMk/>
            <pc:sldMk cId="1745504292" sldId="332"/>
            <ac:spMk id="18" creationId="{6C4028FD-8BAA-4A19-BFDE-594D991B7552}"/>
          </ac:spMkLst>
        </pc:spChg>
        <pc:spChg chg="add del mod replId">
          <ac:chgData name="Kanishka Dhir" userId="S::kdhir3@my.centennialcollege.ca::09f29d08-5c06-46f4-8f9b-c5ab114d78d2" providerId="AD" clId="Web-{ADD9BE06-81F5-C293-9D7D-C52E8C9C19A1}" dt="2023-12-09T01:52:17.866" v="370"/>
          <ac:spMkLst>
            <pc:docMk/>
            <pc:sldMk cId="1745504292" sldId="332"/>
            <ac:spMk id="19" creationId="{CAA9B291-8B02-49FA-E555-C5710194D6D5}"/>
          </ac:spMkLst>
        </pc:spChg>
        <pc:graphicFrameChg chg="add del">
          <ac:chgData name="Kanishka Dhir" userId="S::kdhir3@my.centennialcollege.ca::09f29d08-5c06-46f4-8f9b-c5ab114d78d2" providerId="AD" clId="Web-{ADD9BE06-81F5-C293-9D7D-C52E8C9C19A1}" dt="2023-12-09T01:52:17.834" v="367"/>
          <ac:graphicFrameMkLst>
            <pc:docMk/>
            <pc:sldMk cId="1745504292" sldId="332"/>
            <ac:graphicFrameMk id="5" creationId="{4BA192D9-93D0-35D3-E8D9-102851D161A3}"/>
          </ac:graphicFrameMkLst>
        </pc:graphicFrameChg>
        <pc:graphicFrameChg chg="add mod">
          <ac:chgData name="Kanishka Dhir" userId="S::kdhir3@my.centennialcollege.ca::09f29d08-5c06-46f4-8f9b-c5ab114d78d2" providerId="AD" clId="Web-{ADD9BE06-81F5-C293-9D7D-C52E8C9C19A1}" dt="2023-12-09T01:52:40.632" v="374" actId="14100"/>
          <ac:graphicFrameMkLst>
            <pc:docMk/>
            <pc:sldMk cId="1745504292" sldId="332"/>
            <ac:graphicFrameMk id="5" creationId="{4D66A3FB-AC41-2CFB-38DF-49A8E47E7990}"/>
          </ac:graphicFrameMkLst>
        </pc:graphicFrameChg>
        <pc:graphicFrameChg chg="add del mod replId modGraphic">
          <ac:chgData name="Kanishka Dhir" userId="S::kdhir3@my.centennialcollege.ca::09f29d08-5c06-46f4-8f9b-c5ab114d78d2" providerId="AD" clId="Web-{ADD9BE06-81F5-C293-9D7D-C52E8C9C19A1}" dt="2023-12-09T01:52:17.866" v="370"/>
          <ac:graphicFrameMkLst>
            <pc:docMk/>
            <pc:sldMk cId="1745504292" sldId="332"/>
            <ac:graphicFrameMk id="20" creationId="{87358376-6C01-B302-D59A-231E24DD5FC0}"/>
          </ac:graphicFrameMkLst>
        </pc:graphicFrameChg>
      </pc:sldChg>
      <pc:sldChg chg="new">
        <pc:chgData name="Kanishka Dhir" userId="S::kdhir3@my.centennialcollege.ca::09f29d08-5c06-46f4-8f9b-c5ab114d78d2" providerId="AD" clId="Web-{ADD9BE06-81F5-C293-9D7D-C52E8C9C19A1}" dt="2023-12-09T01:39:14.060" v="98"/>
        <pc:sldMkLst>
          <pc:docMk/>
          <pc:sldMk cId="422908512" sldId="333"/>
        </pc:sldMkLst>
      </pc:sldChg>
      <pc:sldChg chg="addSp delSp modSp new mod setBg">
        <pc:chgData name="Kanishka Dhir" userId="S::kdhir3@my.centennialcollege.ca::09f29d08-5c06-46f4-8f9b-c5ab114d78d2" providerId="AD" clId="Web-{ADD9BE06-81F5-C293-9D7D-C52E8C9C19A1}" dt="2023-12-09T02:13:46.522" v="528" actId="14100"/>
        <pc:sldMkLst>
          <pc:docMk/>
          <pc:sldMk cId="3832873942" sldId="334"/>
        </pc:sldMkLst>
        <pc:spChg chg="mod">
          <ac:chgData name="Kanishka Dhir" userId="S::kdhir3@my.centennialcollege.ca::09f29d08-5c06-46f4-8f9b-c5ab114d78d2" providerId="AD" clId="Web-{ADD9BE06-81F5-C293-9D7D-C52E8C9C19A1}" dt="2023-12-09T02:12:39.957" v="508" actId="1076"/>
          <ac:spMkLst>
            <pc:docMk/>
            <pc:sldMk cId="3832873942" sldId="334"/>
            <ac:spMk id="2" creationId="{8A324BEE-C282-AE41-8256-035C64BF3E87}"/>
          </ac:spMkLst>
        </pc:spChg>
        <pc:spChg chg="mod">
          <ac:chgData name="Kanishka Dhir" userId="S::kdhir3@my.centennialcollege.ca::09f29d08-5c06-46f4-8f9b-c5ab114d78d2" providerId="AD" clId="Web-{ADD9BE06-81F5-C293-9D7D-C52E8C9C19A1}" dt="2023-12-09T02:13:46.522" v="528" actId="14100"/>
          <ac:spMkLst>
            <pc:docMk/>
            <pc:sldMk cId="3832873942" sldId="334"/>
            <ac:spMk id="3" creationId="{A459039B-783D-15BC-E449-E95351674DCB}"/>
          </ac:spMkLst>
        </pc:spChg>
        <pc:spChg chg="del mod replId">
          <ac:chgData name="Kanishka Dhir" userId="S::kdhir3@my.centennialcollege.ca::09f29d08-5c06-46f4-8f9b-c5ab114d78d2" providerId="AD" clId="Web-{ADD9BE06-81F5-C293-9D7D-C52E8C9C19A1}" dt="2023-12-09T01:53:11.852" v="376"/>
          <ac:spMkLst>
            <pc:docMk/>
            <pc:sldMk cId="3832873942" sldId="334"/>
            <ac:spMk id="7" creationId="{4EA27ECD-FD45-AD85-26AC-539E283C7310}"/>
          </ac:spMkLst>
        </pc:spChg>
        <pc:spChg chg="del mod replId">
          <ac:chgData name="Kanishka Dhir" userId="S::kdhir3@my.centennialcollege.ca::09f29d08-5c06-46f4-8f9b-c5ab114d78d2" providerId="AD" clId="Web-{ADD9BE06-81F5-C293-9D7D-C52E8C9C19A1}" dt="2023-12-09T01:53:11.852" v="376"/>
          <ac:spMkLst>
            <pc:docMk/>
            <pc:sldMk cId="3832873942" sldId="334"/>
            <ac:spMk id="8" creationId="{ADD72BF7-D2BD-2900-EA28-824DFC5A0A30}"/>
          </ac:spMkLst>
        </pc:spChg>
        <pc:spChg chg="add">
          <ac:chgData name="Kanishka Dhir" userId="S::kdhir3@my.centennialcollege.ca::09f29d08-5c06-46f4-8f9b-c5ab114d78d2" providerId="AD" clId="Web-{ADD9BE06-81F5-C293-9D7D-C52E8C9C19A1}" dt="2023-12-09T01:53:11.852" v="376"/>
          <ac:spMkLst>
            <pc:docMk/>
            <pc:sldMk cId="3832873942" sldId="334"/>
            <ac:spMk id="10" creationId="{385E1BDC-A9B0-4A87-82E3-F3187F69A802}"/>
          </ac:spMkLst>
        </pc:spChg>
        <pc:spChg chg="add">
          <ac:chgData name="Kanishka Dhir" userId="S::kdhir3@my.centennialcollege.ca::09f29d08-5c06-46f4-8f9b-c5ab114d78d2" providerId="AD" clId="Web-{ADD9BE06-81F5-C293-9D7D-C52E8C9C19A1}" dt="2023-12-09T01:53:11.852" v="376"/>
          <ac:spMkLst>
            <pc:docMk/>
            <pc:sldMk cId="3832873942" sldId="334"/>
            <ac:spMk id="12" creationId="{0990C621-3B8B-4820-8328-D47EF7CE823C}"/>
          </ac:spMkLst>
        </pc:spChg>
        <pc:spChg chg="add">
          <ac:chgData name="Kanishka Dhir" userId="S::kdhir3@my.centennialcollege.ca::09f29d08-5c06-46f4-8f9b-c5ab114d78d2" providerId="AD" clId="Web-{ADD9BE06-81F5-C293-9D7D-C52E8C9C19A1}" dt="2023-12-09T01:53:11.852" v="376"/>
          <ac:spMkLst>
            <pc:docMk/>
            <pc:sldMk cId="3832873942" sldId="334"/>
            <ac:spMk id="14" creationId="{C1A2385B-1D2A-4E17-84FA-6CB7F0AAE473}"/>
          </ac:spMkLst>
        </pc:spChg>
        <pc:spChg chg="add">
          <ac:chgData name="Kanishka Dhir" userId="S::kdhir3@my.centennialcollege.ca::09f29d08-5c06-46f4-8f9b-c5ab114d78d2" providerId="AD" clId="Web-{ADD9BE06-81F5-C293-9D7D-C52E8C9C19A1}" dt="2023-12-09T01:53:11.852" v="376"/>
          <ac:spMkLst>
            <pc:docMk/>
            <pc:sldMk cId="3832873942" sldId="334"/>
            <ac:spMk id="16" creationId="{5E791F2F-79DB-4CC0-9FA1-001E3E91E8B7}"/>
          </ac:spMkLst>
        </pc:spChg>
        <pc:spChg chg="add">
          <ac:chgData name="Kanishka Dhir" userId="S::kdhir3@my.centennialcollege.ca::09f29d08-5c06-46f4-8f9b-c5ab114d78d2" providerId="AD" clId="Web-{ADD9BE06-81F5-C293-9D7D-C52E8C9C19A1}" dt="2023-12-09T01:53:11.852" v="376"/>
          <ac:spMkLst>
            <pc:docMk/>
            <pc:sldMk cId="3832873942" sldId="334"/>
            <ac:spMk id="18" creationId="{BD72191B-5732-A227-8ED0-784CAAFCDBE1}"/>
          </ac:spMkLst>
        </pc:spChg>
        <pc:spChg chg="add mod">
          <ac:chgData name="Kanishka Dhir" userId="S::kdhir3@my.centennialcollege.ca::09f29d08-5c06-46f4-8f9b-c5ab114d78d2" providerId="AD" clId="Web-{ADD9BE06-81F5-C293-9D7D-C52E8C9C19A1}" dt="2023-12-09T01:56:58.906" v="460" actId="14100"/>
          <ac:spMkLst>
            <pc:docMk/>
            <pc:sldMk cId="3832873942" sldId="334"/>
            <ac:spMk id="19" creationId="{3B83AABC-5A79-69B7-DD75-9EBBAC078CC8}"/>
          </ac:spMkLst>
        </pc:spChg>
        <pc:graphicFrameChg chg="mod modGraphic">
          <ac:chgData name="Kanishka Dhir" userId="S::kdhir3@my.centennialcollege.ca::09f29d08-5c06-46f4-8f9b-c5ab114d78d2" providerId="AD" clId="Web-{ADD9BE06-81F5-C293-9D7D-C52E8C9C19A1}" dt="2023-12-09T02:12:24.003" v="506"/>
          <ac:graphicFrameMkLst>
            <pc:docMk/>
            <pc:sldMk cId="3832873942" sldId="334"/>
            <ac:graphicFrameMk id="4" creationId="{DBDCAE38-CC02-D6BD-838D-EA17C8774450}"/>
          </ac:graphicFrameMkLst>
        </pc:graphicFrameChg>
        <pc:graphicFrameChg chg="add del mod replId modGraphic">
          <ac:chgData name="Kanishka Dhir" userId="S::kdhir3@my.centennialcollege.ca::09f29d08-5c06-46f4-8f9b-c5ab114d78d2" providerId="AD" clId="Web-{ADD9BE06-81F5-C293-9D7D-C52E8C9C19A1}" dt="2023-12-09T01:53:11.852" v="376"/>
          <ac:graphicFrameMkLst>
            <pc:docMk/>
            <pc:sldMk cId="3832873942" sldId="334"/>
            <ac:graphicFrameMk id="9" creationId="{1A99326B-5E96-7DFF-AD6D-25EA9C20200F}"/>
          </ac:graphicFrameMkLst>
        </pc:graphicFrameChg>
        <pc:graphicFrameChg chg="add mod modGraphic">
          <ac:chgData name="Kanishka Dhir" userId="S::kdhir3@my.centennialcollege.ca::09f29d08-5c06-46f4-8f9b-c5ab114d78d2" providerId="AD" clId="Web-{ADD9BE06-81F5-C293-9D7D-C52E8C9C19A1}" dt="2023-12-09T01:55:47.388" v="454" actId="1076"/>
          <ac:graphicFrameMkLst>
            <pc:docMk/>
            <pc:sldMk cId="3832873942" sldId="334"/>
            <ac:graphicFrameMk id="20" creationId="{1B3FFAC6-07DD-78E5-B104-D9CF5B591C66}"/>
          </ac:graphicFrameMkLst>
        </pc:graphicFrameChg>
        <pc:picChg chg="add del mod">
          <ac:chgData name="Kanishka Dhir" userId="S::kdhir3@my.centennialcollege.ca::09f29d08-5c06-46f4-8f9b-c5ab114d78d2" providerId="AD" clId="Web-{ADD9BE06-81F5-C293-9D7D-C52E8C9C19A1}" dt="2023-12-09T01:55:04.855" v="445"/>
          <ac:picMkLst>
            <pc:docMk/>
            <pc:sldMk cId="3832873942" sldId="334"/>
            <ac:picMk id="5" creationId="{4A8406B8-FC67-CAE6-B74F-2E1996577010}"/>
          </ac:picMkLst>
        </pc:picChg>
        <pc:picChg chg="add del mod replId">
          <ac:chgData name="Kanishka Dhir" userId="S::kdhir3@my.centennialcollege.ca::09f29d08-5c06-46f4-8f9b-c5ab114d78d2" providerId="AD" clId="Web-{ADD9BE06-81F5-C293-9D7D-C52E8C9C19A1}" dt="2023-12-09T01:53:11.852" v="376"/>
          <ac:picMkLst>
            <pc:docMk/>
            <pc:sldMk cId="3832873942" sldId="334"/>
            <ac:picMk id="11" creationId="{29A79544-F205-D64E-046D-B4C1B49C5E98}"/>
          </ac:picMkLst>
        </pc:picChg>
        <pc:picChg chg="add mod">
          <ac:chgData name="Kanishka Dhir" userId="S::kdhir3@my.centennialcollege.ca::09f29d08-5c06-46f4-8f9b-c5ab114d78d2" providerId="AD" clId="Web-{ADD9BE06-81F5-C293-9D7D-C52E8C9C19A1}" dt="2023-12-09T01:55:40.419" v="453" actId="14100"/>
          <ac:picMkLst>
            <pc:docMk/>
            <pc:sldMk cId="3832873942" sldId="334"/>
            <ac:picMk id="22" creationId="{0A7D3079-1C76-7942-DE46-8F8D84A70BCA}"/>
          </ac:picMkLst>
        </pc:picChg>
      </pc:sldChg>
    </pc:docChg>
  </pc:docChgLst>
  <pc:docChgLst>
    <pc:chgData name="Manipal Sidhu" userId="S::msidhu45@my.centennialcollege.ca::e5ee06a5-835c-4ae0-b104-9247fa104f08" providerId="AD" clId="Web-{73F8159B-1064-4DEE-A408-10683651F80B}"/>
    <pc:docChg chg="addSld delSld modSld sldOrd">
      <pc:chgData name="Manipal Sidhu" userId="S::msidhu45@my.centennialcollege.ca::e5ee06a5-835c-4ae0-b104-9247fa104f08" providerId="AD" clId="Web-{73F8159B-1064-4DEE-A408-10683651F80B}" dt="2023-12-08T22:54:38.917" v="543"/>
      <pc:docMkLst>
        <pc:docMk/>
      </pc:docMkLst>
      <pc:sldChg chg="modSp">
        <pc:chgData name="Manipal Sidhu" userId="S::msidhu45@my.centennialcollege.ca::e5ee06a5-835c-4ae0-b104-9247fa104f08" providerId="AD" clId="Web-{73F8159B-1064-4DEE-A408-10683651F80B}" dt="2023-12-08T17:59:28.107" v="2" actId="20577"/>
        <pc:sldMkLst>
          <pc:docMk/>
          <pc:sldMk cId="1494724232" sldId="259"/>
        </pc:sldMkLst>
        <pc:spChg chg="mod">
          <ac:chgData name="Manipal Sidhu" userId="S::msidhu45@my.centennialcollege.ca::e5ee06a5-835c-4ae0-b104-9247fa104f08" providerId="AD" clId="Web-{73F8159B-1064-4DEE-A408-10683651F80B}" dt="2023-12-08T17:59:28.107" v="2" actId="20577"/>
          <ac:spMkLst>
            <pc:docMk/>
            <pc:sldMk cId="1494724232" sldId="259"/>
            <ac:spMk id="11" creationId="{89E665AE-D1F7-4530-A01D-8118F2016433}"/>
          </ac:spMkLst>
        </pc:spChg>
      </pc:sldChg>
      <pc:sldChg chg="modSp">
        <pc:chgData name="Manipal Sidhu" userId="S::msidhu45@my.centennialcollege.ca::e5ee06a5-835c-4ae0-b104-9247fa104f08" providerId="AD" clId="Web-{73F8159B-1064-4DEE-A408-10683651F80B}" dt="2023-12-08T21:58:41.265" v="309" actId="20577"/>
        <pc:sldMkLst>
          <pc:docMk/>
          <pc:sldMk cId="1255000711" sldId="270"/>
        </pc:sldMkLst>
        <pc:spChg chg="mod">
          <ac:chgData name="Manipal Sidhu" userId="S::msidhu45@my.centennialcollege.ca::e5ee06a5-835c-4ae0-b104-9247fa104f08" providerId="AD" clId="Web-{73F8159B-1064-4DEE-A408-10683651F80B}" dt="2023-12-08T18:00:27.405" v="15" actId="20577"/>
          <ac:spMkLst>
            <pc:docMk/>
            <pc:sldMk cId="1255000711" sldId="270"/>
            <ac:spMk id="8" creationId="{3648C587-C8E5-481F-9366-C41B8CC67B5C}"/>
          </ac:spMkLst>
        </pc:spChg>
        <pc:spChg chg="mod">
          <ac:chgData name="Manipal Sidhu" userId="S::msidhu45@my.centennialcollege.ca::e5ee06a5-835c-4ae0-b104-9247fa104f08" providerId="AD" clId="Web-{73F8159B-1064-4DEE-A408-10683651F80B}" dt="2023-12-08T21:58:41.265" v="309" actId="20577"/>
          <ac:spMkLst>
            <pc:docMk/>
            <pc:sldMk cId="1255000711" sldId="270"/>
            <ac:spMk id="27" creationId="{7A14C79A-6A69-3472-D430-C817480EB3F8}"/>
          </ac:spMkLst>
        </pc:spChg>
      </pc:sldChg>
      <pc:sldChg chg="addSp delSp modSp">
        <pc:chgData name="Manipal Sidhu" userId="S::msidhu45@my.centennialcollege.ca::e5ee06a5-835c-4ae0-b104-9247fa104f08" providerId="AD" clId="Web-{73F8159B-1064-4DEE-A408-10683651F80B}" dt="2023-12-08T21:54:16.754" v="299" actId="20577"/>
        <pc:sldMkLst>
          <pc:docMk/>
          <pc:sldMk cId="1361457611" sldId="273"/>
        </pc:sldMkLst>
        <pc:spChg chg="add mod">
          <ac:chgData name="Manipal Sidhu" userId="S::msidhu45@my.centennialcollege.ca::e5ee06a5-835c-4ae0-b104-9247fa104f08" providerId="AD" clId="Web-{73F8159B-1064-4DEE-A408-10683651F80B}" dt="2023-12-08T21:53:36.080" v="287" actId="20577"/>
          <ac:spMkLst>
            <pc:docMk/>
            <pc:sldMk cId="1361457611" sldId="273"/>
            <ac:spMk id="7" creationId="{45DCFDD7-0718-758D-D86B-1E79CFB4AC99}"/>
          </ac:spMkLst>
        </pc:spChg>
        <pc:spChg chg="add mod">
          <ac:chgData name="Manipal Sidhu" userId="S::msidhu45@my.centennialcollege.ca::e5ee06a5-835c-4ae0-b104-9247fa104f08" providerId="AD" clId="Web-{73F8159B-1064-4DEE-A408-10683651F80B}" dt="2023-12-08T21:54:16.754" v="299" actId="20577"/>
          <ac:spMkLst>
            <pc:docMk/>
            <pc:sldMk cId="1361457611" sldId="273"/>
            <ac:spMk id="8" creationId="{7872226F-0D7C-33B6-EF48-CA5D55E88D11}"/>
          </ac:spMkLst>
        </pc:spChg>
        <pc:spChg chg="mod">
          <ac:chgData name="Manipal Sidhu" userId="S::msidhu45@my.centennialcollege.ca::e5ee06a5-835c-4ae0-b104-9247fa104f08" providerId="AD" clId="Web-{73F8159B-1064-4DEE-A408-10683651F80B}" dt="2023-12-08T21:46:53.125" v="246" actId="1076"/>
          <ac:spMkLst>
            <pc:docMk/>
            <pc:sldMk cId="1361457611" sldId="273"/>
            <ac:spMk id="17" creationId="{95BCBB4D-4E50-BF50-E0D4-43EE41A9B6AC}"/>
          </ac:spMkLst>
        </pc:spChg>
        <pc:spChg chg="del">
          <ac:chgData name="Manipal Sidhu" userId="S::msidhu45@my.centennialcollege.ca::e5ee06a5-835c-4ae0-b104-9247fa104f08" providerId="AD" clId="Web-{73F8159B-1064-4DEE-A408-10683651F80B}" dt="2023-12-08T21:44:45.057" v="233"/>
          <ac:spMkLst>
            <pc:docMk/>
            <pc:sldMk cId="1361457611" sldId="273"/>
            <ac:spMk id="49" creationId="{16C15423-89CF-1400-0FD1-6DF2444CB48C}"/>
          </ac:spMkLst>
        </pc:spChg>
        <pc:spChg chg="del">
          <ac:chgData name="Manipal Sidhu" userId="S::msidhu45@my.centennialcollege.ca::e5ee06a5-835c-4ae0-b104-9247fa104f08" providerId="AD" clId="Web-{73F8159B-1064-4DEE-A408-10683651F80B}" dt="2023-12-08T21:44:49.667" v="234"/>
          <ac:spMkLst>
            <pc:docMk/>
            <pc:sldMk cId="1361457611" sldId="273"/>
            <ac:spMk id="51" creationId="{0550F5B9-399F-4FAD-AE6C-ED65F9A43A74}"/>
          </ac:spMkLst>
        </pc:spChg>
        <pc:spChg chg="del">
          <ac:chgData name="Manipal Sidhu" userId="S::msidhu45@my.centennialcollege.ca::e5ee06a5-835c-4ae0-b104-9247fa104f08" providerId="AD" clId="Web-{73F8159B-1064-4DEE-A408-10683651F80B}" dt="2023-12-08T21:44:49.667" v="234"/>
          <ac:spMkLst>
            <pc:docMk/>
            <pc:sldMk cId="1361457611" sldId="273"/>
            <ac:spMk id="52" creationId="{C062E60F-5CD4-4268-8359-8076634680E5}"/>
          </ac:spMkLst>
        </pc:spChg>
        <pc:spChg chg="del">
          <ac:chgData name="Manipal Sidhu" userId="S::msidhu45@my.centennialcollege.ca::e5ee06a5-835c-4ae0-b104-9247fa104f08" providerId="AD" clId="Web-{73F8159B-1064-4DEE-A408-10683651F80B}" dt="2023-12-08T21:44:49.667" v="234"/>
          <ac:spMkLst>
            <pc:docMk/>
            <pc:sldMk cId="1361457611" sldId="273"/>
            <ac:spMk id="53" creationId="{BB341EC3-1810-4D33-BA3F-E2D0AA0ECFB6}"/>
          </ac:spMkLst>
        </pc:spChg>
        <pc:spChg chg="del">
          <ac:chgData name="Manipal Sidhu" userId="S::msidhu45@my.centennialcollege.ca::e5ee06a5-835c-4ae0-b104-9247fa104f08" providerId="AD" clId="Web-{73F8159B-1064-4DEE-A408-10683651F80B}" dt="2023-12-08T21:44:49.667" v="234"/>
          <ac:spMkLst>
            <pc:docMk/>
            <pc:sldMk cId="1361457611" sldId="273"/>
            <ac:spMk id="55" creationId="{10127CDE-2B99-47A8-BB3C-7D17519105E0}"/>
          </ac:spMkLst>
        </pc:spChg>
        <pc:spChg chg="add">
          <ac:chgData name="Manipal Sidhu" userId="S::msidhu45@my.centennialcollege.ca::e5ee06a5-835c-4ae0-b104-9247fa104f08" providerId="AD" clId="Web-{73F8159B-1064-4DEE-A408-10683651F80B}" dt="2023-12-08T21:44:49.667" v="234"/>
          <ac:spMkLst>
            <pc:docMk/>
            <pc:sldMk cId="1361457611" sldId="273"/>
            <ac:spMk id="57" creationId="{99ED5833-B85B-4103-8A3B-CAB0308E6C15}"/>
          </ac:spMkLst>
        </pc:spChg>
        <pc:picChg chg="del">
          <ac:chgData name="Manipal Sidhu" userId="S::msidhu45@my.centennialcollege.ca::e5ee06a5-835c-4ae0-b104-9247fa104f08" providerId="AD" clId="Web-{73F8159B-1064-4DEE-A408-10683651F80B}" dt="2023-12-08T21:44:08.196" v="222"/>
          <ac:picMkLst>
            <pc:docMk/>
            <pc:sldMk cId="1361457611" sldId="273"/>
            <ac:picMk id="2" creationId="{60A2818D-3CCC-D5A8-095C-C081A01ADAE3}"/>
          </ac:picMkLst>
        </pc:picChg>
        <pc:picChg chg="del">
          <ac:chgData name="Manipal Sidhu" userId="S::msidhu45@my.centennialcollege.ca::e5ee06a5-835c-4ae0-b104-9247fa104f08" providerId="AD" clId="Web-{73F8159B-1064-4DEE-A408-10683651F80B}" dt="2023-12-08T21:44:09.634" v="224"/>
          <ac:picMkLst>
            <pc:docMk/>
            <pc:sldMk cId="1361457611" sldId="273"/>
            <ac:picMk id="3" creationId="{DCEA5156-37C9-930A-11E1-4D0E65CFAEB7}"/>
          </ac:picMkLst>
        </pc:picChg>
        <pc:picChg chg="del">
          <ac:chgData name="Manipal Sidhu" userId="S::msidhu45@my.centennialcollege.ca::e5ee06a5-835c-4ae0-b104-9247fa104f08" providerId="AD" clId="Web-{73F8159B-1064-4DEE-A408-10683651F80B}" dt="2023-12-08T21:44:08.884" v="223"/>
          <ac:picMkLst>
            <pc:docMk/>
            <pc:sldMk cId="1361457611" sldId="273"/>
            <ac:picMk id="4" creationId="{984AD7C6-83F1-DDA3-B052-AE3F94EC2386}"/>
          </ac:picMkLst>
        </pc:picChg>
        <pc:picChg chg="add mod ord">
          <ac:chgData name="Manipal Sidhu" userId="S::msidhu45@my.centennialcollege.ca::e5ee06a5-835c-4ae0-b104-9247fa104f08" providerId="AD" clId="Web-{73F8159B-1064-4DEE-A408-10683651F80B}" dt="2023-12-08T21:51:41.856" v="277" actId="1076"/>
          <ac:picMkLst>
            <pc:docMk/>
            <pc:sldMk cId="1361457611" sldId="273"/>
            <ac:picMk id="5" creationId="{94EB9457-DF02-A076-AED9-821F62048FDA}"/>
          </ac:picMkLst>
        </pc:picChg>
        <pc:picChg chg="add mod">
          <ac:chgData name="Manipal Sidhu" userId="S::msidhu45@my.centennialcollege.ca::e5ee06a5-835c-4ae0-b104-9247fa104f08" providerId="AD" clId="Web-{73F8159B-1064-4DEE-A408-10683651F80B}" dt="2023-12-08T21:51:56.091" v="278" actId="1076"/>
          <ac:picMkLst>
            <pc:docMk/>
            <pc:sldMk cId="1361457611" sldId="273"/>
            <ac:picMk id="6" creationId="{2578FF7E-008F-E71B-E4D4-53B8BCBCD30D}"/>
          </ac:picMkLst>
        </pc:picChg>
      </pc:sldChg>
      <pc:sldChg chg="delSp modSp del">
        <pc:chgData name="Manipal Sidhu" userId="S::msidhu45@my.centennialcollege.ca::e5ee06a5-835c-4ae0-b104-9247fa104f08" providerId="AD" clId="Web-{73F8159B-1064-4DEE-A408-10683651F80B}" dt="2023-12-08T18:25:00.861" v="197"/>
        <pc:sldMkLst>
          <pc:docMk/>
          <pc:sldMk cId="2352103840" sldId="276"/>
        </pc:sldMkLst>
        <pc:spChg chg="mod">
          <ac:chgData name="Manipal Sidhu" userId="S::msidhu45@my.centennialcollege.ca::e5ee06a5-835c-4ae0-b104-9247fa104f08" providerId="AD" clId="Web-{73F8159B-1064-4DEE-A408-10683651F80B}" dt="2023-12-08T18:15:29.748" v="76" actId="14100"/>
          <ac:spMkLst>
            <pc:docMk/>
            <pc:sldMk cId="2352103840" sldId="276"/>
            <ac:spMk id="958" creationId="{BC50F43C-B69D-43F7-4AEB-14E9F567C22E}"/>
          </ac:spMkLst>
        </pc:spChg>
        <pc:spChg chg="mod">
          <ac:chgData name="Manipal Sidhu" userId="S::msidhu45@my.centennialcollege.ca::e5ee06a5-835c-4ae0-b104-9247fa104f08" providerId="AD" clId="Web-{73F8159B-1064-4DEE-A408-10683651F80B}" dt="2023-12-08T18:00:36.187" v="20" actId="20577"/>
          <ac:spMkLst>
            <pc:docMk/>
            <pc:sldMk cId="2352103840" sldId="276"/>
            <ac:spMk id="1284" creationId="{E89871DE-FDE6-02C5-38B5-1A8D5CCB2645}"/>
          </ac:spMkLst>
        </pc:spChg>
        <pc:graphicFrameChg chg="del mod">
          <ac:chgData name="Manipal Sidhu" userId="S::msidhu45@my.centennialcollege.ca::e5ee06a5-835c-4ae0-b104-9247fa104f08" providerId="AD" clId="Web-{73F8159B-1064-4DEE-A408-10683651F80B}" dt="2023-12-08T18:15:12.607" v="63"/>
          <ac:graphicFrameMkLst>
            <pc:docMk/>
            <pc:sldMk cId="2352103840" sldId="276"/>
            <ac:graphicFrameMk id="904" creationId="{226D56EA-6954-FE43-8DE7-46C6DAC16FE3}"/>
          </ac:graphicFrameMkLst>
        </pc:graphicFrameChg>
      </pc:sldChg>
      <pc:sldChg chg="addSp delSp modSp ord">
        <pc:chgData name="Manipal Sidhu" userId="S::msidhu45@my.centennialcollege.ca::e5ee06a5-835c-4ae0-b104-9247fa104f08" providerId="AD" clId="Web-{73F8159B-1064-4DEE-A408-10683651F80B}" dt="2023-12-08T18:32:08.203" v="221" actId="20577"/>
        <pc:sldMkLst>
          <pc:docMk/>
          <pc:sldMk cId="1508632696" sldId="312"/>
        </pc:sldMkLst>
        <pc:spChg chg="mod">
          <ac:chgData name="Manipal Sidhu" userId="S::msidhu45@my.centennialcollege.ca::e5ee06a5-835c-4ae0-b104-9247fa104f08" providerId="AD" clId="Web-{73F8159B-1064-4DEE-A408-10683651F80B}" dt="2023-12-08T18:30:38.857" v="198"/>
          <ac:spMkLst>
            <pc:docMk/>
            <pc:sldMk cId="1508632696" sldId="312"/>
            <ac:spMk id="5" creationId="{27FD09E1-2F64-4D27-BE2A-B97B619CFA7C}"/>
          </ac:spMkLst>
        </pc:spChg>
        <pc:spChg chg="add del mod">
          <ac:chgData name="Manipal Sidhu" userId="S::msidhu45@my.centennialcollege.ca::e5ee06a5-835c-4ae0-b104-9247fa104f08" providerId="AD" clId="Web-{73F8159B-1064-4DEE-A408-10683651F80B}" dt="2023-12-08T18:23:55.906" v="196"/>
          <ac:spMkLst>
            <pc:docMk/>
            <pc:sldMk cId="1508632696" sldId="312"/>
            <ac:spMk id="6" creationId="{E0FEE48F-FB43-78EA-592A-540F29AEB5FB}"/>
          </ac:spMkLst>
        </pc:spChg>
        <pc:spChg chg="del mod">
          <ac:chgData name="Manipal Sidhu" userId="S::msidhu45@my.centennialcollege.ca::e5ee06a5-835c-4ae0-b104-9247fa104f08" providerId="AD" clId="Web-{73F8159B-1064-4DEE-A408-10683651F80B}" dt="2023-12-08T18:17:35.034" v="111"/>
          <ac:spMkLst>
            <pc:docMk/>
            <pc:sldMk cId="1508632696" sldId="312"/>
            <ac:spMk id="11" creationId="{51E6E2D4-06CC-FD16-6E1A-A5B2711BC8EC}"/>
          </ac:spMkLst>
        </pc:spChg>
        <pc:spChg chg="del mod">
          <ac:chgData name="Manipal Sidhu" userId="S::msidhu45@my.centennialcollege.ca::e5ee06a5-835c-4ae0-b104-9247fa104f08" providerId="AD" clId="Web-{73F8159B-1064-4DEE-A408-10683651F80B}" dt="2023-12-08T18:17:36.252" v="112"/>
          <ac:spMkLst>
            <pc:docMk/>
            <pc:sldMk cId="1508632696" sldId="312"/>
            <ac:spMk id="17" creationId="{EB910D82-15AD-1DD5-5153-C85369B63F29}"/>
          </ac:spMkLst>
        </pc:spChg>
        <pc:spChg chg="del mod">
          <ac:chgData name="Manipal Sidhu" userId="S::msidhu45@my.centennialcollege.ca::e5ee06a5-835c-4ae0-b104-9247fa104f08" providerId="AD" clId="Web-{73F8159B-1064-4DEE-A408-10683651F80B}" dt="2023-12-08T18:17:38.706" v="113"/>
          <ac:spMkLst>
            <pc:docMk/>
            <pc:sldMk cId="1508632696" sldId="312"/>
            <ac:spMk id="19" creationId="{B1BB301E-7B0E-378C-D841-8A6A0CCA3882}"/>
          </ac:spMkLst>
        </pc:spChg>
        <pc:spChg chg="add del">
          <ac:chgData name="Manipal Sidhu" userId="S::msidhu45@my.centennialcollege.ca::e5ee06a5-835c-4ae0-b104-9247fa104f08" providerId="AD" clId="Web-{73F8159B-1064-4DEE-A408-10683651F80B}" dt="2023-12-08T18:18:12.488" v="118"/>
          <ac:spMkLst>
            <pc:docMk/>
            <pc:sldMk cId="1508632696" sldId="312"/>
            <ac:spMk id="28" creationId="{04812C46-200A-4DEB-A05E-3ED6C68C2387}"/>
          </ac:spMkLst>
        </pc:spChg>
        <pc:spChg chg="add del">
          <ac:chgData name="Manipal Sidhu" userId="S::msidhu45@my.centennialcollege.ca::e5ee06a5-835c-4ae0-b104-9247fa104f08" providerId="AD" clId="Web-{73F8159B-1064-4DEE-A408-10683651F80B}" dt="2023-12-08T18:18:12.488" v="118"/>
          <ac:spMkLst>
            <pc:docMk/>
            <pc:sldMk cId="1508632696" sldId="312"/>
            <ac:spMk id="30" creationId="{D1EA859B-E555-4109-94F3-6700E046E008}"/>
          </ac:spMkLst>
        </pc:spChg>
        <pc:spChg chg="add del">
          <ac:chgData name="Manipal Sidhu" userId="S::msidhu45@my.centennialcollege.ca::e5ee06a5-835c-4ae0-b104-9247fa104f08" providerId="AD" clId="Web-{73F8159B-1064-4DEE-A408-10683651F80B}" dt="2023-12-08T18:23:55.906" v="196"/>
          <ac:spMkLst>
            <pc:docMk/>
            <pc:sldMk cId="1508632696" sldId="312"/>
            <ac:spMk id="35" creationId="{1BB867FF-FC45-48F7-8104-F89BE54909F1}"/>
          </ac:spMkLst>
        </pc:spChg>
        <pc:spChg chg="add del">
          <ac:chgData name="Manipal Sidhu" userId="S::msidhu45@my.centennialcollege.ca::e5ee06a5-835c-4ae0-b104-9247fa104f08" providerId="AD" clId="Web-{73F8159B-1064-4DEE-A408-10683651F80B}" dt="2023-12-08T18:18:12.472" v="117"/>
          <ac:spMkLst>
            <pc:docMk/>
            <pc:sldMk cId="1508632696" sldId="312"/>
            <ac:spMk id="36" creationId="{79BB35BC-D5C2-4C8B-A22A-A71E6191913B}"/>
          </ac:spMkLst>
        </pc:spChg>
        <pc:spChg chg="add del">
          <ac:chgData name="Manipal Sidhu" userId="S::msidhu45@my.centennialcollege.ca::e5ee06a5-835c-4ae0-b104-9247fa104f08" providerId="AD" clId="Web-{73F8159B-1064-4DEE-A408-10683651F80B}" dt="2023-12-08T18:23:55.906" v="196"/>
          <ac:spMkLst>
            <pc:docMk/>
            <pc:sldMk cId="1508632696" sldId="312"/>
            <ac:spMk id="37" creationId="{8BB56887-D0D5-4F0C-9E19-7247EB83C8B7}"/>
          </ac:spMkLst>
        </pc:spChg>
        <pc:spChg chg="add del">
          <ac:chgData name="Manipal Sidhu" userId="S::msidhu45@my.centennialcollege.ca::e5ee06a5-835c-4ae0-b104-9247fa104f08" providerId="AD" clId="Web-{73F8159B-1064-4DEE-A408-10683651F80B}" dt="2023-12-08T18:23:55.906" v="196"/>
          <ac:spMkLst>
            <pc:docMk/>
            <pc:sldMk cId="1508632696" sldId="312"/>
            <ac:spMk id="39" creationId="{081E4A58-353D-44AE-B2FC-2A74E2E400F7}"/>
          </ac:spMkLst>
        </pc:spChg>
        <pc:spChg chg="add del">
          <ac:chgData name="Manipal Sidhu" userId="S::msidhu45@my.centennialcollege.ca::e5ee06a5-835c-4ae0-b104-9247fa104f08" providerId="AD" clId="Web-{73F8159B-1064-4DEE-A408-10683651F80B}" dt="2023-12-08T18:23:55.874" v="195"/>
          <ac:spMkLst>
            <pc:docMk/>
            <pc:sldMk cId="1508632696" sldId="312"/>
            <ac:spMk id="45" creationId="{AE2B703B-46F9-481A-A605-82E2A828C4FA}"/>
          </ac:spMkLst>
        </pc:spChg>
        <pc:spChg chg="add del">
          <ac:chgData name="Manipal Sidhu" userId="S::msidhu45@my.centennialcollege.ca::e5ee06a5-835c-4ae0-b104-9247fa104f08" providerId="AD" clId="Web-{73F8159B-1064-4DEE-A408-10683651F80B}" dt="2023-12-08T18:23:55.874" v="195"/>
          <ac:spMkLst>
            <pc:docMk/>
            <pc:sldMk cId="1508632696" sldId="312"/>
            <ac:spMk id="47" creationId="{F13BE4D7-0C3D-4906-B230-A1C5B4665CCF}"/>
          </ac:spMkLst>
        </pc:spChg>
        <pc:spChg chg="add del">
          <ac:chgData name="Manipal Sidhu" userId="S::msidhu45@my.centennialcollege.ca::e5ee06a5-835c-4ae0-b104-9247fa104f08" providerId="AD" clId="Web-{73F8159B-1064-4DEE-A408-10683651F80B}" dt="2023-12-08T18:30:38.857" v="198"/>
          <ac:spMkLst>
            <pc:docMk/>
            <pc:sldMk cId="1508632696" sldId="312"/>
            <ac:spMk id="49" creationId="{AAD0DBB9-1A4B-4391-81D4-CB19F9AB918A}"/>
          </ac:spMkLst>
        </pc:spChg>
        <pc:spChg chg="add del">
          <ac:chgData name="Manipal Sidhu" userId="S::msidhu45@my.centennialcollege.ca::e5ee06a5-835c-4ae0-b104-9247fa104f08" providerId="AD" clId="Web-{73F8159B-1064-4DEE-A408-10683651F80B}" dt="2023-12-08T18:30:38.857" v="198"/>
          <ac:spMkLst>
            <pc:docMk/>
            <pc:sldMk cId="1508632696" sldId="312"/>
            <ac:spMk id="50" creationId="{BACC6370-2D7E-4714-9D71-7542949D7D5D}"/>
          </ac:spMkLst>
        </pc:spChg>
        <pc:spChg chg="add del">
          <ac:chgData name="Manipal Sidhu" userId="S::msidhu45@my.centennialcollege.ca::e5ee06a5-835c-4ae0-b104-9247fa104f08" providerId="AD" clId="Web-{73F8159B-1064-4DEE-A408-10683651F80B}" dt="2023-12-08T18:30:38.857" v="198"/>
          <ac:spMkLst>
            <pc:docMk/>
            <pc:sldMk cId="1508632696" sldId="312"/>
            <ac:spMk id="51" creationId="{063BBA22-50EA-4C4D-BE05-F1CE4E63AA56}"/>
          </ac:spMkLst>
        </pc:spChg>
        <pc:spChg chg="add del">
          <ac:chgData name="Manipal Sidhu" userId="S::msidhu45@my.centennialcollege.ca::e5ee06a5-835c-4ae0-b104-9247fa104f08" providerId="AD" clId="Web-{73F8159B-1064-4DEE-A408-10683651F80B}" dt="2023-12-08T18:30:38.857" v="198"/>
          <ac:spMkLst>
            <pc:docMk/>
            <pc:sldMk cId="1508632696" sldId="312"/>
            <ac:spMk id="52" creationId="{F68B3F68-107C-434F-AA38-110D5EA91B85}"/>
          </ac:spMkLst>
        </pc:spChg>
        <pc:spChg chg="add">
          <ac:chgData name="Manipal Sidhu" userId="S::msidhu45@my.centennialcollege.ca::e5ee06a5-835c-4ae0-b104-9247fa104f08" providerId="AD" clId="Web-{73F8159B-1064-4DEE-A408-10683651F80B}" dt="2023-12-08T18:30:38.857" v="198"/>
          <ac:spMkLst>
            <pc:docMk/>
            <pc:sldMk cId="1508632696" sldId="312"/>
            <ac:spMk id="58" creationId="{6C4028FD-8BAA-4A19-BFDE-594D991B7552}"/>
          </ac:spMkLst>
        </pc:spChg>
        <pc:graphicFrameChg chg="add del">
          <ac:chgData name="Manipal Sidhu" userId="S::msidhu45@my.centennialcollege.ca::e5ee06a5-835c-4ae0-b104-9247fa104f08" providerId="AD" clId="Web-{73F8159B-1064-4DEE-A408-10683651F80B}" dt="2023-12-08T18:23:55.874" v="195"/>
          <ac:graphicFrameMkLst>
            <pc:docMk/>
            <pc:sldMk cId="1508632696" sldId="312"/>
            <ac:graphicFrameMk id="41" creationId="{4DC1760D-1435-8631-8D67-E124846A0939}"/>
          </ac:graphicFrameMkLst>
        </pc:graphicFrameChg>
        <pc:graphicFrameChg chg="add mod modGraphic">
          <ac:chgData name="Manipal Sidhu" userId="S::msidhu45@my.centennialcollege.ca::e5ee06a5-835c-4ae0-b104-9247fa104f08" providerId="AD" clId="Web-{73F8159B-1064-4DEE-A408-10683651F80B}" dt="2023-12-08T18:32:08.203" v="221" actId="20577"/>
          <ac:graphicFrameMkLst>
            <pc:docMk/>
            <pc:sldMk cId="1508632696" sldId="312"/>
            <ac:graphicFrameMk id="53" creationId="{B2ABB95D-EA98-1ED1-B039-25EF2BDA163A}"/>
          </ac:graphicFrameMkLst>
        </pc:graphicFrameChg>
        <pc:picChg chg="del mod">
          <ac:chgData name="Manipal Sidhu" userId="S::msidhu45@my.centennialcollege.ca::e5ee06a5-835c-4ae0-b104-9247fa104f08" providerId="AD" clId="Web-{73F8159B-1064-4DEE-A408-10683651F80B}" dt="2023-12-08T18:15:49.155" v="77"/>
          <ac:picMkLst>
            <pc:docMk/>
            <pc:sldMk cId="1508632696" sldId="312"/>
            <ac:picMk id="2" creationId="{D23F3ECF-6128-F9A9-8A0B-6C2EF7A168C5}"/>
          </ac:picMkLst>
        </pc:picChg>
        <pc:picChg chg="del mod">
          <ac:chgData name="Manipal Sidhu" userId="S::msidhu45@my.centennialcollege.ca::e5ee06a5-835c-4ae0-b104-9247fa104f08" providerId="AD" clId="Web-{73F8159B-1064-4DEE-A408-10683651F80B}" dt="2023-12-08T18:15:50.124" v="78"/>
          <ac:picMkLst>
            <pc:docMk/>
            <pc:sldMk cId="1508632696" sldId="312"/>
            <ac:picMk id="3" creationId="{F63E7C75-6E73-AE88-66B2-AA8C988C4876}"/>
          </ac:picMkLst>
        </pc:picChg>
        <pc:picChg chg="del mod">
          <ac:chgData name="Manipal Sidhu" userId="S::msidhu45@my.centennialcollege.ca::e5ee06a5-835c-4ae0-b104-9247fa104f08" providerId="AD" clId="Web-{73F8159B-1064-4DEE-A408-10683651F80B}" dt="2023-12-08T18:14:11.449" v="61"/>
          <ac:picMkLst>
            <pc:docMk/>
            <pc:sldMk cId="1508632696" sldId="312"/>
            <ac:picMk id="4" creationId="{781345D9-EB14-C99E-A3DF-7B12599544BE}"/>
          </ac:picMkLst>
        </pc:picChg>
        <pc:picChg chg="add del">
          <ac:chgData name="Manipal Sidhu" userId="S::msidhu45@my.centennialcollege.ca::e5ee06a5-835c-4ae0-b104-9247fa104f08" providerId="AD" clId="Web-{73F8159B-1064-4DEE-A408-10683651F80B}" dt="2023-12-08T18:18:12.472" v="117"/>
          <ac:picMkLst>
            <pc:docMk/>
            <pc:sldMk cId="1508632696" sldId="312"/>
            <ac:picMk id="32" creationId="{F3B37C02-99F8-18BD-B944-3E9FEE12DEBC}"/>
          </ac:picMkLst>
        </pc:picChg>
      </pc:sldChg>
      <pc:sldChg chg="ord">
        <pc:chgData name="Manipal Sidhu" userId="S::msidhu45@my.centennialcollege.ca::e5ee06a5-835c-4ae0-b104-9247fa104f08" providerId="AD" clId="Web-{73F8159B-1064-4DEE-A408-10683651F80B}" dt="2023-12-08T21:56:16.087" v="303"/>
        <pc:sldMkLst>
          <pc:docMk/>
          <pc:sldMk cId="3010148449" sldId="316"/>
        </pc:sldMkLst>
      </pc:sldChg>
      <pc:sldChg chg="modSp ord">
        <pc:chgData name="Manipal Sidhu" userId="S::msidhu45@my.centennialcollege.ca::e5ee06a5-835c-4ae0-b104-9247fa104f08" providerId="AD" clId="Web-{73F8159B-1064-4DEE-A408-10683651F80B}" dt="2023-12-08T22:18:28.675" v="407" actId="14100"/>
        <pc:sldMkLst>
          <pc:docMk/>
          <pc:sldMk cId="215044941" sldId="320"/>
        </pc:sldMkLst>
        <pc:spChg chg="mod">
          <ac:chgData name="Manipal Sidhu" userId="S::msidhu45@my.centennialcollege.ca::e5ee06a5-835c-4ae0-b104-9247fa104f08" providerId="AD" clId="Web-{73F8159B-1064-4DEE-A408-10683651F80B}" dt="2023-12-08T22:18:21.800" v="406" actId="20577"/>
          <ac:spMkLst>
            <pc:docMk/>
            <pc:sldMk cId="215044941" sldId="320"/>
            <ac:spMk id="11" creationId="{2553F943-7E5E-4A56-B451-0160855CD2F9}"/>
          </ac:spMkLst>
        </pc:spChg>
        <pc:spChg chg="mod">
          <ac:chgData name="Manipal Sidhu" userId="S::msidhu45@my.centennialcollege.ca::e5ee06a5-835c-4ae0-b104-9247fa104f08" providerId="AD" clId="Web-{73F8159B-1064-4DEE-A408-10683651F80B}" dt="2023-12-08T22:18:28.675" v="407" actId="14100"/>
          <ac:spMkLst>
            <pc:docMk/>
            <pc:sldMk cId="215044941" sldId="320"/>
            <ac:spMk id="3975" creationId="{C1096EA1-D001-972F-3472-462FD328857B}"/>
          </ac:spMkLst>
        </pc:spChg>
      </pc:sldChg>
      <pc:sldChg chg="add replId">
        <pc:chgData name="Manipal Sidhu" userId="S::msidhu45@my.centennialcollege.ca::e5ee06a5-835c-4ae0-b104-9247fa104f08" providerId="AD" clId="Web-{73F8159B-1064-4DEE-A408-10683651F80B}" dt="2023-12-08T18:04:17.272" v="21"/>
        <pc:sldMkLst>
          <pc:docMk/>
          <pc:sldMk cId="725202575" sldId="325"/>
        </pc:sldMkLst>
      </pc:sldChg>
      <pc:sldChg chg="delSp modSp add replId">
        <pc:chgData name="Manipal Sidhu" userId="S::msidhu45@my.centennialcollege.ca::e5ee06a5-835c-4ae0-b104-9247fa104f08" providerId="AD" clId="Web-{73F8159B-1064-4DEE-A408-10683651F80B}" dt="2023-12-08T22:29:45.454" v="488" actId="20577"/>
        <pc:sldMkLst>
          <pc:docMk/>
          <pc:sldMk cId="239898708" sldId="326"/>
        </pc:sldMkLst>
        <pc:spChg chg="mod">
          <ac:chgData name="Manipal Sidhu" userId="S::msidhu45@my.centennialcollege.ca::e5ee06a5-835c-4ae0-b104-9247fa104f08" providerId="AD" clId="Web-{73F8159B-1064-4DEE-A408-10683651F80B}" dt="2023-12-08T22:08:15.758" v="318" actId="20577"/>
          <ac:spMkLst>
            <pc:docMk/>
            <pc:sldMk cId="239898708" sldId="326"/>
            <ac:spMk id="11" creationId="{2553F943-7E5E-4A56-B451-0160855CD2F9}"/>
          </ac:spMkLst>
        </pc:spChg>
        <pc:spChg chg="del mod">
          <ac:chgData name="Manipal Sidhu" userId="S::msidhu45@my.centennialcollege.ca::e5ee06a5-835c-4ae0-b104-9247fa104f08" providerId="AD" clId="Web-{73F8159B-1064-4DEE-A408-10683651F80B}" dt="2023-12-08T22:15:59.856" v="342"/>
          <ac:spMkLst>
            <pc:docMk/>
            <pc:sldMk cId="239898708" sldId="326"/>
            <ac:spMk id="3975" creationId="{C1096EA1-D001-972F-3472-462FD328857B}"/>
          </ac:spMkLst>
        </pc:spChg>
        <pc:graphicFrameChg chg="modGraphic">
          <ac:chgData name="Manipal Sidhu" userId="S::msidhu45@my.centennialcollege.ca::e5ee06a5-835c-4ae0-b104-9247fa104f08" providerId="AD" clId="Web-{73F8159B-1064-4DEE-A408-10683651F80B}" dt="2023-12-08T22:29:45.454" v="488" actId="20577"/>
          <ac:graphicFrameMkLst>
            <pc:docMk/>
            <pc:sldMk cId="239898708" sldId="326"/>
            <ac:graphicFrameMk id="3860" creationId="{57747E24-CA61-DCDE-9C10-22A900AFD208}"/>
          </ac:graphicFrameMkLst>
        </pc:graphicFrameChg>
      </pc:sldChg>
      <pc:sldChg chg="modSp new">
        <pc:chgData name="Manipal Sidhu" userId="S::msidhu45@my.centennialcollege.ca::e5ee06a5-835c-4ae0-b104-9247fa104f08" providerId="AD" clId="Web-{73F8159B-1064-4DEE-A408-10683651F80B}" dt="2023-12-08T22:24:28.441" v="471" actId="20577"/>
        <pc:sldMkLst>
          <pc:docMk/>
          <pc:sldMk cId="1780443073" sldId="327"/>
        </pc:sldMkLst>
        <pc:spChg chg="mod">
          <ac:chgData name="Manipal Sidhu" userId="S::msidhu45@my.centennialcollege.ca::e5ee06a5-835c-4ae0-b104-9247fa104f08" providerId="AD" clId="Web-{73F8159B-1064-4DEE-A408-10683651F80B}" dt="2023-12-08T22:24:28.441" v="471" actId="20577"/>
          <ac:spMkLst>
            <pc:docMk/>
            <pc:sldMk cId="1780443073" sldId="327"/>
            <ac:spMk id="3" creationId="{E418C5F9-79FB-9E1F-B935-3E876ECB6C86}"/>
          </ac:spMkLst>
        </pc:spChg>
        <pc:spChg chg="mod">
          <ac:chgData name="Manipal Sidhu" userId="S::msidhu45@my.centennialcollege.ca::e5ee06a5-835c-4ae0-b104-9247fa104f08" providerId="AD" clId="Web-{73F8159B-1064-4DEE-A408-10683651F80B}" dt="2023-12-08T22:21:31.871" v="414" actId="20577"/>
          <ac:spMkLst>
            <pc:docMk/>
            <pc:sldMk cId="1780443073" sldId="327"/>
            <ac:spMk id="17" creationId="{6757BDF5-CA23-EFAE-64CF-92655DFE3F36}"/>
          </ac:spMkLst>
        </pc:spChg>
      </pc:sldChg>
      <pc:sldChg chg="addSp delSp modSp new">
        <pc:chgData name="Manipal Sidhu" userId="S::msidhu45@my.centennialcollege.ca::e5ee06a5-835c-4ae0-b104-9247fa104f08" providerId="AD" clId="Web-{73F8159B-1064-4DEE-A408-10683651F80B}" dt="2023-12-08T22:54:38.917" v="543"/>
        <pc:sldMkLst>
          <pc:docMk/>
          <pc:sldMk cId="300839073" sldId="328"/>
        </pc:sldMkLst>
        <pc:spChg chg="add">
          <ac:chgData name="Manipal Sidhu" userId="S::msidhu45@my.centennialcollege.ca::e5ee06a5-835c-4ae0-b104-9247fa104f08" providerId="AD" clId="Web-{73F8159B-1064-4DEE-A408-10683651F80B}" dt="2023-12-08T22:54:38.917" v="543"/>
          <ac:spMkLst>
            <pc:docMk/>
            <pc:sldMk cId="300839073" sldId="328"/>
            <ac:spMk id="2" creationId="{EC0FE34D-CFC3-534E-2E67-C0837343846D}"/>
          </ac:spMkLst>
        </pc:spChg>
        <pc:spChg chg="del mod">
          <ac:chgData name="Manipal Sidhu" userId="S::msidhu45@my.centennialcollege.ca::e5ee06a5-835c-4ae0-b104-9247fa104f08" providerId="AD" clId="Web-{73F8159B-1064-4DEE-A408-10683651F80B}" dt="2023-12-08T22:54:38.917" v="543"/>
          <ac:spMkLst>
            <pc:docMk/>
            <pc:sldMk cId="300839073" sldId="328"/>
            <ac:spMk id="3" creationId="{8788489F-7ECD-E0D3-3EB5-84E0A6104F84}"/>
          </ac:spMkLst>
        </pc:spChg>
        <pc:spChg chg="del mod replId">
          <ac:chgData name="Manipal Sidhu" userId="S::msidhu45@my.centennialcollege.ca::e5ee06a5-835c-4ae0-b104-9247fa104f08" providerId="AD" clId="Web-{73F8159B-1064-4DEE-A408-10683651F80B}" dt="2023-12-08T22:54:38.917" v="543"/>
          <ac:spMkLst>
            <pc:docMk/>
            <pc:sldMk cId="300839073" sldId="328"/>
            <ac:spMk id="6" creationId="{8887C31F-32F6-9BBF-F61A-136AB5A0CED3}"/>
          </ac:spMkLst>
        </pc:spChg>
        <pc:graphicFrameChg chg="add">
          <ac:chgData name="Manipal Sidhu" userId="S::msidhu45@my.centennialcollege.ca::e5ee06a5-835c-4ae0-b104-9247fa104f08" providerId="AD" clId="Web-{73F8159B-1064-4DEE-A408-10683651F80B}" dt="2023-12-08T22:54:38.917" v="543"/>
          <ac:graphicFrameMkLst>
            <pc:docMk/>
            <pc:sldMk cId="300839073" sldId="328"/>
            <ac:graphicFrameMk id="5" creationId="{6A207E11-C5FF-7551-B32A-3A8079F230A3}"/>
          </ac:graphicFrameMkLst>
        </pc:graphicFrameChg>
      </pc:sldChg>
    </pc:docChg>
  </pc:docChgLst>
  <pc:docChgLst>
    <pc:chgData name="Kanishka Dhir" userId="S::kdhir3@my.centennialcollege.ca::09f29d08-5c06-46f4-8f9b-c5ab114d78d2" providerId="AD" clId="Web-{07F77378-B110-D329-554E-3F52CDE81724}"/>
    <pc:docChg chg="addSld delSld modSld">
      <pc:chgData name="Kanishka Dhir" userId="S::kdhir3@my.centennialcollege.ca::09f29d08-5c06-46f4-8f9b-c5ab114d78d2" providerId="AD" clId="Web-{07F77378-B110-D329-554E-3F52CDE81724}" dt="2023-10-16T02:56:00.449" v="311" actId="20577"/>
      <pc:docMkLst>
        <pc:docMk/>
      </pc:docMkLst>
      <pc:sldChg chg="addSp delSp modSp">
        <pc:chgData name="Kanishka Dhir" userId="S::kdhir3@my.centennialcollege.ca::09f29d08-5c06-46f4-8f9b-c5ab114d78d2" providerId="AD" clId="Web-{07F77378-B110-D329-554E-3F52CDE81724}" dt="2023-10-16T02:56:00.449" v="311" actId="20577"/>
        <pc:sldMkLst>
          <pc:docMk/>
          <pc:sldMk cId="1361457611" sldId="273"/>
        </pc:sldMkLst>
        <pc:spChg chg="mod">
          <ac:chgData name="Kanishka Dhir" userId="S::kdhir3@my.centennialcollege.ca::09f29d08-5c06-46f4-8f9b-c5ab114d78d2" providerId="AD" clId="Web-{07F77378-B110-D329-554E-3F52CDE81724}" dt="2023-10-16T02:38:14.672" v="6" actId="20577"/>
          <ac:spMkLst>
            <pc:docMk/>
            <pc:sldMk cId="1361457611" sldId="273"/>
            <ac:spMk id="11" creationId="{2553F943-7E5E-4A56-B451-0160855CD2F9}"/>
          </ac:spMkLst>
        </pc:spChg>
        <pc:spChg chg="mod">
          <ac:chgData name="Kanishka Dhir" userId="S::kdhir3@my.centennialcollege.ca::09f29d08-5c06-46f4-8f9b-c5ab114d78d2" providerId="AD" clId="Web-{07F77378-B110-D329-554E-3F52CDE81724}" dt="2023-10-16T02:38:08.906" v="4" actId="20577"/>
          <ac:spMkLst>
            <pc:docMk/>
            <pc:sldMk cId="1361457611" sldId="273"/>
            <ac:spMk id="13" creationId="{E78984A5-F46A-499C-BB67-5E5FBC7EBD3A}"/>
          </ac:spMkLst>
        </pc:spChg>
        <pc:grpChg chg="del">
          <ac:chgData name="Kanishka Dhir" userId="S::kdhir3@my.centennialcollege.ca::09f29d08-5c06-46f4-8f9b-c5ab114d78d2" providerId="AD" clId="Web-{07F77378-B110-D329-554E-3F52CDE81724}" dt="2023-10-16T02:38:17.937" v="7"/>
          <ac:grpSpMkLst>
            <pc:docMk/>
            <pc:sldMk cId="1361457611" sldId="273"/>
            <ac:grpSpMk id="12" creationId="{FA8DD4BB-51C7-4C0B-81C4-F1B066DB113D}"/>
          </ac:grpSpMkLst>
        </pc:grpChg>
        <pc:graphicFrameChg chg="add del mod modGraphic">
          <ac:chgData name="Kanishka Dhir" userId="S::kdhir3@my.centennialcollege.ca::09f29d08-5c06-46f4-8f9b-c5ab114d78d2" providerId="AD" clId="Web-{07F77378-B110-D329-554E-3F52CDE81724}" dt="2023-10-16T02:56:00.449" v="311" actId="20577"/>
          <ac:graphicFrameMkLst>
            <pc:docMk/>
            <pc:sldMk cId="1361457611" sldId="273"/>
            <ac:graphicFrameMk id="2" creationId="{BD337A9F-244B-89CE-119E-7DEBA596C08B}"/>
          </ac:graphicFrameMkLst>
        </pc:graphicFrameChg>
      </pc:sldChg>
      <pc:sldChg chg="new del">
        <pc:chgData name="Kanishka Dhir" userId="S::kdhir3@my.centennialcollege.ca::09f29d08-5c06-46f4-8f9b-c5ab114d78d2" providerId="AD" clId="Web-{07F77378-B110-D329-554E-3F52CDE81724}" dt="2023-10-16T02:45:23.058" v="165"/>
        <pc:sldMkLst>
          <pc:docMk/>
          <pc:sldMk cId="855780183" sldId="317"/>
        </pc:sldMkLst>
      </pc:sldChg>
      <pc:sldChg chg="modSp add replId">
        <pc:chgData name="Kanishka Dhir" userId="S::kdhir3@my.centennialcollege.ca::09f29d08-5c06-46f4-8f9b-c5ab114d78d2" providerId="AD" clId="Web-{07F77378-B110-D329-554E-3F52CDE81724}" dt="2023-10-16T02:45:41.808" v="190" actId="20577"/>
        <pc:sldMkLst>
          <pc:docMk/>
          <pc:sldMk cId="3151777860" sldId="318"/>
        </pc:sldMkLst>
        <pc:spChg chg="mod">
          <ac:chgData name="Kanishka Dhir" userId="S::kdhir3@my.centennialcollege.ca::09f29d08-5c06-46f4-8f9b-c5ab114d78d2" providerId="AD" clId="Web-{07F77378-B110-D329-554E-3F52CDE81724}" dt="2023-10-16T02:45:41.808" v="190" actId="20577"/>
          <ac:spMkLst>
            <pc:docMk/>
            <pc:sldMk cId="3151777860" sldId="318"/>
            <ac:spMk id="11" creationId="{2553F943-7E5E-4A56-B451-0160855CD2F9}"/>
          </ac:spMkLst>
        </pc:spChg>
        <pc:spChg chg="mod">
          <ac:chgData name="Kanishka Dhir" userId="S::kdhir3@my.centennialcollege.ca::09f29d08-5c06-46f4-8f9b-c5ab114d78d2" providerId="AD" clId="Web-{07F77378-B110-D329-554E-3F52CDE81724}" dt="2023-10-16T02:45:26.698" v="167" actId="20577"/>
          <ac:spMkLst>
            <pc:docMk/>
            <pc:sldMk cId="3151777860" sldId="318"/>
            <ac:spMk id="13" creationId="{E78984A5-F46A-499C-BB67-5E5FBC7EBD3A}"/>
          </ac:spMkLst>
        </pc:spChg>
      </pc:sldChg>
    </pc:docChg>
  </pc:docChgLst>
  <pc:docChgLst>
    <pc:chgData name="Mahpara Rafia Radmy" userId="S::mradmy@my.centennialcollege.ca::56ff5ef1-f010-4cc5-ad8d-4c380e74bb87" providerId="AD" clId="Web-{E8167CE0-24E3-4D78-8D7B-111BF275C3CE}"/>
    <pc:docChg chg="addSld delSld modSld">
      <pc:chgData name="Mahpara Rafia Radmy" userId="S::mradmy@my.centennialcollege.ca::56ff5ef1-f010-4cc5-ad8d-4c380e74bb87" providerId="AD" clId="Web-{E8167CE0-24E3-4D78-8D7B-111BF275C3CE}" dt="2023-10-16T00:25:34.417" v="4"/>
      <pc:docMkLst>
        <pc:docMk/>
      </pc:docMkLst>
      <pc:sldChg chg="addSp delSp new">
        <pc:chgData name="Mahpara Rafia Radmy" userId="S::mradmy@my.centennialcollege.ca::56ff5ef1-f010-4cc5-ad8d-4c380e74bb87" providerId="AD" clId="Web-{E8167CE0-24E3-4D78-8D7B-111BF275C3CE}" dt="2023-10-16T00:25:34.417" v="4"/>
        <pc:sldMkLst>
          <pc:docMk/>
          <pc:sldMk cId="1235980017" sldId="309"/>
        </pc:sldMkLst>
        <pc:spChg chg="add del">
          <ac:chgData name="Mahpara Rafia Radmy" userId="S::mradmy@my.centennialcollege.ca::56ff5ef1-f010-4cc5-ad8d-4c380e74bb87" providerId="AD" clId="Web-{E8167CE0-24E3-4D78-8D7B-111BF275C3CE}" dt="2023-10-16T00:25:34.417" v="4"/>
          <ac:spMkLst>
            <pc:docMk/>
            <pc:sldMk cId="1235980017" sldId="309"/>
            <ac:spMk id="2" creationId="{A410DBAA-69A2-3E68-B116-C5A117156A47}"/>
          </ac:spMkLst>
        </pc:spChg>
      </pc:sldChg>
      <pc:sldChg chg="new del">
        <pc:chgData name="Mahpara Rafia Radmy" userId="S::mradmy@my.centennialcollege.ca::56ff5ef1-f010-4cc5-ad8d-4c380e74bb87" providerId="AD" clId="Web-{E8167CE0-24E3-4D78-8D7B-111BF275C3CE}" dt="2023-10-16T00:24:38.447" v="1"/>
        <pc:sldMkLst>
          <pc:docMk/>
          <pc:sldMk cId="1974485995" sldId="309"/>
        </pc:sldMkLst>
      </pc:sldChg>
    </pc:docChg>
  </pc:docChgLst>
  <pc:docChgLst>
    <pc:chgData name="Vikas Bhargav Trivedi" userId="S::vtrive12@my.centennialcollege.ca::40114059-35ef-4fda-bc94-b54e268574b2" providerId="AD" clId="Web-{7DF8695C-DDB6-1554-55FF-B4231FC0A145}"/>
    <pc:docChg chg="addSld delSld modSld">
      <pc:chgData name="Vikas Bhargav Trivedi" userId="S::vtrive12@my.centennialcollege.ca::40114059-35ef-4fda-bc94-b54e268574b2" providerId="AD" clId="Web-{7DF8695C-DDB6-1554-55FF-B4231FC0A145}" dt="2023-10-16T03:12:34.434" v="401" actId="20577"/>
      <pc:docMkLst>
        <pc:docMk/>
      </pc:docMkLst>
      <pc:sldChg chg="addSp delSp modSp new addAnim delAnim">
        <pc:chgData name="Vikas Bhargav Trivedi" userId="S::vtrive12@my.centennialcollege.ca::40114059-35ef-4fda-bc94-b54e268574b2" providerId="AD" clId="Web-{7DF8695C-DDB6-1554-55FF-B4231FC0A145}" dt="2023-10-16T01:58:38.829" v="108"/>
        <pc:sldMkLst>
          <pc:docMk/>
          <pc:sldMk cId="942244724" sldId="313"/>
        </pc:sldMkLst>
        <pc:spChg chg="del mod">
          <ac:chgData name="Vikas Bhargav Trivedi" userId="S::vtrive12@my.centennialcollege.ca::40114059-35ef-4fda-bc94-b54e268574b2" providerId="AD" clId="Web-{7DF8695C-DDB6-1554-55FF-B4231FC0A145}" dt="2023-10-16T01:47:46.025" v="5"/>
          <ac:spMkLst>
            <pc:docMk/>
            <pc:sldMk cId="942244724" sldId="313"/>
            <ac:spMk id="2" creationId="{12EE3B8D-F5FC-A817-9819-128D82E1904C}"/>
          </ac:spMkLst>
        </pc:spChg>
        <pc:spChg chg="del">
          <ac:chgData name="Vikas Bhargav Trivedi" userId="S::vtrive12@my.centennialcollege.ca::40114059-35ef-4fda-bc94-b54e268574b2" providerId="AD" clId="Web-{7DF8695C-DDB6-1554-55FF-B4231FC0A145}" dt="2023-10-16T01:47:38.899" v="2"/>
          <ac:spMkLst>
            <pc:docMk/>
            <pc:sldMk cId="942244724" sldId="313"/>
            <ac:spMk id="3" creationId="{89A2E4C7-F6DB-B273-7769-DB9CAF65A290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1:58:38.829" v="108"/>
          <ac:spMkLst>
            <pc:docMk/>
            <pc:sldMk cId="942244724" sldId="313"/>
            <ac:spMk id="5" creationId="{27E5A58B-2170-AD76-6CB1-3213C096030B}"/>
          </ac:spMkLst>
        </pc:spChg>
        <pc:spChg chg="add mod">
          <ac:chgData name="Vikas Bhargav Trivedi" userId="S::vtrive12@my.centennialcollege.ca::40114059-35ef-4fda-bc94-b54e268574b2" providerId="AD" clId="Web-{7DF8695C-DDB6-1554-55FF-B4231FC0A145}" dt="2023-10-16T01:58:36.797" v="107" actId="1076"/>
          <ac:spMkLst>
            <pc:docMk/>
            <pc:sldMk cId="942244724" sldId="313"/>
            <ac:spMk id="7" creationId="{E23C72D2-C09B-A191-A575-3625DB3747AA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1:47:53.915" v="8"/>
          <ac:spMkLst>
            <pc:docMk/>
            <pc:sldMk cId="942244724" sldId="313"/>
            <ac:spMk id="9" creationId="{B8E81BA9-50D7-1E07-1B06-FD8104B2D1F6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1:51:16.376" v="79"/>
          <ac:spMkLst>
            <pc:docMk/>
            <pc:sldMk cId="942244724" sldId="313"/>
            <ac:spMk id="11" creationId="{C234A565-1BCB-A3F3-FC98-1C812EB94B0B}"/>
          </ac:spMkLst>
        </pc:spChg>
        <pc:spChg chg="add del mod">
          <ac:chgData name="Vikas Bhargav Trivedi" userId="S::vtrive12@my.centennialcollege.ca::40114059-35ef-4fda-bc94-b54e268574b2" providerId="AD" clId="Web-{7DF8695C-DDB6-1554-55FF-B4231FC0A145}" dt="2023-10-16T01:51:07.266" v="78"/>
          <ac:spMkLst>
            <pc:docMk/>
            <pc:sldMk cId="942244724" sldId="313"/>
            <ac:spMk id="13" creationId="{EC84FF61-C322-BC11-FB38-0EB8BBD4812C}"/>
          </ac:spMkLst>
        </pc:spChg>
        <pc:picChg chg="add mod">
          <ac:chgData name="Vikas Bhargav Trivedi" userId="S::vtrive12@my.centennialcollege.ca::40114059-35ef-4fda-bc94-b54e268574b2" providerId="AD" clId="Web-{7DF8695C-DDB6-1554-55FF-B4231FC0A145}" dt="2023-10-16T01:50:32.999" v="76" actId="1076"/>
          <ac:picMkLst>
            <pc:docMk/>
            <pc:sldMk cId="942244724" sldId="313"/>
            <ac:picMk id="14" creationId="{3CD80EB0-2336-AC19-A99E-D22E237ABCD7}"/>
          </ac:picMkLst>
        </pc:picChg>
      </pc:sldChg>
      <pc:sldChg chg="addSp delSp modSp new mod setBg addAnim delAnim">
        <pc:chgData name="Vikas Bhargav Trivedi" userId="S::vtrive12@my.centennialcollege.ca::40114059-35ef-4fda-bc94-b54e268574b2" providerId="AD" clId="Web-{7DF8695C-DDB6-1554-55FF-B4231FC0A145}" dt="2023-10-16T01:53:28.521" v="106" actId="14100"/>
        <pc:sldMkLst>
          <pc:docMk/>
          <pc:sldMk cId="3338551806" sldId="314"/>
        </pc:sldMkLst>
        <pc:spChg chg="del">
          <ac:chgData name="Vikas Bhargav Trivedi" userId="S::vtrive12@my.centennialcollege.ca::40114059-35ef-4fda-bc94-b54e268574b2" providerId="AD" clId="Web-{7DF8695C-DDB6-1554-55FF-B4231FC0A145}" dt="2023-10-16T01:51:23.704" v="81"/>
          <ac:spMkLst>
            <pc:docMk/>
            <pc:sldMk cId="3338551806" sldId="314"/>
            <ac:spMk id="2" creationId="{1002CF50-A7CC-02CE-03BF-AA19BCD9A7B6}"/>
          </ac:spMkLst>
        </pc:spChg>
        <pc:spChg chg="del">
          <ac:chgData name="Vikas Bhargav Trivedi" userId="S::vtrive12@my.centennialcollege.ca::40114059-35ef-4fda-bc94-b54e268574b2" providerId="AD" clId="Web-{7DF8695C-DDB6-1554-55FF-B4231FC0A145}" dt="2023-10-16T01:51:23.704" v="80"/>
          <ac:spMkLst>
            <pc:docMk/>
            <pc:sldMk cId="3338551806" sldId="314"/>
            <ac:spMk id="3" creationId="{3DDBDC91-A829-E1BE-384E-69B8F1E22106}"/>
          </ac:spMkLst>
        </pc:spChg>
        <pc:spChg chg="add del ord">
          <ac:chgData name="Vikas Bhargav Trivedi" userId="S::vtrive12@my.centennialcollege.ca::40114059-35ef-4fda-bc94-b54e268574b2" providerId="AD" clId="Web-{7DF8695C-DDB6-1554-55FF-B4231FC0A145}" dt="2023-10-16T01:53:08.223" v="102"/>
          <ac:spMkLst>
            <pc:docMk/>
            <pc:sldMk cId="3338551806" sldId="314"/>
            <ac:spMk id="5" creationId="{00136B27-B22E-A3D8-A041-01435195D891}"/>
          </ac:spMkLst>
        </pc:spChg>
        <pc:spChg chg="add mod">
          <ac:chgData name="Vikas Bhargav Trivedi" userId="S::vtrive12@my.centennialcollege.ca::40114059-35ef-4fda-bc94-b54e268574b2" providerId="AD" clId="Web-{7DF8695C-DDB6-1554-55FF-B4231FC0A145}" dt="2023-10-16T01:53:06.176" v="101" actId="1076"/>
          <ac:spMkLst>
            <pc:docMk/>
            <pc:sldMk cId="3338551806" sldId="314"/>
            <ac:spMk id="7" creationId="{98F48391-DF72-869D-4E7F-0F6296BCF86F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1:51:36.642" v="95"/>
          <ac:spMkLst>
            <pc:docMk/>
            <pc:sldMk cId="3338551806" sldId="314"/>
            <ac:spMk id="9" creationId="{D62CDA20-9702-E432-C4E3-4A392F6F9155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1:52:49.707" v="97"/>
          <ac:spMkLst>
            <pc:docMk/>
            <pc:sldMk cId="3338551806" sldId="314"/>
            <ac:spMk id="17" creationId="{47942995-B07F-4636-9A06-C6A104B260A8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1:52:49.707" v="97"/>
          <ac:spMkLst>
            <pc:docMk/>
            <pc:sldMk cId="3338551806" sldId="314"/>
            <ac:spMk id="24" creationId="{B81933D1-5615-42C7-9C0B-4EB7105CCE2D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1:52:49.707" v="97"/>
          <ac:spMkLst>
            <pc:docMk/>
            <pc:sldMk cId="3338551806" sldId="314"/>
            <ac:spMk id="26" creationId="{19C9EAEA-39D0-4B0E-A0EB-51E7B26740B1}"/>
          </ac:spMkLst>
        </pc:spChg>
        <pc:grpChg chg="add">
          <ac:chgData name="Vikas Bhargav Trivedi" userId="S::vtrive12@my.centennialcollege.ca::40114059-35ef-4fda-bc94-b54e268574b2" providerId="AD" clId="Web-{7DF8695C-DDB6-1554-55FF-B4231FC0A145}" dt="2023-10-16T01:52:49.707" v="97"/>
          <ac:grpSpMkLst>
            <pc:docMk/>
            <pc:sldMk cId="3338551806" sldId="314"/>
            <ac:grpSpMk id="19" creationId="{032D8612-31EB-44CF-A1D0-14FD4C705424}"/>
          </ac:grpSpMkLst>
        </pc:grpChg>
        <pc:picChg chg="add del">
          <ac:chgData name="Vikas Bhargav Trivedi" userId="S::vtrive12@my.centennialcollege.ca::40114059-35ef-4fda-bc94-b54e268574b2" providerId="AD" clId="Web-{7DF8695C-DDB6-1554-55FF-B4231FC0A145}" dt="2023-10-16T01:51:31.798" v="94"/>
          <ac:picMkLst>
            <pc:docMk/>
            <pc:sldMk cId="3338551806" sldId="314"/>
            <ac:picMk id="11" creationId="{3A30253F-92DE-66AE-9FC1-06FFD6705A80}"/>
          </ac:picMkLst>
        </pc:picChg>
        <pc:picChg chg="add mod">
          <ac:chgData name="Vikas Bhargav Trivedi" userId="S::vtrive12@my.centennialcollege.ca::40114059-35ef-4fda-bc94-b54e268574b2" providerId="AD" clId="Web-{7DF8695C-DDB6-1554-55FF-B4231FC0A145}" dt="2023-10-16T01:53:28.521" v="106" actId="14100"/>
          <ac:picMkLst>
            <pc:docMk/>
            <pc:sldMk cId="3338551806" sldId="314"/>
            <ac:picMk id="12" creationId="{BDE4C2F7-3D51-594A-0AC2-A33FE86EECBF}"/>
          </ac:picMkLst>
        </pc:picChg>
      </pc:sldChg>
      <pc:sldChg chg="addSp delSp new del addAnim delAnim">
        <pc:chgData name="Vikas Bhargav Trivedi" userId="S::vtrive12@my.centennialcollege.ca::40114059-35ef-4fda-bc94-b54e268574b2" providerId="AD" clId="Web-{7DF8695C-DDB6-1554-55FF-B4231FC0A145}" dt="2023-10-16T02:32:45.404" v="274"/>
        <pc:sldMkLst>
          <pc:docMk/>
          <pc:sldMk cId="408525673" sldId="316"/>
        </pc:sldMkLst>
        <pc:spChg chg="del">
          <ac:chgData name="Vikas Bhargav Trivedi" userId="S::vtrive12@my.centennialcollege.ca::40114059-35ef-4fda-bc94-b54e268574b2" providerId="AD" clId="Web-{7DF8695C-DDB6-1554-55FF-B4231FC0A145}" dt="2023-10-16T02:26:15.485" v="113"/>
          <ac:spMkLst>
            <pc:docMk/>
            <pc:sldMk cId="408525673" sldId="316"/>
            <ac:spMk id="2" creationId="{46687E26-7E40-1C3C-3EB7-8867D71EC0F0}"/>
          </ac:spMkLst>
        </pc:spChg>
        <pc:spChg chg="del">
          <ac:chgData name="Vikas Bhargav Trivedi" userId="S::vtrive12@my.centennialcollege.ca::40114059-35ef-4fda-bc94-b54e268574b2" providerId="AD" clId="Web-{7DF8695C-DDB6-1554-55FF-B4231FC0A145}" dt="2023-10-16T02:26:15.485" v="112"/>
          <ac:spMkLst>
            <pc:docMk/>
            <pc:sldMk cId="408525673" sldId="316"/>
            <ac:spMk id="3" creationId="{6264451B-6663-4833-29DC-12A73180A5BD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17.470" v="114"/>
          <ac:spMkLst>
            <pc:docMk/>
            <pc:sldMk cId="408525673" sldId="316"/>
            <ac:spMk id="5" creationId="{AE70DAA2-D1A1-7011-2C39-4FADA141C27B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17.485" v="115"/>
          <ac:spMkLst>
            <pc:docMk/>
            <pc:sldMk cId="408525673" sldId="316"/>
            <ac:spMk id="7" creationId="{2F8DBBBA-360E-DAA8-884D-148E1322BD44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28:11.411" v="262"/>
          <ac:spMkLst>
            <pc:docMk/>
            <pc:sldMk cId="408525673" sldId="316"/>
            <ac:spMk id="9" creationId="{EFF58976-DA99-792C-86E7-EFD5B89C115B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28:11.411" v="263"/>
          <ac:spMkLst>
            <pc:docMk/>
            <pc:sldMk cId="408525673" sldId="316"/>
            <ac:spMk id="11" creationId="{630A3115-F07F-D425-1607-94FFA245C70F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28:11.411" v="264"/>
          <ac:spMkLst>
            <pc:docMk/>
            <pc:sldMk cId="408525673" sldId="316"/>
            <ac:spMk id="13" creationId="{1A2021A2-D752-7B1D-9DA7-CE7EECBFBE66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28:11.411" v="265"/>
          <ac:spMkLst>
            <pc:docMk/>
            <pc:sldMk cId="408525673" sldId="316"/>
            <ac:spMk id="15" creationId="{4C02EAA4-BC4B-E3BC-FB31-0A3F4ADAF859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28:11.411" v="266"/>
          <ac:spMkLst>
            <pc:docMk/>
            <pc:sldMk cId="408525673" sldId="316"/>
            <ac:spMk id="17" creationId="{61EB07F0-A1A5-23D1-7187-4EEA01628479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28:11.411" v="267"/>
          <ac:spMkLst>
            <pc:docMk/>
            <pc:sldMk cId="408525673" sldId="316"/>
            <ac:spMk id="19" creationId="{4DE17458-39ED-7633-6E72-40A6676FFC14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28:11.411" v="268"/>
          <ac:spMkLst>
            <pc:docMk/>
            <pc:sldMk cId="408525673" sldId="316"/>
            <ac:spMk id="21" creationId="{97DA5A06-F79E-AA5B-EBC8-7B0118378A38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28:11.411" v="269"/>
          <ac:spMkLst>
            <pc:docMk/>
            <pc:sldMk cId="408525673" sldId="316"/>
            <ac:spMk id="23" creationId="{10DA6094-1033-17C0-B5D0-A242C84522E7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28:11.411" v="270"/>
          <ac:spMkLst>
            <pc:docMk/>
            <pc:sldMk cId="408525673" sldId="316"/>
            <ac:spMk id="25" creationId="{74218622-5CDA-CE96-11FA-E5F83F256B35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0.189" v="129"/>
          <ac:spMkLst>
            <pc:docMk/>
            <pc:sldMk cId="408525673" sldId="316"/>
            <ac:spMk id="35" creationId="{9AAAD677-9A75-304D-2A63-F24B18B0ADA5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0.329" v="130"/>
          <ac:spMkLst>
            <pc:docMk/>
            <pc:sldMk cId="408525673" sldId="316"/>
            <ac:spMk id="37" creationId="{14EE962F-09DA-0ECB-6D86-2EAD59A60DF9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0.470" v="131"/>
          <ac:spMkLst>
            <pc:docMk/>
            <pc:sldMk cId="408525673" sldId="316"/>
            <ac:spMk id="39" creationId="{A8BF1E7B-34CC-C729-B824-F20F2F7F4AE9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0.610" v="132"/>
          <ac:spMkLst>
            <pc:docMk/>
            <pc:sldMk cId="408525673" sldId="316"/>
            <ac:spMk id="41" creationId="{CD47958C-BBD8-2DED-C4C7-2A235BCAAB6C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0.767" v="133"/>
          <ac:spMkLst>
            <pc:docMk/>
            <pc:sldMk cId="408525673" sldId="316"/>
            <ac:spMk id="43" creationId="{15AC28C0-1ED1-F655-ACEC-78BD493D793A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1.001" v="134"/>
          <ac:spMkLst>
            <pc:docMk/>
            <pc:sldMk cId="408525673" sldId="316"/>
            <ac:spMk id="45" creationId="{6B6DFB3A-D82E-45F0-8549-F1CE6364EB04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1.267" v="135"/>
          <ac:spMkLst>
            <pc:docMk/>
            <pc:sldMk cId="408525673" sldId="316"/>
            <ac:spMk id="47" creationId="{E6ED1340-C4E4-2F3D-1788-E923ABCE2FA2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1.595" v="136"/>
          <ac:spMkLst>
            <pc:docMk/>
            <pc:sldMk cId="408525673" sldId="316"/>
            <ac:spMk id="49" creationId="{A0BF3C00-C451-3F30-048E-A1F32709F09A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1.892" v="137"/>
          <ac:spMkLst>
            <pc:docMk/>
            <pc:sldMk cId="408525673" sldId="316"/>
            <ac:spMk id="51" creationId="{8675C4F2-4AFD-D514-2693-122A6F71FBE9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2.189" v="138"/>
          <ac:spMkLst>
            <pc:docMk/>
            <pc:sldMk cId="408525673" sldId="316"/>
            <ac:spMk id="53" creationId="{B9B28670-C470-C7C3-75BD-E86A42FE8800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2.470" v="139"/>
          <ac:spMkLst>
            <pc:docMk/>
            <pc:sldMk cId="408525673" sldId="316"/>
            <ac:spMk id="55" creationId="{B8262E45-0EAE-EABB-F90F-E76C5F7346D1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5.470" v="144"/>
          <ac:spMkLst>
            <pc:docMk/>
            <pc:sldMk cId="408525673" sldId="316"/>
            <ac:spMk id="65" creationId="{52FB3FD7-4869-6E96-98A8-0D077D96C3AA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5.767" v="145"/>
          <ac:spMkLst>
            <pc:docMk/>
            <pc:sldMk cId="408525673" sldId="316"/>
            <ac:spMk id="67" creationId="{31A7BDF8-1240-1FB8-11E0-DF9BB3D343A3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6.079" v="146"/>
          <ac:spMkLst>
            <pc:docMk/>
            <pc:sldMk cId="408525673" sldId="316"/>
            <ac:spMk id="69" creationId="{830A3D33-4665-0C52-179F-E98706A21F6B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6.376" v="147"/>
          <ac:spMkLst>
            <pc:docMk/>
            <pc:sldMk cId="408525673" sldId="316"/>
            <ac:spMk id="71" creationId="{D600C3E3-F50A-0AC9-63D9-EC71047336BC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6.673" v="148"/>
          <ac:spMkLst>
            <pc:docMk/>
            <pc:sldMk cId="408525673" sldId="316"/>
            <ac:spMk id="73" creationId="{E5098378-66AC-A922-6F96-A3E91EBC77C1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7.048" v="149"/>
          <ac:spMkLst>
            <pc:docMk/>
            <pc:sldMk cId="408525673" sldId="316"/>
            <ac:spMk id="75" creationId="{4CD5C427-E83E-4DA8-5590-2A87C6881898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7.470" v="150"/>
          <ac:spMkLst>
            <pc:docMk/>
            <pc:sldMk cId="408525673" sldId="316"/>
            <ac:spMk id="77" creationId="{46973B3E-51D0-1B1E-6758-79A3C318F1D4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7.954" v="151"/>
          <ac:spMkLst>
            <pc:docMk/>
            <pc:sldMk cId="408525673" sldId="316"/>
            <ac:spMk id="79" creationId="{58996343-26A7-538B-1F6E-242EB1E3CDDF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8.392" v="152"/>
          <ac:spMkLst>
            <pc:docMk/>
            <pc:sldMk cId="408525673" sldId="316"/>
            <ac:spMk id="81" creationId="{075C1960-EE15-B6E1-ECC4-570C34044D17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8.814" v="153"/>
          <ac:spMkLst>
            <pc:docMk/>
            <pc:sldMk cId="408525673" sldId="316"/>
            <ac:spMk id="83" creationId="{99CDFCE4-20DB-76DA-F935-BABFE42D3EA6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29.251" v="154"/>
          <ac:spMkLst>
            <pc:docMk/>
            <pc:sldMk cId="408525673" sldId="316"/>
            <ac:spMk id="85" creationId="{188DE6BB-C637-3145-C5B9-2723EF94588B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33.095" v="159"/>
          <ac:spMkLst>
            <pc:docMk/>
            <pc:sldMk cId="408525673" sldId="316"/>
            <ac:spMk id="95" creationId="{56BC122E-44A0-C593-D24A-CAF3B8876190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33.517" v="160"/>
          <ac:spMkLst>
            <pc:docMk/>
            <pc:sldMk cId="408525673" sldId="316"/>
            <ac:spMk id="97" creationId="{A6979E84-9442-2F93-1DAF-2998D1E38359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33.923" v="161"/>
          <ac:spMkLst>
            <pc:docMk/>
            <pc:sldMk cId="408525673" sldId="316"/>
            <ac:spMk id="99" creationId="{19E98F28-A70A-54F1-49F9-C74F4C7FAA7B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34.377" v="162"/>
          <ac:spMkLst>
            <pc:docMk/>
            <pc:sldMk cId="408525673" sldId="316"/>
            <ac:spMk id="101" creationId="{BBA480E1-B5A3-9BC9-9D78-CE11D6D4FB97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34.798" v="163"/>
          <ac:spMkLst>
            <pc:docMk/>
            <pc:sldMk cId="408525673" sldId="316"/>
            <ac:spMk id="103" creationId="{39D03C2E-7990-7A40-6472-268D278CDD4F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35.330" v="164"/>
          <ac:spMkLst>
            <pc:docMk/>
            <pc:sldMk cId="408525673" sldId="316"/>
            <ac:spMk id="105" creationId="{B576F8BC-C75E-5839-75C4-BBA3CE75EBE2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35.877" v="165"/>
          <ac:spMkLst>
            <pc:docMk/>
            <pc:sldMk cId="408525673" sldId="316"/>
            <ac:spMk id="107" creationId="{0F8B9CED-F47E-BE2A-B81D-476BF0262B3B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36.486" v="166"/>
          <ac:spMkLst>
            <pc:docMk/>
            <pc:sldMk cId="408525673" sldId="316"/>
            <ac:spMk id="109" creationId="{5E78D569-7F63-70B5-8CBB-FCA4654C20F1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37.033" v="167"/>
          <ac:spMkLst>
            <pc:docMk/>
            <pc:sldMk cId="408525673" sldId="316"/>
            <ac:spMk id="111" creationId="{7E06030F-4F72-ECBE-ABBB-D97CF59B2C14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37.580" v="168"/>
          <ac:spMkLst>
            <pc:docMk/>
            <pc:sldMk cId="408525673" sldId="316"/>
            <ac:spMk id="113" creationId="{ED29B7A8-B1B3-A50A-254A-8310B3D40AF7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38.142" v="169"/>
          <ac:spMkLst>
            <pc:docMk/>
            <pc:sldMk cId="408525673" sldId="316"/>
            <ac:spMk id="115" creationId="{DB3D1F79-CF3A-8D10-D495-C5777CFD6541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42.892" v="174"/>
          <ac:spMkLst>
            <pc:docMk/>
            <pc:sldMk cId="408525673" sldId="316"/>
            <ac:spMk id="125" creationId="{3548C0F2-B684-A314-08A6-AACF48ADAD56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43.439" v="175"/>
          <ac:spMkLst>
            <pc:docMk/>
            <pc:sldMk cId="408525673" sldId="316"/>
            <ac:spMk id="127" creationId="{6BC79618-5781-CFD4-A2AB-C1D037796C3A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44.002" v="176"/>
          <ac:spMkLst>
            <pc:docMk/>
            <pc:sldMk cId="408525673" sldId="316"/>
            <ac:spMk id="129" creationId="{712A8D03-CCD8-D9B1-9C44-F95DE6CC14B0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44.549" v="177"/>
          <ac:spMkLst>
            <pc:docMk/>
            <pc:sldMk cId="408525673" sldId="316"/>
            <ac:spMk id="131" creationId="{C0318343-FD24-2DB2-3B46-3FA91070D4CB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45.096" v="178"/>
          <ac:spMkLst>
            <pc:docMk/>
            <pc:sldMk cId="408525673" sldId="316"/>
            <ac:spMk id="133" creationId="{8B614335-C3D5-2FC9-4DA2-41C25BD923C0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45.752" v="179"/>
          <ac:spMkLst>
            <pc:docMk/>
            <pc:sldMk cId="408525673" sldId="316"/>
            <ac:spMk id="135" creationId="{97C73697-E418-1631-7BB6-34A94E82246E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46.424" v="180"/>
          <ac:spMkLst>
            <pc:docMk/>
            <pc:sldMk cId="408525673" sldId="316"/>
            <ac:spMk id="137" creationId="{C7B2D60A-586F-3542-53D4-BCC4F6B8E164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47.158" v="181"/>
          <ac:spMkLst>
            <pc:docMk/>
            <pc:sldMk cId="408525673" sldId="316"/>
            <ac:spMk id="139" creationId="{11BBB8AF-4B2C-B93B-3D52-65C07268C4B2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47.830" v="182"/>
          <ac:spMkLst>
            <pc:docMk/>
            <pc:sldMk cId="408525673" sldId="316"/>
            <ac:spMk id="141" creationId="{5EF3CF00-BBE0-D666-BBCD-77FF028008A5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48.533" v="183"/>
          <ac:spMkLst>
            <pc:docMk/>
            <pc:sldMk cId="408525673" sldId="316"/>
            <ac:spMk id="143" creationId="{B403A232-C78B-A2A9-AE86-D79F1DDE201B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49.221" v="184"/>
          <ac:spMkLst>
            <pc:docMk/>
            <pc:sldMk cId="408525673" sldId="316"/>
            <ac:spMk id="145" creationId="{BE396CC2-03BE-484F-F022-397F3244438A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54.815" v="189"/>
          <ac:spMkLst>
            <pc:docMk/>
            <pc:sldMk cId="408525673" sldId="316"/>
            <ac:spMk id="155" creationId="{7C591076-5402-6773-DEB7-767696780DFE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55.502" v="190"/>
          <ac:spMkLst>
            <pc:docMk/>
            <pc:sldMk cId="408525673" sldId="316"/>
            <ac:spMk id="157" creationId="{831F3564-B39D-9466-682A-14FF0515AD0A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56.221" v="191"/>
          <ac:spMkLst>
            <pc:docMk/>
            <pc:sldMk cId="408525673" sldId="316"/>
            <ac:spMk id="159" creationId="{83CCA6CD-5594-CCEC-C080-C5B583BAE7DD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56.908" v="192"/>
          <ac:spMkLst>
            <pc:docMk/>
            <pc:sldMk cId="408525673" sldId="316"/>
            <ac:spMk id="161" creationId="{6B437543-757B-6226-C8F4-EFF0000E97EA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57.580" v="193"/>
          <ac:spMkLst>
            <pc:docMk/>
            <pc:sldMk cId="408525673" sldId="316"/>
            <ac:spMk id="163" creationId="{1EF7FFA2-1518-FE6E-98B3-0E09F4B42370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58.362" v="194"/>
          <ac:spMkLst>
            <pc:docMk/>
            <pc:sldMk cId="408525673" sldId="316"/>
            <ac:spMk id="165" creationId="{7541B7F3-46B9-A070-6748-E5427C264748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6:59.174" v="195"/>
          <ac:spMkLst>
            <pc:docMk/>
            <pc:sldMk cId="408525673" sldId="316"/>
            <ac:spMk id="167" creationId="{75361573-F159-F5B5-2CDA-B1319A021CEA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00.034" v="196"/>
          <ac:spMkLst>
            <pc:docMk/>
            <pc:sldMk cId="408525673" sldId="316"/>
            <ac:spMk id="169" creationId="{8EEF41A1-0677-3CBB-69AB-4DAE394BB4FC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00.862" v="197"/>
          <ac:spMkLst>
            <pc:docMk/>
            <pc:sldMk cId="408525673" sldId="316"/>
            <ac:spMk id="171" creationId="{7215DA82-610E-C1D1-EF79-256AA5DD7BA1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01.674" v="198"/>
          <ac:spMkLst>
            <pc:docMk/>
            <pc:sldMk cId="408525673" sldId="316"/>
            <ac:spMk id="173" creationId="{F4C06543-7A54-B118-78B0-EDED7382E767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02.534" v="199"/>
          <ac:spMkLst>
            <pc:docMk/>
            <pc:sldMk cId="408525673" sldId="316"/>
            <ac:spMk id="175" creationId="{EFEE5925-915D-0EEF-3E45-5524556310B5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09.268" v="204"/>
          <ac:spMkLst>
            <pc:docMk/>
            <pc:sldMk cId="408525673" sldId="316"/>
            <ac:spMk id="185" creationId="{B9176D74-11FD-6E69-A63F-CCA9DDB28CFA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10.096" v="205"/>
          <ac:spMkLst>
            <pc:docMk/>
            <pc:sldMk cId="408525673" sldId="316"/>
            <ac:spMk id="187" creationId="{AD041AAA-2377-2586-43A0-19548C76FC11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10.925" v="206"/>
          <ac:spMkLst>
            <pc:docMk/>
            <pc:sldMk cId="408525673" sldId="316"/>
            <ac:spMk id="189" creationId="{B9727732-7886-C074-F5FD-6CC497D84B67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11.753" v="207"/>
          <ac:spMkLst>
            <pc:docMk/>
            <pc:sldMk cId="408525673" sldId="316"/>
            <ac:spMk id="191" creationId="{FC0992D0-1041-7C17-6BF6-3310E6F3165E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12.596" v="208"/>
          <ac:spMkLst>
            <pc:docMk/>
            <pc:sldMk cId="408525673" sldId="316"/>
            <ac:spMk id="193" creationId="{40DB0206-30D7-9A5C-E49D-6F91883AC0F4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13.518" v="209"/>
          <ac:spMkLst>
            <pc:docMk/>
            <pc:sldMk cId="408525673" sldId="316"/>
            <ac:spMk id="195" creationId="{E33C30E3-3BFF-292E-126D-EEFA6D29D3D5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14.472" v="210"/>
          <ac:spMkLst>
            <pc:docMk/>
            <pc:sldMk cId="408525673" sldId="316"/>
            <ac:spMk id="197" creationId="{0FCF3BB6-B7F7-7FDB-3C39-24DE384B00D2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15.472" v="211"/>
          <ac:spMkLst>
            <pc:docMk/>
            <pc:sldMk cId="408525673" sldId="316"/>
            <ac:spMk id="199" creationId="{AC832631-8B7D-85AF-655B-5CD8232D9087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16.440" v="212"/>
          <ac:spMkLst>
            <pc:docMk/>
            <pc:sldMk cId="408525673" sldId="316"/>
            <ac:spMk id="201" creationId="{90ACA607-6C85-5402-F2BD-F3FA8CE5D700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17.409" v="213"/>
          <ac:spMkLst>
            <pc:docMk/>
            <pc:sldMk cId="408525673" sldId="316"/>
            <ac:spMk id="203" creationId="{03FC4B91-09D5-1AF8-87C5-7F1CCB29B6BA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18.425" v="214"/>
          <ac:spMkLst>
            <pc:docMk/>
            <pc:sldMk cId="408525673" sldId="316"/>
            <ac:spMk id="205" creationId="{A2C72F34-9EBA-7E84-3E32-88A1049C1762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26.659" v="219"/>
          <ac:spMkLst>
            <pc:docMk/>
            <pc:sldMk cId="408525673" sldId="316"/>
            <ac:spMk id="215" creationId="{9753EF08-90EA-3830-7564-00D0C8D35A82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27.613" v="220"/>
          <ac:spMkLst>
            <pc:docMk/>
            <pc:sldMk cId="408525673" sldId="316"/>
            <ac:spMk id="217" creationId="{40FDFF12-ED2C-4AE9-4F87-78F121396AF0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28.597" v="221"/>
          <ac:spMkLst>
            <pc:docMk/>
            <pc:sldMk cId="408525673" sldId="316"/>
            <ac:spMk id="219" creationId="{C992E561-90F7-7509-72B5-F6917D8FE7FA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29.550" v="222"/>
          <ac:spMkLst>
            <pc:docMk/>
            <pc:sldMk cId="408525673" sldId="316"/>
            <ac:spMk id="221" creationId="{CE113770-868B-3862-1DD6-D005533E1007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30.503" v="223"/>
          <ac:spMkLst>
            <pc:docMk/>
            <pc:sldMk cId="408525673" sldId="316"/>
            <ac:spMk id="223" creationId="{CAC79C17-0F94-0128-65DE-C071F8991698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31.550" v="224"/>
          <ac:spMkLst>
            <pc:docMk/>
            <pc:sldMk cId="408525673" sldId="316"/>
            <ac:spMk id="225" creationId="{9176B459-96CE-6198-BA8E-ED3C74591D96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32.628" v="225"/>
          <ac:spMkLst>
            <pc:docMk/>
            <pc:sldMk cId="408525673" sldId="316"/>
            <ac:spMk id="227" creationId="{DADC5048-96FA-9C33-072A-5574F06B11C2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33.769" v="226"/>
          <ac:spMkLst>
            <pc:docMk/>
            <pc:sldMk cId="408525673" sldId="316"/>
            <ac:spMk id="229" creationId="{148EFA28-2D0E-BDBE-7346-87DF3F0EEA45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34.863" v="227"/>
          <ac:spMkLst>
            <pc:docMk/>
            <pc:sldMk cId="408525673" sldId="316"/>
            <ac:spMk id="231" creationId="{5657AC5C-3A10-864B-0EE9-905501EB5C67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35.972" v="228"/>
          <ac:spMkLst>
            <pc:docMk/>
            <pc:sldMk cId="408525673" sldId="316"/>
            <ac:spMk id="233" creationId="{CC95B2EB-7991-9F4D-F689-F175C9391AB7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37.066" v="229"/>
          <ac:spMkLst>
            <pc:docMk/>
            <pc:sldMk cId="408525673" sldId="316"/>
            <ac:spMk id="235" creationId="{0B4CB9FC-4030-D6B4-37FB-55D4B364F8C3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46.223" v="234"/>
          <ac:spMkLst>
            <pc:docMk/>
            <pc:sldMk cId="408525673" sldId="316"/>
            <ac:spMk id="245" creationId="{09376252-926F-698B-945C-57209A0AD0F2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47.332" v="235"/>
          <ac:spMkLst>
            <pc:docMk/>
            <pc:sldMk cId="408525673" sldId="316"/>
            <ac:spMk id="247" creationId="{08DE9059-865B-4965-1C05-58BFDA27D539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48.441" v="236"/>
          <ac:spMkLst>
            <pc:docMk/>
            <pc:sldMk cId="408525673" sldId="316"/>
            <ac:spMk id="249" creationId="{62923634-8D7B-0407-635C-1923329857F9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49.551" v="237"/>
          <ac:spMkLst>
            <pc:docMk/>
            <pc:sldMk cId="408525673" sldId="316"/>
            <ac:spMk id="251" creationId="{864975BD-94A6-A08F-E472-93F1F1927FAE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50.660" v="238"/>
          <ac:spMkLst>
            <pc:docMk/>
            <pc:sldMk cId="408525673" sldId="316"/>
            <ac:spMk id="253" creationId="{C59BC0A2-00D2-94FD-8F76-681FBF3C9B4F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51.863" v="239"/>
          <ac:spMkLst>
            <pc:docMk/>
            <pc:sldMk cId="408525673" sldId="316"/>
            <ac:spMk id="255" creationId="{A8F720E6-F54B-1AE3-1776-EF928B1D9B14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53.066" v="240"/>
          <ac:spMkLst>
            <pc:docMk/>
            <pc:sldMk cId="408525673" sldId="316"/>
            <ac:spMk id="257" creationId="{8F695B89-C12F-3C9C-073B-606565A6D51C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54.348" v="241"/>
          <ac:spMkLst>
            <pc:docMk/>
            <pc:sldMk cId="408525673" sldId="316"/>
            <ac:spMk id="259" creationId="{ED5581B1-3164-65B8-FFE6-17BD0412A33F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55.582" v="242"/>
          <ac:spMkLst>
            <pc:docMk/>
            <pc:sldMk cId="408525673" sldId="316"/>
            <ac:spMk id="261" creationId="{BC70D5F8-63CA-11C1-DECA-75BABFB491D4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56.817" v="243"/>
          <ac:spMkLst>
            <pc:docMk/>
            <pc:sldMk cId="408525673" sldId="316"/>
            <ac:spMk id="263" creationId="{554AE8CD-7497-B1BF-D3F6-1D2C02FD2715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27:58.082" v="244"/>
          <ac:spMkLst>
            <pc:docMk/>
            <pc:sldMk cId="408525673" sldId="316"/>
            <ac:spMk id="265" creationId="{439AC05F-81FA-4B53-7C51-AF4D47B2C0E0}"/>
          </ac:spMkLst>
        </pc:spChg>
        <pc:picChg chg="add del">
          <ac:chgData name="Vikas Bhargav Trivedi" userId="S::vtrive12@my.centennialcollege.ca::40114059-35ef-4fda-bc94-b54e268574b2" providerId="AD" clId="Web-{7DF8695C-DDB6-1554-55FF-B4231FC0A145}" dt="2023-10-16T02:28:11.411" v="271"/>
          <ac:picMkLst>
            <pc:docMk/>
            <pc:sldMk cId="408525673" sldId="316"/>
            <ac:picMk id="27" creationId="{58FBB48D-6E6A-302F-4E9C-6FF2ADD92204}"/>
          </ac:picMkLst>
        </pc:picChg>
        <pc:picChg chg="add del">
          <ac:chgData name="Vikas Bhargav Trivedi" userId="S::vtrive12@my.centennialcollege.ca::40114059-35ef-4fda-bc94-b54e268574b2" providerId="AD" clId="Web-{7DF8695C-DDB6-1554-55FF-B4231FC0A145}" dt="2023-10-16T02:28:11.411" v="272"/>
          <ac:picMkLst>
            <pc:docMk/>
            <pc:sldMk cId="408525673" sldId="316"/>
            <ac:picMk id="29" creationId="{3D6A676E-93F6-1CAE-4A7C-1579945B149D}"/>
          </ac:picMkLst>
        </pc:picChg>
        <pc:picChg chg="add del">
          <ac:chgData name="Vikas Bhargav Trivedi" userId="S::vtrive12@my.centennialcollege.ca::40114059-35ef-4fda-bc94-b54e268574b2" providerId="AD" clId="Web-{7DF8695C-DDB6-1554-55FF-B4231FC0A145}" dt="2023-10-16T02:28:11.411" v="273"/>
          <ac:picMkLst>
            <pc:docMk/>
            <pc:sldMk cId="408525673" sldId="316"/>
            <ac:picMk id="31" creationId="{C9F35585-54C3-2889-0C8D-9363EF06B0B2}"/>
          </ac:picMkLst>
        </pc:picChg>
        <pc:picChg chg="add del">
          <ac:chgData name="Vikas Bhargav Trivedi" userId="S::vtrive12@my.centennialcollege.ca::40114059-35ef-4fda-bc94-b54e268574b2" providerId="AD" clId="Web-{7DF8695C-DDB6-1554-55FF-B4231FC0A145}" dt="2023-10-16T02:28:06.083" v="249"/>
          <ac:picMkLst>
            <pc:docMk/>
            <pc:sldMk cId="408525673" sldId="316"/>
            <ac:picMk id="33" creationId="{0D8AD150-0BE3-FE34-8B68-B239E1EB8BD4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22.767" v="140"/>
          <ac:picMkLst>
            <pc:docMk/>
            <pc:sldMk cId="408525673" sldId="316"/>
            <ac:picMk id="57" creationId="{D8016E60-B1E9-4031-D290-54696747D522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23.048" v="141"/>
          <ac:picMkLst>
            <pc:docMk/>
            <pc:sldMk cId="408525673" sldId="316"/>
            <ac:picMk id="59" creationId="{D29B6B6F-6539-B26B-02CA-847EFB8D1A88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23.345" v="142"/>
          <ac:picMkLst>
            <pc:docMk/>
            <pc:sldMk cId="408525673" sldId="316"/>
            <ac:picMk id="61" creationId="{7F204A04-9D4B-2139-0183-ADA43D42167D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23.657" v="143"/>
          <ac:picMkLst>
            <pc:docMk/>
            <pc:sldMk cId="408525673" sldId="316"/>
            <ac:picMk id="63" creationId="{9CC77EA6-4736-0D7D-00E2-805EB80B3D62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29.673" v="155"/>
          <ac:picMkLst>
            <pc:docMk/>
            <pc:sldMk cId="408525673" sldId="316"/>
            <ac:picMk id="87" creationId="{A1AC2463-2B55-713E-4266-974D21C8FC7B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30.111" v="156"/>
          <ac:picMkLst>
            <pc:docMk/>
            <pc:sldMk cId="408525673" sldId="316"/>
            <ac:picMk id="89" creationId="{54537A7C-DBE6-D893-5998-69C07D9C0CFA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30.533" v="157"/>
          <ac:picMkLst>
            <pc:docMk/>
            <pc:sldMk cId="408525673" sldId="316"/>
            <ac:picMk id="91" creationId="{F58A9596-0A85-2928-6EAE-12B82D3C04B4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30.986" v="158"/>
          <ac:picMkLst>
            <pc:docMk/>
            <pc:sldMk cId="408525673" sldId="316"/>
            <ac:picMk id="93" creationId="{68D0376D-53EE-4E3C-6827-1EB8FE8B8221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38.705" v="170"/>
          <ac:picMkLst>
            <pc:docMk/>
            <pc:sldMk cId="408525673" sldId="316"/>
            <ac:picMk id="117" creationId="{5D542EAB-226F-77E4-741E-B7B4AF81AA72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39.267" v="171"/>
          <ac:picMkLst>
            <pc:docMk/>
            <pc:sldMk cId="408525673" sldId="316"/>
            <ac:picMk id="119" creationId="{1B404A1C-BD13-BEF5-849D-00BE166F97BD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39.830" v="172"/>
          <ac:picMkLst>
            <pc:docMk/>
            <pc:sldMk cId="408525673" sldId="316"/>
            <ac:picMk id="121" creationId="{A1CFB71E-2DEA-927A-4A80-81B186FEBB55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40.783" v="173"/>
          <ac:picMkLst>
            <pc:docMk/>
            <pc:sldMk cId="408525673" sldId="316"/>
            <ac:picMk id="123" creationId="{094AC680-E01E-1127-FA2C-DC1AF11B3C36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49.908" v="185"/>
          <ac:picMkLst>
            <pc:docMk/>
            <pc:sldMk cId="408525673" sldId="316"/>
            <ac:picMk id="147" creationId="{0AEB70DA-41DB-4E8B-6BE6-C77375416EB5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50.596" v="186"/>
          <ac:picMkLst>
            <pc:docMk/>
            <pc:sldMk cId="408525673" sldId="316"/>
            <ac:picMk id="149" creationId="{3182E87F-7B7B-DE2B-306F-A27E623C240B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51.283" v="187"/>
          <ac:picMkLst>
            <pc:docMk/>
            <pc:sldMk cId="408525673" sldId="316"/>
            <ac:picMk id="151" creationId="{17900422-33AD-491F-F8FA-2F1967822C47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6:51.986" v="188"/>
          <ac:picMkLst>
            <pc:docMk/>
            <pc:sldMk cId="408525673" sldId="316"/>
            <ac:picMk id="153" creationId="{690B1C39-AD4E-56D0-EE58-1A9E424AF536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03.424" v="200"/>
          <ac:picMkLst>
            <pc:docMk/>
            <pc:sldMk cId="408525673" sldId="316"/>
            <ac:picMk id="177" creationId="{0F32F402-9891-F783-BC4A-0C0B6712091B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04.252" v="201"/>
          <ac:picMkLst>
            <pc:docMk/>
            <pc:sldMk cId="408525673" sldId="316"/>
            <ac:picMk id="179" creationId="{E4494A28-1E14-E806-AB6C-AA5FC55B496D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05.096" v="202"/>
          <ac:picMkLst>
            <pc:docMk/>
            <pc:sldMk cId="408525673" sldId="316"/>
            <ac:picMk id="181" creationId="{CEEF11FA-51E9-2921-46B1-320A1D7AACE0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06.299" v="203"/>
          <ac:picMkLst>
            <pc:docMk/>
            <pc:sldMk cId="408525673" sldId="316"/>
            <ac:picMk id="183" creationId="{1E511BCB-E63B-6664-D70C-13C5731D7185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19.394" v="215"/>
          <ac:picMkLst>
            <pc:docMk/>
            <pc:sldMk cId="408525673" sldId="316"/>
            <ac:picMk id="207" creationId="{2D37EC60-1AB3-38E9-5698-C48BD1E55B85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20.378" v="216"/>
          <ac:picMkLst>
            <pc:docMk/>
            <pc:sldMk cId="408525673" sldId="316"/>
            <ac:picMk id="209" creationId="{89E9D091-B859-8D6F-2F1B-7C9A802A2E54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21.362" v="217"/>
          <ac:picMkLst>
            <pc:docMk/>
            <pc:sldMk cId="408525673" sldId="316"/>
            <ac:picMk id="211" creationId="{9426CB9A-876B-C14A-6479-A8DB1E681FB0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22.331" v="218"/>
          <ac:picMkLst>
            <pc:docMk/>
            <pc:sldMk cId="408525673" sldId="316"/>
            <ac:picMk id="213" creationId="{513DDAB1-179E-686F-3FEC-D54548610959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38.191" v="230"/>
          <ac:picMkLst>
            <pc:docMk/>
            <pc:sldMk cId="408525673" sldId="316"/>
            <ac:picMk id="237" creationId="{18C1BC01-93A7-1977-E45C-172D8FBC9CEC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39.285" v="231"/>
          <ac:picMkLst>
            <pc:docMk/>
            <pc:sldMk cId="408525673" sldId="316"/>
            <ac:picMk id="239" creationId="{F953FB87-E383-8500-9480-A8C57173C6DE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40.441" v="232"/>
          <ac:picMkLst>
            <pc:docMk/>
            <pc:sldMk cId="408525673" sldId="316"/>
            <ac:picMk id="241" creationId="{EB513393-8BA7-BAC7-17F4-FF8DF89FB1B4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41.926" v="233"/>
          <ac:picMkLst>
            <pc:docMk/>
            <pc:sldMk cId="408525673" sldId="316"/>
            <ac:picMk id="243" creationId="{E9F5DD3F-710D-DC31-36E4-9F8EF3FAA384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7:59.332" v="245"/>
          <ac:picMkLst>
            <pc:docMk/>
            <pc:sldMk cId="408525673" sldId="316"/>
            <ac:picMk id="267" creationId="{1FFC0483-C2CF-9D2F-D958-1B335F3B3A98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8:00.598" v="246"/>
          <ac:picMkLst>
            <pc:docMk/>
            <pc:sldMk cId="408525673" sldId="316"/>
            <ac:picMk id="269" creationId="{2C0C0AF6-C4DC-A6B7-E8AC-140BA9E22E32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8:01.832" v="247"/>
          <ac:picMkLst>
            <pc:docMk/>
            <pc:sldMk cId="408525673" sldId="316"/>
            <ac:picMk id="271" creationId="{FE35E01F-17F4-01CF-2093-A046D57986BF}"/>
          </ac:picMkLst>
        </pc:picChg>
        <pc:picChg chg="add">
          <ac:chgData name="Vikas Bhargav Trivedi" userId="S::vtrive12@my.centennialcollege.ca::40114059-35ef-4fda-bc94-b54e268574b2" providerId="AD" clId="Web-{7DF8695C-DDB6-1554-55FF-B4231FC0A145}" dt="2023-10-16T02:28:03.098" v="248"/>
          <ac:picMkLst>
            <pc:docMk/>
            <pc:sldMk cId="408525673" sldId="316"/>
            <ac:picMk id="273" creationId="{CCFA8E2B-2F2A-E5C7-47D5-9396BDD16385}"/>
          </ac:picMkLst>
        </pc:picChg>
      </pc:sldChg>
      <pc:sldChg chg="new del">
        <pc:chgData name="Vikas Bhargav Trivedi" userId="S::vtrive12@my.centennialcollege.ca::40114059-35ef-4fda-bc94-b54e268574b2" providerId="AD" clId="Web-{7DF8695C-DDB6-1554-55FF-B4231FC0A145}" dt="2023-10-16T02:24:35.998" v="110"/>
        <pc:sldMkLst>
          <pc:docMk/>
          <pc:sldMk cId="2448659358" sldId="316"/>
        </pc:sldMkLst>
      </pc:sldChg>
      <pc:sldChg chg="addSp delSp modSp new addAnim delAnim">
        <pc:chgData name="Vikas Bhargav Trivedi" userId="S::vtrive12@my.centennialcollege.ca::40114059-35ef-4fda-bc94-b54e268574b2" providerId="AD" clId="Web-{7DF8695C-DDB6-1554-55FF-B4231FC0A145}" dt="2023-10-16T03:12:34.434" v="401" actId="20577"/>
        <pc:sldMkLst>
          <pc:docMk/>
          <pc:sldMk cId="3798155738" sldId="316"/>
        </pc:sldMkLst>
        <pc:spChg chg="del">
          <ac:chgData name="Vikas Bhargav Trivedi" userId="S::vtrive12@my.centennialcollege.ca::40114059-35ef-4fda-bc94-b54e268574b2" providerId="AD" clId="Web-{7DF8695C-DDB6-1554-55FF-B4231FC0A145}" dt="2023-10-16T02:32:45.482" v="277"/>
          <ac:spMkLst>
            <pc:docMk/>
            <pc:sldMk cId="3798155738" sldId="316"/>
            <ac:spMk id="2" creationId="{DB40361E-C716-7FAE-5AC2-C199D23FF57A}"/>
          </ac:spMkLst>
        </pc:spChg>
        <pc:spChg chg="del">
          <ac:chgData name="Vikas Bhargav Trivedi" userId="S::vtrive12@my.centennialcollege.ca::40114059-35ef-4fda-bc94-b54e268574b2" providerId="AD" clId="Web-{7DF8695C-DDB6-1554-55FF-B4231FC0A145}" dt="2023-10-16T02:32:45.482" v="276"/>
          <ac:spMkLst>
            <pc:docMk/>
            <pc:sldMk cId="3798155738" sldId="316"/>
            <ac:spMk id="3" creationId="{CF74A6CF-A95A-6A0B-8AFB-1E53D271DCE8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41" v="310"/>
          <ac:spMkLst>
            <pc:docMk/>
            <pc:sldMk cId="3798155738" sldId="316"/>
            <ac:spMk id="5" creationId="{47FF4760-E510-38E7-AD4D-8E97CF48C869}"/>
          </ac:spMkLst>
        </pc:spChg>
        <pc:spChg chg="add mod">
          <ac:chgData name="Vikas Bhargav Trivedi" userId="S::vtrive12@my.centennialcollege.ca::40114059-35ef-4fda-bc94-b54e268574b2" providerId="AD" clId="Web-{7DF8695C-DDB6-1554-55FF-B4231FC0A145}" dt="2023-10-16T03:12:34.434" v="401" actId="20577"/>
          <ac:spMkLst>
            <pc:docMk/>
            <pc:sldMk cId="3798155738" sldId="316"/>
            <ac:spMk id="7" creationId="{D8533EDB-6FEA-F308-FC97-1913CB7C0DC3}"/>
          </ac:spMkLst>
        </pc:spChg>
        <pc:spChg chg="add">
          <ac:chgData name="Vikas Bhargav Trivedi" userId="S::vtrive12@my.centennialcollege.ca::40114059-35ef-4fda-bc94-b54e268574b2" providerId="AD" clId="Web-{7DF8695C-DDB6-1554-55FF-B4231FC0A145}" dt="2023-10-16T02:32:45.529" v="280"/>
          <ac:spMkLst>
            <pc:docMk/>
            <pc:sldMk cId="3798155738" sldId="316"/>
            <ac:spMk id="9" creationId="{54FE98DB-CF18-FA5D-2D95-69377ADC7F31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41" v="309"/>
          <ac:spMkLst>
            <pc:docMk/>
            <pc:sldMk cId="3798155738" sldId="316"/>
            <ac:spMk id="11" creationId="{1E4A69C4-EBE9-C70D-E4CF-375A8C9F2EF0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41" v="308"/>
          <ac:spMkLst>
            <pc:docMk/>
            <pc:sldMk cId="3798155738" sldId="316"/>
            <ac:spMk id="13" creationId="{D1DE0028-272C-822C-C947-891668A557B2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41" v="307"/>
          <ac:spMkLst>
            <pc:docMk/>
            <pc:sldMk cId="3798155738" sldId="316"/>
            <ac:spMk id="15" creationId="{5DD69164-D4CF-5561-1D9E-9637BF4A2A3F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41" v="306"/>
          <ac:spMkLst>
            <pc:docMk/>
            <pc:sldMk cId="3798155738" sldId="316"/>
            <ac:spMk id="17" creationId="{44427BB7-3F70-F556-1ED3-19BC35D29A7B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41" v="305"/>
          <ac:spMkLst>
            <pc:docMk/>
            <pc:sldMk cId="3798155738" sldId="316"/>
            <ac:spMk id="19" creationId="{6AD4FE45-FF31-3D45-BF29-7DE2530AF23B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26" v="304"/>
          <ac:spMkLst>
            <pc:docMk/>
            <pc:sldMk cId="3798155738" sldId="316"/>
            <ac:spMk id="21" creationId="{8BE41E08-5359-87FB-AC90-87A4BD41D26C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26" v="303"/>
          <ac:spMkLst>
            <pc:docMk/>
            <pc:sldMk cId="3798155738" sldId="316"/>
            <ac:spMk id="23" creationId="{55B4A91D-62DC-EF07-BCCA-EE70A5BB6A03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26" v="302"/>
          <ac:spMkLst>
            <pc:docMk/>
            <pc:sldMk cId="3798155738" sldId="316"/>
            <ac:spMk id="25" creationId="{18B321B9-5C10-618C-9173-573937DC15FE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26" v="301"/>
          <ac:spMkLst>
            <pc:docMk/>
            <pc:sldMk cId="3798155738" sldId="316"/>
            <ac:spMk id="27" creationId="{32308DC2-C012-1345-E421-295479E25DA1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26" v="300"/>
          <ac:spMkLst>
            <pc:docMk/>
            <pc:sldMk cId="3798155738" sldId="316"/>
            <ac:spMk id="29" creationId="{CCC5CFAC-4ED2-446A-9F66-5F4BFB053A9C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26" v="299"/>
          <ac:spMkLst>
            <pc:docMk/>
            <pc:sldMk cId="3798155738" sldId="316"/>
            <ac:spMk id="31" creationId="{BA250340-FB72-A086-81F4-7E238A69E5DE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26" v="298"/>
          <ac:spMkLst>
            <pc:docMk/>
            <pc:sldMk cId="3798155738" sldId="316"/>
            <ac:spMk id="33" creationId="{BC531545-9BBA-521D-70DD-D0F8A9D662FB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6.294" v="311"/>
          <ac:spMkLst>
            <pc:docMk/>
            <pc:sldMk cId="3798155738" sldId="316"/>
            <ac:spMk id="35" creationId="{52ADA00B-A040-5AD6-D715-1DF160F1D952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26" v="297"/>
          <ac:spMkLst>
            <pc:docMk/>
            <pc:sldMk cId="3798155738" sldId="316"/>
            <ac:spMk id="37" creationId="{59CEE28E-FC49-DD26-E452-AF197C071341}"/>
          </ac:spMkLst>
        </pc:spChg>
        <pc:spChg chg="add del">
          <ac:chgData name="Vikas Bhargav Trivedi" userId="S::vtrive12@my.centennialcollege.ca::40114059-35ef-4fda-bc94-b54e268574b2" providerId="AD" clId="Web-{7DF8695C-DDB6-1554-55FF-B4231FC0A145}" dt="2023-10-16T02:32:45.826" v="296"/>
          <ac:spMkLst>
            <pc:docMk/>
            <pc:sldMk cId="3798155738" sldId="316"/>
            <ac:spMk id="39" creationId="{52D60C16-C1E7-8014-1713-5CF5BD74B982}"/>
          </ac:spMkLst>
        </pc:spChg>
        <pc:spChg chg="add mod">
          <ac:chgData name="Vikas Bhargav Trivedi" userId="S::vtrive12@my.centennialcollege.ca::40114059-35ef-4fda-bc94-b54e268574b2" providerId="AD" clId="Web-{7DF8695C-DDB6-1554-55FF-B4231FC0A145}" dt="2023-10-16T03:11:07.447" v="399" actId="1076"/>
          <ac:spMkLst>
            <pc:docMk/>
            <pc:sldMk cId="3798155738" sldId="316"/>
            <ac:spMk id="40" creationId="{4AFF95BB-09D4-2D95-E658-D45ED4A5043C}"/>
          </ac:spMkLst>
        </pc:spChg>
      </pc:sldChg>
    </pc:docChg>
  </pc:docChgLst>
  <pc:docChgLst>
    <pc:chgData name="Manipal Sidhu" userId="S::msidhu45@my.centennialcollege.ca::e5ee06a5-835c-4ae0-b104-9247fa104f08" providerId="AD" clId="Web-{EF05C965-E75E-9B55-BDBF-13ACAB9FD509}"/>
    <pc:docChg chg="addSld delSld modSld">
      <pc:chgData name="Manipal Sidhu" userId="S::msidhu45@my.centennialcollege.ca::e5ee06a5-835c-4ae0-b104-9247fa104f08" providerId="AD" clId="Web-{EF05C965-E75E-9B55-BDBF-13ACAB9FD509}" dt="2023-10-16T16:13:35.167" v="347" actId="20577"/>
      <pc:docMkLst>
        <pc:docMk/>
      </pc:docMkLst>
      <pc:sldChg chg="addSp delSp modSp addAnim delAnim">
        <pc:chgData name="Manipal Sidhu" userId="S::msidhu45@my.centennialcollege.ca::e5ee06a5-835c-4ae0-b104-9247fa104f08" providerId="AD" clId="Web-{EF05C965-E75E-9B55-BDBF-13ACAB9FD509}" dt="2023-10-16T16:10:04.081" v="321" actId="20577"/>
        <pc:sldMkLst>
          <pc:docMk/>
          <pc:sldMk cId="1494724232" sldId="259"/>
        </pc:sldMkLst>
        <pc:spChg chg="add del mod">
          <ac:chgData name="Manipal Sidhu" userId="S::msidhu45@my.centennialcollege.ca::e5ee06a5-835c-4ae0-b104-9247fa104f08" providerId="AD" clId="Web-{EF05C965-E75E-9B55-BDBF-13ACAB9FD509}" dt="2023-10-16T16:05:01.961" v="165"/>
          <ac:spMkLst>
            <pc:docMk/>
            <pc:sldMk cId="1494724232" sldId="259"/>
            <ac:spMk id="3" creationId="{46A23C72-1CFA-66ED-7429-20E68390E77B}"/>
          </ac:spMkLst>
        </pc:spChg>
        <pc:spChg chg="add del mod">
          <ac:chgData name="Manipal Sidhu" userId="S::msidhu45@my.centennialcollege.ca::e5ee06a5-835c-4ae0-b104-9247fa104f08" providerId="AD" clId="Web-{EF05C965-E75E-9B55-BDBF-13ACAB9FD509}" dt="2023-10-16T16:05:01.946" v="164"/>
          <ac:spMkLst>
            <pc:docMk/>
            <pc:sldMk cId="1494724232" sldId="259"/>
            <ac:spMk id="5" creationId="{ADE9CEB2-3996-9AFF-AA7C-0CBCACE4B4A8}"/>
          </ac:spMkLst>
        </pc:spChg>
        <pc:spChg chg="add del mod">
          <ac:chgData name="Manipal Sidhu" userId="S::msidhu45@my.centennialcollege.ca::e5ee06a5-835c-4ae0-b104-9247fa104f08" providerId="AD" clId="Web-{EF05C965-E75E-9B55-BDBF-13ACAB9FD509}" dt="2023-10-16T16:05:01.946" v="163"/>
          <ac:spMkLst>
            <pc:docMk/>
            <pc:sldMk cId="1494724232" sldId="259"/>
            <ac:spMk id="9" creationId="{5F07BF8B-34CD-454C-3A5D-4948413D1D9A}"/>
          </ac:spMkLst>
        </pc:spChg>
        <pc:spChg chg="add del mod">
          <ac:chgData name="Manipal Sidhu" userId="S::msidhu45@my.centennialcollege.ca::e5ee06a5-835c-4ae0-b104-9247fa104f08" providerId="AD" clId="Web-{EF05C965-E75E-9B55-BDBF-13ACAB9FD509}" dt="2023-10-16T16:05:01.946" v="162"/>
          <ac:spMkLst>
            <pc:docMk/>
            <pc:sldMk cId="1494724232" sldId="259"/>
            <ac:spMk id="12" creationId="{13674396-B313-9FCF-55A5-3F5152D3BB7C}"/>
          </ac:spMkLst>
        </pc:spChg>
        <pc:spChg chg="mod">
          <ac:chgData name="Manipal Sidhu" userId="S::msidhu45@my.centennialcollege.ca::e5ee06a5-835c-4ae0-b104-9247fa104f08" providerId="AD" clId="Web-{EF05C965-E75E-9B55-BDBF-13ACAB9FD509}" dt="2023-10-16T16:09:57.690" v="317" actId="1076"/>
          <ac:spMkLst>
            <pc:docMk/>
            <pc:sldMk cId="1494724232" sldId="259"/>
            <ac:spMk id="13" creationId="{828238AC-3B1F-4281-98A3-D0FE900CC5AA}"/>
          </ac:spMkLst>
        </pc:spChg>
        <pc:spChg chg="add del mod">
          <ac:chgData name="Manipal Sidhu" userId="S::msidhu45@my.centennialcollege.ca::e5ee06a5-835c-4ae0-b104-9247fa104f08" providerId="AD" clId="Web-{EF05C965-E75E-9B55-BDBF-13ACAB9FD509}" dt="2023-10-16T16:05:01.946" v="161"/>
          <ac:spMkLst>
            <pc:docMk/>
            <pc:sldMk cId="1494724232" sldId="259"/>
            <ac:spMk id="18" creationId="{A03D768F-873D-B79F-C9B1-E1BAF6109FB7}"/>
          </ac:spMkLst>
        </pc:spChg>
        <pc:spChg chg="add del mod">
          <ac:chgData name="Manipal Sidhu" userId="S::msidhu45@my.centennialcollege.ca::e5ee06a5-835c-4ae0-b104-9247fa104f08" providerId="AD" clId="Web-{EF05C965-E75E-9B55-BDBF-13ACAB9FD509}" dt="2023-10-16T16:05:01.946" v="160"/>
          <ac:spMkLst>
            <pc:docMk/>
            <pc:sldMk cId="1494724232" sldId="259"/>
            <ac:spMk id="20" creationId="{B63BAFDA-F3E0-FAE0-2C3F-AF8CD5FED9D8}"/>
          </ac:spMkLst>
        </pc:spChg>
        <pc:spChg chg="add del mod">
          <ac:chgData name="Manipal Sidhu" userId="S::msidhu45@my.centennialcollege.ca::e5ee06a5-835c-4ae0-b104-9247fa104f08" providerId="AD" clId="Web-{EF05C965-E75E-9B55-BDBF-13ACAB9FD509}" dt="2023-10-16T16:05:01.930" v="159"/>
          <ac:spMkLst>
            <pc:docMk/>
            <pc:sldMk cId="1494724232" sldId="259"/>
            <ac:spMk id="22" creationId="{3D2EA5D2-0900-A9E1-86B9-10B3DFAB7351}"/>
          </ac:spMkLst>
        </pc:spChg>
        <pc:spChg chg="add del mod">
          <ac:chgData name="Manipal Sidhu" userId="S::msidhu45@my.centennialcollege.ca::e5ee06a5-835c-4ae0-b104-9247fa104f08" providerId="AD" clId="Web-{EF05C965-E75E-9B55-BDBF-13ACAB9FD509}" dt="2023-10-16T16:05:01.930" v="158"/>
          <ac:spMkLst>
            <pc:docMk/>
            <pc:sldMk cId="1494724232" sldId="259"/>
            <ac:spMk id="24" creationId="{9740B054-658F-6F72-77FE-60B75222949B}"/>
          </ac:spMkLst>
        </pc:spChg>
        <pc:spChg chg="add del mod">
          <ac:chgData name="Manipal Sidhu" userId="S::msidhu45@my.centennialcollege.ca::e5ee06a5-835c-4ae0-b104-9247fa104f08" providerId="AD" clId="Web-{EF05C965-E75E-9B55-BDBF-13ACAB9FD509}" dt="2023-10-16T16:05:01.930" v="157"/>
          <ac:spMkLst>
            <pc:docMk/>
            <pc:sldMk cId="1494724232" sldId="259"/>
            <ac:spMk id="26" creationId="{A65D31D7-5279-CD49-F8C3-ED170F5D57A8}"/>
          </ac:spMkLst>
        </pc:spChg>
        <pc:spChg chg="add del mod">
          <ac:chgData name="Manipal Sidhu" userId="S::msidhu45@my.centennialcollege.ca::e5ee06a5-835c-4ae0-b104-9247fa104f08" providerId="AD" clId="Web-{EF05C965-E75E-9B55-BDBF-13ACAB9FD509}" dt="2023-10-16T16:05:01.930" v="156"/>
          <ac:spMkLst>
            <pc:docMk/>
            <pc:sldMk cId="1494724232" sldId="259"/>
            <ac:spMk id="28" creationId="{DBA1C94B-C8D4-3AEC-532F-2BE27AC7CF9F}"/>
          </ac:spMkLst>
        </pc:spChg>
        <pc:spChg chg="add del mod">
          <ac:chgData name="Manipal Sidhu" userId="S::msidhu45@my.centennialcollege.ca::e5ee06a5-835c-4ae0-b104-9247fa104f08" providerId="AD" clId="Web-{EF05C965-E75E-9B55-BDBF-13ACAB9FD509}" dt="2023-10-16T16:05:01.914" v="155"/>
          <ac:spMkLst>
            <pc:docMk/>
            <pc:sldMk cId="1494724232" sldId="259"/>
            <ac:spMk id="30" creationId="{521B7995-8505-259F-D7E9-2C2AB4C5BAB2}"/>
          </ac:spMkLst>
        </pc:spChg>
        <pc:spChg chg="add del mod">
          <ac:chgData name="Manipal Sidhu" userId="S::msidhu45@my.centennialcollege.ca::e5ee06a5-835c-4ae0-b104-9247fa104f08" providerId="AD" clId="Web-{EF05C965-E75E-9B55-BDBF-13ACAB9FD509}" dt="2023-10-16T16:05:01.914" v="154"/>
          <ac:spMkLst>
            <pc:docMk/>
            <pc:sldMk cId="1494724232" sldId="259"/>
            <ac:spMk id="32" creationId="{F2BF818B-9D2E-A17A-B654-DF4CAB122820}"/>
          </ac:spMkLst>
        </pc:spChg>
        <pc:spChg chg="add mod">
          <ac:chgData name="Manipal Sidhu" userId="S::msidhu45@my.centennialcollege.ca::e5ee06a5-835c-4ae0-b104-9247fa104f08" providerId="AD" clId="Web-{EF05C965-E75E-9B55-BDBF-13ACAB9FD509}" dt="2023-10-16T16:10:04.081" v="321" actId="20577"/>
          <ac:spMkLst>
            <pc:docMk/>
            <pc:sldMk cId="1494724232" sldId="259"/>
            <ac:spMk id="33" creationId="{AB18A1F9-179D-D11F-76F8-B405AFE83974}"/>
          </ac:spMkLst>
        </pc:spChg>
      </pc:sldChg>
      <pc:sldChg chg="del">
        <pc:chgData name="Manipal Sidhu" userId="S::msidhu45@my.centennialcollege.ca::e5ee06a5-835c-4ae0-b104-9247fa104f08" providerId="AD" clId="Web-{EF05C965-E75E-9B55-BDBF-13ACAB9FD509}" dt="2023-10-16T16:03:32.474" v="80"/>
        <pc:sldMkLst>
          <pc:docMk/>
          <pc:sldMk cId="3589120169" sldId="271"/>
        </pc:sldMkLst>
      </pc:sldChg>
      <pc:sldChg chg="del">
        <pc:chgData name="Manipal Sidhu" userId="S::msidhu45@my.centennialcollege.ca::e5ee06a5-835c-4ae0-b104-9247fa104f08" providerId="AD" clId="Web-{EF05C965-E75E-9B55-BDBF-13ACAB9FD509}" dt="2023-10-16T16:03:43.521" v="84"/>
        <pc:sldMkLst>
          <pc:docMk/>
          <pc:sldMk cId="20165644" sldId="272"/>
        </pc:sldMkLst>
      </pc:sldChg>
      <pc:sldChg chg="del">
        <pc:chgData name="Manipal Sidhu" userId="S::msidhu45@my.centennialcollege.ca::e5ee06a5-835c-4ae0-b104-9247fa104f08" providerId="AD" clId="Web-{EF05C965-E75E-9B55-BDBF-13ACAB9FD509}" dt="2023-10-16T16:04:08.522" v="87"/>
        <pc:sldMkLst>
          <pc:docMk/>
          <pc:sldMk cId="909334825" sldId="274"/>
        </pc:sldMkLst>
      </pc:sldChg>
      <pc:sldChg chg="modSp add del">
        <pc:chgData name="Manipal Sidhu" userId="S::msidhu45@my.centennialcollege.ca::e5ee06a5-835c-4ae0-b104-9247fa104f08" providerId="AD" clId="Web-{EF05C965-E75E-9B55-BDBF-13ACAB9FD509}" dt="2023-10-16T16:11:48.272" v="331" actId="20577"/>
        <pc:sldMkLst>
          <pc:docMk/>
          <pc:sldMk cId="4277309841" sldId="275"/>
        </pc:sldMkLst>
        <pc:spChg chg="mod">
          <ac:chgData name="Manipal Sidhu" userId="S::msidhu45@my.centennialcollege.ca::e5ee06a5-835c-4ae0-b104-9247fa104f08" providerId="AD" clId="Web-{EF05C965-E75E-9B55-BDBF-13ACAB9FD509}" dt="2023-10-16T16:11:48.272" v="331" actId="20577"/>
          <ac:spMkLst>
            <pc:docMk/>
            <pc:sldMk cId="4277309841" sldId="275"/>
            <ac:spMk id="2" creationId="{8A9A2C75-65A5-BAAD-FBA4-CF0551DD5AC8}"/>
          </ac:spMkLst>
        </pc:spChg>
      </pc:sldChg>
      <pc:sldChg chg="addSp delSp modSp mod setBg delAnim">
        <pc:chgData name="Manipal Sidhu" userId="S::msidhu45@my.centennialcollege.ca::e5ee06a5-835c-4ae0-b104-9247fa104f08" providerId="AD" clId="Web-{EF05C965-E75E-9B55-BDBF-13ACAB9FD509}" dt="2023-10-16T16:12:24.992" v="334" actId="20577"/>
        <pc:sldMkLst>
          <pc:docMk/>
          <pc:sldMk cId="2352103840" sldId="276"/>
        </pc:sldMkLst>
        <pc:spChg chg="add mod">
          <ac:chgData name="Manipal Sidhu" userId="S::msidhu45@my.centennialcollege.ca::e5ee06a5-835c-4ae0-b104-9247fa104f08" providerId="AD" clId="Web-{EF05C965-E75E-9B55-BDBF-13ACAB9FD509}" dt="2023-10-16T16:12:24.992" v="334" actId="20577"/>
          <ac:spMkLst>
            <pc:docMk/>
            <pc:sldMk cId="2352103840" sldId="276"/>
            <ac:spMk id="3" creationId="{8274FC24-D385-F1E2-6237-9F7A3AB02C54}"/>
          </ac:spMkLst>
        </pc:spChg>
        <pc:spChg chg="ord">
          <ac:chgData name="Manipal Sidhu" userId="S::msidhu45@my.centennialcollege.ca::e5ee06a5-835c-4ae0-b104-9247fa104f08" providerId="AD" clId="Web-{EF05C965-E75E-9B55-BDBF-13ACAB9FD509}" dt="2023-10-16T16:00:42.342" v="48"/>
          <ac:spMkLst>
            <pc:docMk/>
            <pc:sldMk cId="2352103840" sldId="276"/>
            <ac:spMk id="4" creationId="{816B405C-B524-437D-A020-C9F0875C6D2C}"/>
          </ac:spMkLst>
        </pc:spChg>
        <pc:spChg chg="mod">
          <ac:chgData name="Manipal Sidhu" userId="S::msidhu45@my.centennialcollege.ca::e5ee06a5-835c-4ae0-b104-9247fa104f08" providerId="AD" clId="Web-{EF05C965-E75E-9B55-BDBF-13ACAB9FD509}" dt="2023-10-16T16:03:35.927" v="83" actId="20577"/>
          <ac:spMkLst>
            <pc:docMk/>
            <pc:sldMk cId="2352103840" sldId="276"/>
            <ac:spMk id="5" creationId="{27FD09E1-2F64-4D27-BE2A-B97B619CFA7C}"/>
          </ac:spMkLst>
        </pc:spChg>
        <pc:spChg chg="add del">
          <ac:chgData name="Manipal Sidhu" userId="S::msidhu45@my.centennialcollege.ca::e5ee06a5-835c-4ae0-b104-9247fa104f08" providerId="AD" clId="Web-{EF05C965-E75E-9B55-BDBF-13ACAB9FD509}" dt="2023-10-16T16:00:39.546" v="45"/>
          <ac:spMkLst>
            <pc:docMk/>
            <pc:sldMk cId="2352103840" sldId="276"/>
            <ac:spMk id="10" creationId="{45D37F4E-DDB4-456B-97E0-9937730A039F}"/>
          </ac:spMkLst>
        </pc:spChg>
        <pc:spChg chg="add del">
          <ac:chgData name="Manipal Sidhu" userId="S::msidhu45@my.centennialcollege.ca::e5ee06a5-835c-4ae0-b104-9247fa104f08" providerId="AD" clId="Web-{EF05C965-E75E-9B55-BDBF-13ACAB9FD509}" dt="2023-10-16T16:00:39.546" v="45"/>
          <ac:spMkLst>
            <pc:docMk/>
            <pc:sldMk cId="2352103840" sldId="276"/>
            <ac:spMk id="12" creationId="{B2DD41CD-8F47-4F56-AD12-4E2FF7696987}"/>
          </ac:spMkLst>
        </pc:spChg>
        <pc:spChg chg="del mod">
          <ac:chgData name="Manipal Sidhu" userId="S::msidhu45@my.centennialcollege.ca::e5ee06a5-835c-4ae0-b104-9247fa104f08" providerId="AD" clId="Web-{EF05C965-E75E-9B55-BDBF-13ACAB9FD509}" dt="2023-10-16T15:55:57.957" v="33"/>
          <ac:spMkLst>
            <pc:docMk/>
            <pc:sldMk cId="2352103840" sldId="276"/>
            <ac:spMk id="13" creationId="{1931D7A5-0E55-4255-AFC6-F9D4EACD4790}"/>
          </ac:spMkLst>
        </pc:spChg>
        <pc:spChg chg="del">
          <ac:chgData name="Manipal Sidhu" userId="S::msidhu45@my.centennialcollege.ca::e5ee06a5-835c-4ae0-b104-9247fa104f08" providerId="AD" clId="Web-{EF05C965-E75E-9B55-BDBF-13ACAB9FD509}" dt="2023-10-16T15:54:56.549" v="21"/>
          <ac:spMkLst>
            <pc:docMk/>
            <pc:sldMk cId="2352103840" sldId="276"/>
            <ac:spMk id="14" creationId="{0AD38D40-4A6D-448B-A180-A7EB20A870E4}"/>
          </ac:spMkLst>
        </pc:spChg>
        <pc:spChg chg="del">
          <ac:chgData name="Manipal Sidhu" userId="S::msidhu45@my.centennialcollege.ca::e5ee06a5-835c-4ae0-b104-9247fa104f08" providerId="AD" clId="Web-{EF05C965-E75E-9B55-BDBF-13ACAB9FD509}" dt="2023-10-16T15:54:57.533" v="22"/>
          <ac:spMkLst>
            <pc:docMk/>
            <pc:sldMk cId="2352103840" sldId="276"/>
            <ac:spMk id="15" creationId="{A6363EFF-03BF-4FF2-BD00-75C605CA1585}"/>
          </ac:spMkLst>
        </pc:spChg>
        <pc:spChg chg="add del">
          <ac:chgData name="Manipal Sidhu" userId="S::msidhu45@my.centennialcollege.ca::e5ee06a5-835c-4ae0-b104-9247fa104f08" providerId="AD" clId="Web-{EF05C965-E75E-9B55-BDBF-13ACAB9FD509}" dt="2023-10-16T16:00:42.327" v="47"/>
          <ac:spMkLst>
            <pc:docMk/>
            <pc:sldMk cId="2352103840" sldId="276"/>
            <ac:spMk id="19" creationId="{B95B9BA8-1D69-4796-85F5-B6D0BD52354B}"/>
          </ac:spMkLst>
        </pc:spChg>
        <pc:spChg chg="add">
          <ac:chgData name="Manipal Sidhu" userId="S::msidhu45@my.centennialcollege.ca::e5ee06a5-835c-4ae0-b104-9247fa104f08" providerId="AD" clId="Web-{EF05C965-E75E-9B55-BDBF-13ACAB9FD509}" dt="2023-10-16T16:00:42.342" v="48"/>
          <ac:spMkLst>
            <pc:docMk/>
            <pc:sldMk cId="2352103840" sldId="276"/>
            <ac:spMk id="25" creationId="{B6FACB3C-9069-4791-BC5C-0DB7CD19B853}"/>
          </ac:spMkLst>
        </pc:spChg>
        <pc:spChg chg="add">
          <ac:chgData name="Manipal Sidhu" userId="S::msidhu45@my.centennialcollege.ca::e5ee06a5-835c-4ae0-b104-9247fa104f08" providerId="AD" clId="Web-{EF05C965-E75E-9B55-BDBF-13ACAB9FD509}" dt="2023-10-16T16:00:42.342" v="48"/>
          <ac:spMkLst>
            <pc:docMk/>
            <pc:sldMk cId="2352103840" sldId="276"/>
            <ac:spMk id="26" creationId="{71F2038E-D777-4B76-81DD-DD13EE91B9DD}"/>
          </ac:spMkLst>
        </pc:spChg>
        <pc:grpChg chg="add del">
          <ac:chgData name="Manipal Sidhu" userId="S::msidhu45@my.centennialcollege.ca::e5ee06a5-835c-4ae0-b104-9247fa104f08" providerId="AD" clId="Web-{EF05C965-E75E-9B55-BDBF-13ACAB9FD509}" dt="2023-10-16T16:00:42.327" v="47"/>
          <ac:grpSpMkLst>
            <pc:docMk/>
            <pc:sldMk cId="2352103840" sldId="276"/>
            <ac:grpSpMk id="20" creationId="{D44E3F87-3D58-4B03-86B2-15A5C5B9C964}"/>
          </ac:grpSpMkLst>
        </pc:grpChg>
        <pc:grpChg chg="add">
          <ac:chgData name="Manipal Sidhu" userId="S::msidhu45@my.centennialcollege.ca::e5ee06a5-835c-4ae0-b104-9247fa104f08" providerId="AD" clId="Web-{EF05C965-E75E-9B55-BDBF-13ACAB9FD509}" dt="2023-10-16T16:00:42.342" v="48"/>
          <ac:grpSpMkLst>
            <pc:docMk/>
            <pc:sldMk cId="2352103840" sldId="276"/>
            <ac:grpSpMk id="27" creationId="{DD354807-230F-4402-B1B9-F733A8F1F190}"/>
          </ac:grpSpMkLst>
        </pc:grpChg>
        <pc:picChg chg="mod ord">
          <ac:chgData name="Manipal Sidhu" userId="S::msidhu45@my.centennialcollege.ca::e5ee06a5-835c-4ae0-b104-9247fa104f08" providerId="AD" clId="Web-{EF05C965-E75E-9B55-BDBF-13ACAB9FD509}" dt="2023-10-16T16:00:42.342" v="48"/>
          <ac:picMkLst>
            <pc:docMk/>
            <pc:sldMk cId="2352103840" sldId="276"/>
            <ac:picMk id="2" creationId="{3EFC1924-8541-0D88-96F9-6D17B0BFE828}"/>
          </ac:picMkLst>
        </pc:picChg>
      </pc:sldChg>
      <pc:sldChg chg="delSp modSp del delAnim">
        <pc:chgData name="Manipal Sidhu" userId="S::msidhu45@my.centennialcollege.ca::e5ee06a5-835c-4ae0-b104-9247fa104f08" providerId="AD" clId="Web-{EF05C965-E75E-9B55-BDBF-13ACAB9FD509}" dt="2023-10-16T16:10:27.223" v="322"/>
        <pc:sldMkLst>
          <pc:docMk/>
          <pc:sldMk cId="2640237890" sldId="294"/>
        </pc:sldMkLst>
        <pc:spChg chg="del mod">
          <ac:chgData name="Manipal Sidhu" userId="S::msidhu45@my.centennialcollege.ca::e5ee06a5-835c-4ae0-b104-9247fa104f08" providerId="AD" clId="Web-{EF05C965-E75E-9B55-BDBF-13ACAB9FD509}" dt="2023-10-16T16:08:36.469" v="283"/>
          <ac:spMkLst>
            <pc:docMk/>
            <pc:sldMk cId="2640237890" sldId="294"/>
            <ac:spMk id="7" creationId="{E7EF79A5-BA44-BC09-650E-D6A531559634}"/>
          </ac:spMkLst>
        </pc:spChg>
        <pc:spChg chg="del mod">
          <ac:chgData name="Manipal Sidhu" userId="S::msidhu45@my.centennialcollege.ca::e5ee06a5-835c-4ae0-b104-9247fa104f08" providerId="AD" clId="Web-{EF05C965-E75E-9B55-BDBF-13ACAB9FD509}" dt="2023-10-16T16:07:48.670" v="240"/>
          <ac:spMkLst>
            <pc:docMk/>
            <pc:sldMk cId="2640237890" sldId="294"/>
            <ac:spMk id="8" creationId="{C8EADB8D-AA63-2284-2316-FDAAC5AF00B6}"/>
          </ac:spMkLst>
        </pc:spChg>
        <pc:spChg chg="del mod">
          <ac:chgData name="Manipal Sidhu" userId="S::msidhu45@my.centennialcollege.ca::e5ee06a5-835c-4ae0-b104-9247fa104f08" providerId="AD" clId="Web-{EF05C965-E75E-9B55-BDBF-13ACAB9FD509}" dt="2023-10-16T16:08:49.047" v="286"/>
          <ac:spMkLst>
            <pc:docMk/>
            <pc:sldMk cId="2640237890" sldId="294"/>
            <ac:spMk id="15" creationId="{7CA759A6-B8E4-448A-9EFB-C6631D2CAA9E}"/>
          </ac:spMkLst>
        </pc:spChg>
        <pc:spChg chg="del mod">
          <ac:chgData name="Manipal Sidhu" userId="S::msidhu45@my.centennialcollege.ca::e5ee06a5-835c-4ae0-b104-9247fa104f08" providerId="AD" clId="Web-{EF05C965-E75E-9B55-BDBF-13ACAB9FD509}" dt="2023-10-16T16:07:36.748" v="230"/>
          <ac:spMkLst>
            <pc:docMk/>
            <pc:sldMk cId="2640237890" sldId="294"/>
            <ac:spMk id="16" creationId="{6A63495E-C392-483C-B435-CF58A7D7EEEC}"/>
          </ac:spMkLst>
        </pc:spChg>
        <pc:spChg chg="mod">
          <ac:chgData name="Manipal Sidhu" userId="S::msidhu45@my.centennialcollege.ca::e5ee06a5-835c-4ae0-b104-9247fa104f08" providerId="AD" clId="Web-{EF05C965-E75E-9B55-BDBF-13ACAB9FD509}" dt="2023-10-16T16:07:15.450" v="217" actId="20577"/>
          <ac:spMkLst>
            <pc:docMk/>
            <pc:sldMk cId="2640237890" sldId="294"/>
            <ac:spMk id="17" creationId="{16A8DC06-CFB0-4C65-82B1-C06353CD94D3}"/>
          </ac:spMkLst>
        </pc:spChg>
        <pc:spChg chg="del mod">
          <ac:chgData name="Manipal Sidhu" userId="S::msidhu45@my.centennialcollege.ca::e5ee06a5-835c-4ae0-b104-9247fa104f08" providerId="AD" clId="Web-{EF05C965-E75E-9B55-BDBF-13ACAB9FD509}" dt="2023-10-16T16:07:44.764" v="237"/>
          <ac:spMkLst>
            <pc:docMk/>
            <pc:sldMk cId="2640237890" sldId="294"/>
            <ac:spMk id="18" creationId="{211089B6-56B5-4B67-B99C-08FA522E6643}"/>
          </ac:spMkLst>
        </pc:spChg>
        <pc:spChg chg="del mod">
          <ac:chgData name="Manipal Sidhu" userId="S::msidhu45@my.centennialcollege.ca::e5ee06a5-835c-4ae0-b104-9247fa104f08" providerId="AD" clId="Web-{EF05C965-E75E-9B55-BDBF-13ACAB9FD509}" dt="2023-10-16T16:08:12.687" v="257"/>
          <ac:spMkLst>
            <pc:docMk/>
            <pc:sldMk cId="2640237890" sldId="294"/>
            <ac:spMk id="19" creationId="{D036E915-47A9-4C3E-A55A-3961A035593B}"/>
          </ac:spMkLst>
        </pc:spChg>
        <pc:spChg chg="del mod">
          <ac:chgData name="Manipal Sidhu" userId="S::msidhu45@my.centennialcollege.ca::e5ee06a5-835c-4ae0-b104-9247fa104f08" providerId="AD" clId="Web-{EF05C965-E75E-9B55-BDBF-13ACAB9FD509}" dt="2023-10-16T16:07:46.779" v="238"/>
          <ac:spMkLst>
            <pc:docMk/>
            <pc:sldMk cId="2640237890" sldId="294"/>
            <ac:spMk id="20" creationId="{E293CADF-FE7D-4C7E-8918-4B6ABE3E3CB0}"/>
          </ac:spMkLst>
        </pc:spChg>
        <pc:spChg chg="del mod">
          <ac:chgData name="Manipal Sidhu" userId="S::msidhu45@my.centennialcollege.ca::e5ee06a5-835c-4ae0-b104-9247fa104f08" providerId="AD" clId="Web-{EF05C965-E75E-9B55-BDBF-13ACAB9FD509}" dt="2023-10-16T16:08:36.469" v="285"/>
          <ac:spMkLst>
            <pc:docMk/>
            <pc:sldMk cId="2640237890" sldId="294"/>
            <ac:spMk id="45" creationId="{649E60EE-A715-432B-9BDD-BDD540A7197E}"/>
          </ac:spMkLst>
        </pc:spChg>
        <pc:spChg chg="del mod">
          <ac:chgData name="Manipal Sidhu" userId="S::msidhu45@my.centennialcollege.ca::e5ee06a5-835c-4ae0-b104-9247fa104f08" providerId="AD" clId="Web-{EF05C965-E75E-9B55-BDBF-13ACAB9FD509}" dt="2023-10-16T16:07:52.639" v="243"/>
          <ac:spMkLst>
            <pc:docMk/>
            <pc:sldMk cId="2640237890" sldId="294"/>
            <ac:spMk id="46" creationId="{F1945853-130C-4898-836A-C3B06A8C9249}"/>
          </ac:spMkLst>
        </pc:spChg>
        <pc:spChg chg="del mod">
          <ac:chgData name="Manipal Sidhu" userId="S::msidhu45@my.centennialcollege.ca::e5ee06a5-835c-4ae0-b104-9247fa104f08" providerId="AD" clId="Web-{EF05C965-E75E-9B55-BDBF-13ACAB9FD509}" dt="2023-10-16T16:08:36.469" v="284"/>
          <ac:spMkLst>
            <pc:docMk/>
            <pc:sldMk cId="2640237890" sldId="294"/>
            <ac:spMk id="47" creationId="{6C450039-361F-46FE-B0B4-889358A73D69}"/>
          </ac:spMkLst>
        </pc:spChg>
        <pc:spChg chg="del mod">
          <ac:chgData name="Manipal Sidhu" userId="S::msidhu45@my.centennialcollege.ca::e5ee06a5-835c-4ae0-b104-9247fa104f08" providerId="AD" clId="Web-{EF05C965-E75E-9B55-BDBF-13ACAB9FD509}" dt="2023-10-16T16:07:51.248" v="242"/>
          <ac:spMkLst>
            <pc:docMk/>
            <pc:sldMk cId="2640237890" sldId="294"/>
            <ac:spMk id="48" creationId="{53195EB6-62A9-429D-B984-EC89789A5D90}"/>
          </ac:spMkLst>
        </pc:spChg>
      </pc:sldChg>
      <pc:sldChg chg="del">
        <pc:chgData name="Manipal Sidhu" userId="S::msidhu45@my.centennialcollege.ca::e5ee06a5-835c-4ae0-b104-9247fa104f08" providerId="AD" clId="Web-{EF05C965-E75E-9B55-BDBF-13ACAB9FD509}" dt="2023-10-16T16:04:08.600" v="88"/>
        <pc:sldMkLst>
          <pc:docMk/>
          <pc:sldMk cId="3930060658" sldId="299"/>
        </pc:sldMkLst>
      </pc:sldChg>
      <pc:sldChg chg="del">
        <pc:chgData name="Manipal Sidhu" userId="S::msidhu45@my.centennialcollege.ca::e5ee06a5-835c-4ae0-b104-9247fa104f08" providerId="AD" clId="Web-{EF05C965-E75E-9B55-BDBF-13ACAB9FD509}" dt="2023-10-16T16:04:05.084" v="86"/>
        <pc:sldMkLst>
          <pc:docMk/>
          <pc:sldMk cId="2614872864" sldId="303"/>
        </pc:sldMkLst>
      </pc:sldChg>
      <pc:sldChg chg="del">
        <pc:chgData name="Manipal Sidhu" userId="S::msidhu45@my.centennialcollege.ca::e5ee06a5-835c-4ae0-b104-9247fa104f08" providerId="AD" clId="Web-{EF05C965-E75E-9B55-BDBF-13ACAB9FD509}" dt="2023-10-16T16:04:12.334" v="89"/>
        <pc:sldMkLst>
          <pc:docMk/>
          <pc:sldMk cId="4247064736" sldId="306"/>
        </pc:sldMkLst>
      </pc:sldChg>
      <pc:sldChg chg="del">
        <pc:chgData name="Manipal Sidhu" userId="S::msidhu45@my.centennialcollege.ca::e5ee06a5-835c-4ae0-b104-9247fa104f08" providerId="AD" clId="Web-{EF05C965-E75E-9B55-BDBF-13ACAB9FD509}" dt="2023-10-16T16:04:12.506" v="90"/>
        <pc:sldMkLst>
          <pc:docMk/>
          <pc:sldMk cId="1859007804" sldId="307"/>
        </pc:sldMkLst>
      </pc:sldChg>
      <pc:sldChg chg="del">
        <pc:chgData name="Manipal Sidhu" userId="S::msidhu45@my.centennialcollege.ca::e5ee06a5-835c-4ae0-b104-9247fa104f08" providerId="AD" clId="Web-{EF05C965-E75E-9B55-BDBF-13ACAB9FD509}" dt="2023-10-16T16:04:14.584" v="91"/>
        <pc:sldMkLst>
          <pc:docMk/>
          <pc:sldMk cId="2780064079" sldId="308"/>
        </pc:sldMkLst>
      </pc:sldChg>
      <pc:sldChg chg="addSp modSp">
        <pc:chgData name="Manipal Sidhu" userId="S::msidhu45@my.centennialcollege.ca::e5ee06a5-835c-4ae0-b104-9247fa104f08" providerId="AD" clId="Web-{EF05C965-E75E-9B55-BDBF-13ACAB9FD509}" dt="2023-10-16T16:13:35.167" v="347" actId="20577"/>
        <pc:sldMkLst>
          <pc:docMk/>
          <pc:sldMk cId="942244724" sldId="313"/>
        </pc:sldMkLst>
        <pc:spChg chg="add mod">
          <ac:chgData name="Manipal Sidhu" userId="S::msidhu45@my.centennialcollege.ca::e5ee06a5-835c-4ae0-b104-9247fa104f08" providerId="AD" clId="Web-{EF05C965-E75E-9B55-BDBF-13ACAB9FD509}" dt="2023-10-16T16:13:35.167" v="347" actId="20577"/>
          <ac:spMkLst>
            <pc:docMk/>
            <pc:sldMk cId="942244724" sldId="313"/>
            <ac:spMk id="4" creationId="{DCA25F09-7F5D-FC80-E5EC-1BD11CBA93F0}"/>
          </ac:spMkLst>
        </pc:spChg>
        <pc:spChg chg="add">
          <ac:chgData name="Manipal Sidhu" userId="S::msidhu45@my.centennialcollege.ca::e5ee06a5-835c-4ae0-b104-9247fa104f08" providerId="AD" clId="Web-{EF05C965-E75E-9B55-BDBF-13ACAB9FD509}" dt="2023-10-16T16:13:09.588" v="336"/>
          <ac:spMkLst>
            <pc:docMk/>
            <pc:sldMk cId="942244724" sldId="313"/>
            <ac:spMk id="6" creationId="{B09CFC39-62BC-101C-EF9F-887D14B71DEF}"/>
          </ac:spMkLst>
        </pc:spChg>
      </pc:sldChg>
      <pc:sldChg chg="del">
        <pc:chgData name="Manipal Sidhu" userId="S::msidhu45@my.centennialcollege.ca::e5ee06a5-835c-4ae0-b104-9247fa104f08" providerId="AD" clId="Web-{EF05C965-E75E-9B55-BDBF-13ACAB9FD509}" dt="2023-10-16T16:04:00.209" v="85"/>
        <pc:sldMkLst>
          <pc:docMk/>
          <pc:sldMk cId="3151777860" sldId="318"/>
        </pc:sldMkLst>
      </pc:sldChg>
    </pc:docChg>
  </pc:docChgLst>
  <pc:docChgLst>
    <pc:chgData name="Manipal Sidhu" userId="S::msidhu45@my.centennialcollege.ca::e5ee06a5-835c-4ae0-b104-9247fa104f08" providerId="AD" clId="Web-{C6E8FA2B-FD9C-A03F-7C3D-1D2C82FFF165}"/>
    <pc:docChg chg="delSld">
      <pc:chgData name="Manipal Sidhu" userId="S::msidhu45@my.centennialcollege.ca::e5ee06a5-835c-4ae0-b104-9247fa104f08" providerId="AD" clId="Web-{C6E8FA2B-FD9C-A03F-7C3D-1D2C82FFF165}" dt="2023-10-16T03:05:30.735" v="1"/>
      <pc:docMkLst>
        <pc:docMk/>
      </pc:docMkLst>
      <pc:sldChg chg="del">
        <pc:chgData name="Manipal Sidhu" userId="S::msidhu45@my.centennialcollege.ca::e5ee06a5-835c-4ae0-b104-9247fa104f08" providerId="AD" clId="Web-{C6E8FA2B-FD9C-A03F-7C3D-1D2C82FFF165}" dt="2023-10-16T03:05:30.735" v="1"/>
        <pc:sldMkLst>
          <pc:docMk/>
          <pc:sldMk cId="1698702254" sldId="300"/>
        </pc:sldMkLst>
      </pc:sldChg>
      <pc:sldChg chg="del">
        <pc:chgData name="Manipal Sidhu" userId="S::msidhu45@my.centennialcollege.ca::e5ee06a5-835c-4ae0-b104-9247fa104f08" providerId="AD" clId="Web-{C6E8FA2B-FD9C-A03F-7C3D-1D2C82FFF165}" dt="2023-10-16T03:05:28.595" v="0"/>
        <pc:sldMkLst>
          <pc:docMk/>
          <pc:sldMk cId="2839387411" sldId="304"/>
        </pc:sldMkLst>
      </pc:sldChg>
    </pc:docChg>
  </pc:docChgLst>
  <pc:docChgLst>
    <pc:chgData name="Kaushalkumar Rajeshkumar Pandya" userId="S::kpandy33@my.centennialcollege.ca::be89da66-7dae-4561-a356-21e238ab476e" providerId="AD" clId="Web-{43A8E668-78DB-8524-2A93-3ABAD265A34C}"/>
    <pc:docChg chg="addSld delSld modSld">
      <pc:chgData name="Kaushalkumar Rajeshkumar Pandya" userId="S::kpandy33@my.centennialcollege.ca::be89da66-7dae-4561-a356-21e238ab476e" providerId="AD" clId="Web-{43A8E668-78DB-8524-2A93-3ABAD265A34C}" dt="2023-11-01T13:52:22.805" v="41" actId="20577"/>
      <pc:docMkLst>
        <pc:docMk/>
      </pc:docMkLst>
      <pc:sldChg chg="new del">
        <pc:chgData name="Kaushalkumar Rajeshkumar Pandya" userId="S::kpandy33@my.centennialcollege.ca::be89da66-7dae-4561-a356-21e238ab476e" providerId="AD" clId="Web-{43A8E668-78DB-8524-2A93-3ABAD265A34C}" dt="2023-11-01T13:50:11.051" v="2"/>
        <pc:sldMkLst>
          <pc:docMk/>
          <pc:sldMk cId="2377074688" sldId="323"/>
        </pc:sldMkLst>
      </pc:sldChg>
      <pc:sldChg chg="modSp new">
        <pc:chgData name="Kaushalkumar Rajeshkumar Pandya" userId="S::kpandy33@my.centennialcollege.ca::be89da66-7dae-4561-a356-21e238ab476e" providerId="AD" clId="Web-{43A8E668-78DB-8524-2A93-3ABAD265A34C}" dt="2023-11-01T13:51:33.257" v="24" actId="20577"/>
        <pc:sldMkLst>
          <pc:docMk/>
          <pc:sldMk cId="2878354991" sldId="324"/>
        </pc:sldMkLst>
        <pc:spChg chg="mod">
          <ac:chgData name="Kaushalkumar Rajeshkumar Pandya" userId="S::kpandy33@my.centennialcollege.ca::be89da66-7dae-4561-a356-21e238ab476e" providerId="AD" clId="Web-{43A8E668-78DB-8524-2A93-3ABAD265A34C}" dt="2023-11-01T13:51:33.257" v="24" actId="20577"/>
          <ac:spMkLst>
            <pc:docMk/>
            <pc:sldMk cId="2878354991" sldId="324"/>
            <ac:spMk id="2" creationId="{244C8614-8257-42E8-B617-C69FDD9E7036}"/>
          </ac:spMkLst>
        </pc:spChg>
      </pc:sldChg>
      <pc:sldChg chg="modSp new">
        <pc:chgData name="Kaushalkumar Rajeshkumar Pandya" userId="S::kpandy33@my.centennialcollege.ca::be89da66-7dae-4561-a356-21e238ab476e" providerId="AD" clId="Web-{43A8E668-78DB-8524-2A93-3ABAD265A34C}" dt="2023-11-01T13:52:22.805" v="41" actId="20577"/>
        <pc:sldMkLst>
          <pc:docMk/>
          <pc:sldMk cId="2710880147" sldId="325"/>
        </pc:sldMkLst>
        <pc:spChg chg="mod">
          <ac:chgData name="Kaushalkumar Rajeshkumar Pandya" userId="S::kpandy33@my.centennialcollege.ca::be89da66-7dae-4561-a356-21e238ab476e" providerId="AD" clId="Web-{43A8E668-78DB-8524-2A93-3ABAD265A34C}" dt="2023-11-01T13:52:22.805" v="41" actId="20577"/>
          <ac:spMkLst>
            <pc:docMk/>
            <pc:sldMk cId="2710880147" sldId="325"/>
            <ac:spMk id="2" creationId="{177CC496-78E4-A7B9-1901-0472AFFFA4FC}"/>
          </ac:spMkLst>
        </pc:spChg>
      </pc:sldChg>
    </pc:docChg>
  </pc:docChgLst>
  <pc:docChgLst>
    <pc:chgData name="Ronald Saenz Huerta" userId="S::rsaenzhu@my.centennialcollege.ca::3c4d06ba-dd9b-4073-876f-9f8f4ded705c" providerId="AD" clId="Web-{DCBA80E3-E0A0-4DF7-9C36-42D83F552D57}"/>
    <pc:docChg chg="sldOrd">
      <pc:chgData name="Ronald Saenz Huerta" userId="S::rsaenzhu@my.centennialcollege.ca::3c4d06ba-dd9b-4073-876f-9f8f4ded705c" providerId="AD" clId="Web-{DCBA80E3-E0A0-4DF7-9C36-42D83F552D57}" dt="2023-11-01T14:05:39.141" v="0"/>
      <pc:docMkLst>
        <pc:docMk/>
      </pc:docMkLst>
      <pc:sldChg chg="ord">
        <pc:chgData name="Ronald Saenz Huerta" userId="S::rsaenzhu@my.centennialcollege.ca::3c4d06ba-dd9b-4073-876f-9f8f4ded705c" providerId="AD" clId="Web-{DCBA80E3-E0A0-4DF7-9C36-42D83F552D57}" dt="2023-11-01T14:05:39.141" v="0"/>
        <pc:sldMkLst>
          <pc:docMk/>
          <pc:sldMk cId="3025949837" sldId="315"/>
        </pc:sldMkLst>
      </pc:sldChg>
    </pc:docChg>
  </pc:docChgLst>
  <pc:docChgLst>
    <pc:chgData name="Mahpara Rafia Radmy" userId="S::mradmy@my.centennialcollege.ca::56ff5ef1-f010-4cc5-ad8d-4c380e74bb87" providerId="AD" clId="Web-{1C8794A0-230C-4AD1-B57C-C8B895490EEB}"/>
    <pc:docChg chg="addSld delSld modSld">
      <pc:chgData name="Mahpara Rafia Radmy" userId="S::mradmy@my.centennialcollege.ca::56ff5ef1-f010-4cc5-ad8d-4c380e74bb87" providerId="AD" clId="Web-{1C8794A0-230C-4AD1-B57C-C8B895490EEB}" dt="2023-10-16T02:35:06.235" v="1017" actId="14100"/>
      <pc:docMkLst>
        <pc:docMk/>
      </pc:docMkLst>
      <pc:sldChg chg="addSp delSp modSp mod setBg addAnim delAnim">
        <pc:chgData name="Mahpara Rafia Radmy" userId="S::mradmy@my.centennialcollege.ca::56ff5ef1-f010-4cc5-ad8d-4c380e74bb87" providerId="AD" clId="Web-{1C8794A0-230C-4AD1-B57C-C8B895490EEB}" dt="2023-10-16T02:13:51.340" v="899" actId="20577"/>
        <pc:sldMkLst>
          <pc:docMk/>
          <pc:sldMk cId="1235980017" sldId="309"/>
        </pc:sldMkLst>
        <pc:spChg chg="add mod ord">
          <ac:chgData name="Mahpara Rafia Radmy" userId="S::mradmy@my.centennialcollege.ca::56ff5ef1-f010-4cc5-ad8d-4c380e74bb87" providerId="AD" clId="Web-{1C8794A0-230C-4AD1-B57C-C8B895490EEB}" dt="2023-10-16T01:54:30.118" v="432" actId="1076"/>
          <ac:spMkLst>
            <pc:docMk/>
            <pc:sldMk cId="1235980017" sldId="309"/>
            <ac:spMk id="3" creationId="{422AD9DC-6AC3-4B74-5C2E-8A448224928E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2:13:51.340" v="899" actId="20577"/>
          <ac:spMkLst>
            <pc:docMk/>
            <pc:sldMk cId="1235980017" sldId="309"/>
            <ac:spMk id="5" creationId="{B94E2AD2-B012-EE75-9185-93ED23075E16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1:52:43.040" v="408"/>
          <ac:spMkLst>
            <pc:docMk/>
            <pc:sldMk cId="1235980017" sldId="309"/>
            <ac:spMk id="7" creationId="{74D5CC42-661F-B315-3C9B-5B1EA9C43E5C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1:52:43.040" v="408"/>
          <ac:spMkLst>
            <pc:docMk/>
            <pc:sldMk cId="1235980017" sldId="309"/>
            <ac:spMk id="9" creationId="{A8710B66-0A7F-BB58-15EC-68C8BF019891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1:59:27.760" v="551" actId="1076"/>
          <ac:spMkLst>
            <pc:docMk/>
            <pc:sldMk cId="1235980017" sldId="309"/>
            <ac:spMk id="11" creationId="{FEE83870-D8DE-2781-1516-D1A89B36016F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1:57:49.025" v="537" actId="14100"/>
          <ac:spMkLst>
            <pc:docMk/>
            <pc:sldMk cId="1235980017" sldId="309"/>
            <ac:spMk id="13" creationId="{AD4AF595-F994-F272-406A-E405E65192EF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1:58:07.025" v="539" actId="14100"/>
          <ac:spMkLst>
            <pc:docMk/>
            <pc:sldMk cId="1235980017" sldId="309"/>
            <ac:spMk id="15" creationId="{F8DC8208-24D9-3C64-B480-7709894F8202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43:30.976" v="75"/>
          <ac:spMkLst>
            <pc:docMk/>
            <pc:sldMk cId="1235980017" sldId="309"/>
            <ac:spMk id="16" creationId="{0ED1357D-FF99-B94D-38DC-3F18CEC7598E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1:52:43.040" v="408"/>
          <ac:spMkLst>
            <pc:docMk/>
            <pc:sldMk cId="1235980017" sldId="309"/>
            <ac:spMk id="18" creationId="{97ABE32C-4BE8-9B6F-A48D-1F748119A9A0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47:06.102" v="267"/>
          <ac:spMkLst>
            <pc:docMk/>
            <pc:sldMk cId="1235980017" sldId="309"/>
            <ac:spMk id="19" creationId="{260D7168-E943-E70D-39FD-BE18B4CDEAB5}"/>
          </ac:spMkLst>
        </pc:spChg>
        <pc:spChg chg="add ord">
          <ac:chgData name="Mahpara Rafia Radmy" userId="S::mradmy@my.centennialcollege.ca::56ff5ef1-f010-4cc5-ad8d-4c380e74bb87" providerId="AD" clId="Web-{1C8794A0-230C-4AD1-B57C-C8B895490EEB}" dt="2023-10-16T01:52:43.040" v="408"/>
          <ac:spMkLst>
            <pc:docMk/>
            <pc:sldMk cId="1235980017" sldId="309"/>
            <ac:spMk id="20" creationId="{43A00FE5-7748-E5B3-CB79-36950F905A1A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1:56:03.806" v="528" actId="1076"/>
          <ac:spMkLst>
            <pc:docMk/>
            <pc:sldMk cId="1235980017" sldId="309"/>
            <ac:spMk id="22" creationId="{30DE55D9-A2A8-61CB-DBDE-984CDEB88EBA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1:55:41.290" v="527" actId="20577"/>
          <ac:spMkLst>
            <pc:docMk/>
            <pc:sldMk cId="1235980017" sldId="309"/>
            <ac:spMk id="24" creationId="{4D8633E1-F96C-11E8-D3D2-31E47836B5D6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1:54:40.447" v="433" actId="1076"/>
          <ac:spMkLst>
            <pc:docMk/>
            <pc:sldMk cId="1235980017" sldId="309"/>
            <ac:spMk id="26" creationId="{B1FB8536-0875-305E-B606-112FC83FD42E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2:03:44.886" v="671" actId="1076"/>
          <ac:spMkLst>
            <pc:docMk/>
            <pc:sldMk cId="1235980017" sldId="309"/>
            <ac:spMk id="28" creationId="{73F85974-4DB7-8E41-1C1D-A023FC87D6C8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04.774" v="402"/>
          <ac:spMkLst>
            <pc:docMk/>
            <pc:sldMk cId="1235980017" sldId="309"/>
            <ac:spMk id="29" creationId="{DBC6133C-0615-4CE4-9132-37E609A9BDFA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04.774" v="402"/>
          <ac:spMkLst>
            <pc:docMk/>
            <pc:sldMk cId="1235980017" sldId="309"/>
            <ac:spMk id="31" creationId="{169CC832-2974-4E8D-90ED-3E2941BA7336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2:02:39.010" v="627" actId="20577"/>
          <ac:spMkLst>
            <pc:docMk/>
            <pc:sldMk cId="1235980017" sldId="309"/>
            <ac:spMk id="32" creationId="{7549A3E1-010B-05FC-9151-771A41A615FA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04.774" v="402"/>
          <ac:spMkLst>
            <pc:docMk/>
            <pc:sldMk cId="1235980017" sldId="309"/>
            <ac:spMk id="33" creationId="{55222F96-971A-4F90-B841-6BAB416C7AC1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04.774" v="402"/>
          <ac:spMkLst>
            <pc:docMk/>
            <pc:sldMk cId="1235980017" sldId="309"/>
            <ac:spMk id="35" creationId="{08980754-6F4B-43C9-B9BE-127B6BED6586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2:02:12.479" v="623" actId="20577"/>
          <ac:spMkLst>
            <pc:docMk/>
            <pc:sldMk cId="1235980017" sldId="309"/>
            <ac:spMk id="36" creationId="{FB8CF1EF-B07B-BFB2-70EE-C066EB013121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04.774" v="402"/>
          <ac:spMkLst>
            <pc:docMk/>
            <pc:sldMk cId="1235980017" sldId="309"/>
            <ac:spMk id="37" creationId="{2C1BBA94-3F40-40AA-8BB9-E69E25E537C1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07.056" v="404"/>
          <ac:spMkLst>
            <pc:docMk/>
            <pc:sldMk cId="1235980017" sldId="309"/>
            <ac:spMk id="39" creationId="{131BAD53-4E89-4F62-BBB7-26359763ED39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07.056" v="404"/>
          <ac:spMkLst>
            <pc:docMk/>
            <pc:sldMk cId="1235980017" sldId="309"/>
            <ac:spMk id="40" creationId="{62756DA2-40EB-4C6F-B962-5822FFB54FB6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2:01:57.307" v="622" actId="20577"/>
          <ac:spMkLst>
            <pc:docMk/>
            <pc:sldMk cId="1235980017" sldId="309"/>
            <ac:spMk id="41" creationId="{4D734859-A8EA-0C66-1337-C1E3B988302A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11.962" v="406"/>
          <ac:spMkLst>
            <pc:docMk/>
            <pc:sldMk cId="1235980017" sldId="309"/>
            <ac:spMk id="42" creationId="{2B97F24A-32CE-4C1C-A50D-3016B394DCFB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11.962" v="406"/>
          <ac:spMkLst>
            <pc:docMk/>
            <pc:sldMk cId="1235980017" sldId="309"/>
            <ac:spMk id="43" creationId="{6357EC4F-235E-4222-A36F-C7878ACE37F2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43.040" v="408"/>
          <ac:spMkLst>
            <pc:docMk/>
            <pc:sldMk cId="1235980017" sldId="309"/>
            <ac:spMk id="45" creationId="{0288C6B4-AFC3-407F-A595-EFFD38D4CCAF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43.040" v="408"/>
          <ac:spMkLst>
            <pc:docMk/>
            <pc:sldMk cId="1235980017" sldId="309"/>
            <ac:spMk id="46" creationId="{CF236821-17FE-429B-8D2C-08E13A64EA40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43.040" v="408"/>
          <ac:spMkLst>
            <pc:docMk/>
            <pc:sldMk cId="1235980017" sldId="309"/>
            <ac:spMk id="47" creationId="{C0BDBCD2-E081-43AB-9119-C55465E59757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43.040" v="408"/>
          <ac:spMkLst>
            <pc:docMk/>
            <pc:sldMk cId="1235980017" sldId="309"/>
            <ac:spMk id="48" creationId="{98E79BE4-34FE-485A-98A5-92CE8F7C4743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1:52:43.040" v="408"/>
          <ac:spMkLst>
            <pc:docMk/>
            <pc:sldMk cId="1235980017" sldId="309"/>
            <ac:spMk id="49" creationId="{7A5F0580-5EE9-419F-96EE-B6529EF6E7D0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2:04:49.901" v="759" actId="20577"/>
          <ac:spMkLst>
            <pc:docMk/>
            <pc:sldMk cId="1235980017" sldId="309"/>
            <ac:spMk id="50" creationId="{468A8349-3F27-939C-9C81-CAD280155C2F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2:05:36.214" v="778" actId="20577"/>
          <ac:spMkLst>
            <pc:docMk/>
            <pc:sldMk cId="1235980017" sldId="309"/>
            <ac:spMk id="52" creationId="{A8C52EAF-DACD-9A4C-D896-79E789AA58E5}"/>
          </ac:spMkLst>
        </pc:spChg>
        <pc:picChg chg="add del mod">
          <ac:chgData name="Mahpara Rafia Radmy" userId="S::mradmy@my.centennialcollege.ca::56ff5ef1-f010-4cc5-ad8d-4c380e74bb87" providerId="AD" clId="Web-{1C8794A0-230C-4AD1-B57C-C8B895490EEB}" dt="2023-10-16T02:09:18.668" v="783"/>
          <ac:picMkLst>
            <pc:docMk/>
            <pc:sldMk cId="1235980017" sldId="309"/>
            <ac:picMk id="53" creationId="{DF017958-2650-DA2C-7F04-810EC562922D}"/>
          </ac:picMkLst>
        </pc:picChg>
      </pc:sldChg>
      <pc:sldChg chg="new del">
        <pc:chgData name="Mahpara Rafia Radmy" userId="S::mradmy@my.centennialcollege.ca::56ff5ef1-f010-4cc5-ad8d-4c380e74bb87" providerId="AD" clId="Web-{1C8794A0-230C-4AD1-B57C-C8B895490EEB}" dt="2023-10-16T01:35:39.334" v="1"/>
        <pc:sldMkLst>
          <pc:docMk/>
          <pc:sldMk cId="299067283" sldId="313"/>
        </pc:sldMkLst>
      </pc:sldChg>
      <pc:sldChg chg="addSp delSp modSp new mod setBg addAnim">
        <pc:chgData name="Mahpara Rafia Radmy" userId="S::mradmy@my.centennialcollege.ca::56ff5ef1-f010-4cc5-ad8d-4c380e74bb87" providerId="AD" clId="Web-{1C8794A0-230C-4AD1-B57C-C8B895490EEB}" dt="2023-10-16T02:35:06.235" v="1017" actId="14100"/>
        <pc:sldMkLst>
          <pc:docMk/>
          <pc:sldMk cId="3025949837" sldId="315"/>
        </pc:sldMkLst>
        <pc:spChg chg="add mod">
          <ac:chgData name="Mahpara Rafia Radmy" userId="S::mradmy@my.centennialcollege.ca::56ff5ef1-f010-4cc5-ad8d-4c380e74bb87" providerId="AD" clId="Web-{1C8794A0-230C-4AD1-B57C-C8B895490EEB}" dt="2023-10-16T02:25:18.920" v="980" actId="20577"/>
          <ac:spMkLst>
            <pc:docMk/>
            <pc:sldMk cId="3025949837" sldId="315"/>
            <ac:spMk id="3" creationId="{8885B7D7-2941-C5A9-6789-19962BB79284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2:35:06.235" v="1017" actId="14100"/>
          <ac:spMkLst>
            <pc:docMk/>
            <pc:sldMk cId="3025949837" sldId="315"/>
            <ac:spMk id="4" creationId="{507D80CE-B3F5-1A70-60C3-87CEFCCAE806}"/>
          </ac:spMkLst>
        </pc:spChg>
        <pc:spChg chg="add del mod">
          <ac:chgData name="Mahpara Rafia Radmy" userId="S::mradmy@my.centennialcollege.ca::56ff5ef1-f010-4cc5-ad8d-4c380e74bb87" providerId="AD" clId="Web-{1C8794A0-230C-4AD1-B57C-C8B895490EEB}" dt="2023-10-16T02:24:53.811" v="976"/>
          <ac:spMkLst>
            <pc:docMk/>
            <pc:sldMk cId="3025949837" sldId="315"/>
            <ac:spMk id="6" creationId="{6C6CA129-0BF0-AB66-E0A2-19B9C312694F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2:30:05.921" v="1007" actId="1076"/>
          <ac:spMkLst>
            <pc:docMk/>
            <pc:sldMk cId="3025949837" sldId="315"/>
            <ac:spMk id="8" creationId="{DC904038-61FC-7407-A4F6-15F324022942}"/>
          </ac:spMkLst>
        </pc:spChg>
        <pc:spChg chg="add mod">
          <ac:chgData name="Mahpara Rafia Radmy" userId="S::mradmy@my.centennialcollege.ca::56ff5ef1-f010-4cc5-ad8d-4c380e74bb87" providerId="AD" clId="Web-{1C8794A0-230C-4AD1-B57C-C8B895490EEB}" dt="2023-10-16T02:25:27.327" v="981" actId="1076"/>
          <ac:spMkLst>
            <pc:docMk/>
            <pc:sldMk cId="3025949837" sldId="315"/>
            <ac:spMk id="11" creationId="{5625BEA9-02CB-084D-EA85-E7DF593CB698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2:23:42.467" v="968"/>
          <ac:spMkLst>
            <pc:docMk/>
            <pc:sldMk cId="3025949837" sldId="315"/>
            <ac:spMk id="15" creationId="{53B021B3-DE93-4AB7-8A18-CF5F1CED88B8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2:23:42.467" v="968"/>
          <ac:spMkLst>
            <pc:docMk/>
            <pc:sldMk cId="3025949837" sldId="315"/>
            <ac:spMk id="17" creationId="{52D502E5-F6B4-4D58-B4AE-FC466FF15EE8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2:23:42.467" v="968"/>
          <ac:spMkLst>
            <pc:docMk/>
            <pc:sldMk cId="3025949837" sldId="315"/>
            <ac:spMk id="19" creationId="{9DECDBF4-02B6-4BB4-B65B-B8107AD6A9E8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2:24:12.655" v="970"/>
          <ac:spMkLst>
            <pc:docMk/>
            <pc:sldMk cId="3025949837" sldId="315"/>
            <ac:spMk id="21" creationId="{B5416EBC-B41E-4F8A-BE9F-07301B682CBD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2:24:12.655" v="970"/>
          <ac:spMkLst>
            <pc:docMk/>
            <pc:sldMk cId="3025949837" sldId="315"/>
            <ac:spMk id="22" creationId="{AFF79527-C7F1-4E06-8126-A8E8C5FEBFCA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2:24:12.655" v="970"/>
          <ac:spMkLst>
            <pc:docMk/>
            <pc:sldMk cId="3025949837" sldId="315"/>
            <ac:spMk id="23" creationId="{55986208-8A53-4E92-9197-6B57BCCB2F37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2:24:18.530" v="972"/>
          <ac:spMkLst>
            <pc:docMk/>
            <pc:sldMk cId="3025949837" sldId="315"/>
            <ac:spMk id="25" creationId="{D9A7F3BF-8763-4074-AD77-92790AF314D1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2:24:35.264" v="974"/>
          <ac:spMkLst>
            <pc:docMk/>
            <pc:sldMk cId="3025949837" sldId="315"/>
            <ac:spMk id="30" creationId="{BC68A55F-7B32-44D8-AEE5-1AF40532656C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2:24:35.264" v="974"/>
          <ac:spMkLst>
            <pc:docMk/>
            <pc:sldMk cId="3025949837" sldId="315"/>
            <ac:spMk id="31" creationId="{CD1AAA2C-FBBE-42AA-B869-31D524B7653F}"/>
          </ac:spMkLst>
        </pc:spChg>
        <pc:spChg chg="add del">
          <ac:chgData name="Mahpara Rafia Radmy" userId="S::mradmy@my.centennialcollege.ca::56ff5ef1-f010-4cc5-ad8d-4c380e74bb87" providerId="AD" clId="Web-{1C8794A0-230C-4AD1-B57C-C8B895490EEB}" dt="2023-10-16T02:24:35.264" v="974"/>
          <ac:spMkLst>
            <pc:docMk/>
            <pc:sldMk cId="3025949837" sldId="315"/>
            <ac:spMk id="32" creationId="{5F937BBF-9326-4230-AB1B-F1795E350559}"/>
          </ac:spMkLst>
        </pc:spChg>
        <pc:spChg chg="add">
          <ac:chgData name="Mahpara Rafia Radmy" userId="S::mradmy@my.centennialcollege.ca::56ff5ef1-f010-4cc5-ad8d-4c380e74bb87" providerId="AD" clId="Web-{1C8794A0-230C-4AD1-B57C-C8B895490EEB}" dt="2023-10-16T02:24:35.280" v="975"/>
          <ac:spMkLst>
            <pc:docMk/>
            <pc:sldMk cId="3025949837" sldId="315"/>
            <ac:spMk id="34" creationId="{7301F447-EEF7-48F5-AF73-7566EE7F64AD}"/>
          </ac:spMkLst>
        </pc:spChg>
        <pc:spChg chg="add">
          <ac:chgData name="Mahpara Rafia Radmy" userId="S::mradmy@my.centennialcollege.ca::56ff5ef1-f010-4cc5-ad8d-4c380e74bb87" providerId="AD" clId="Web-{1C8794A0-230C-4AD1-B57C-C8B895490EEB}" dt="2023-10-16T02:24:35.280" v="975"/>
          <ac:spMkLst>
            <pc:docMk/>
            <pc:sldMk cId="3025949837" sldId="315"/>
            <ac:spMk id="35" creationId="{F7117410-A2A4-4085-9ADC-46744551DBDE}"/>
          </ac:spMkLst>
        </pc:spChg>
        <pc:spChg chg="add">
          <ac:chgData name="Mahpara Rafia Radmy" userId="S::mradmy@my.centennialcollege.ca::56ff5ef1-f010-4cc5-ad8d-4c380e74bb87" providerId="AD" clId="Web-{1C8794A0-230C-4AD1-B57C-C8B895490EEB}" dt="2023-10-16T02:24:35.280" v="975"/>
          <ac:spMkLst>
            <pc:docMk/>
            <pc:sldMk cId="3025949837" sldId="315"/>
            <ac:spMk id="36" creationId="{99F74EB5-E547-4FB4-95F5-BCC788F3C4A0}"/>
          </ac:spMkLst>
        </pc:spChg>
        <pc:grpChg chg="add del">
          <ac:chgData name="Mahpara Rafia Radmy" userId="S::mradmy@my.centennialcollege.ca::56ff5ef1-f010-4cc5-ad8d-4c380e74bb87" providerId="AD" clId="Web-{1C8794A0-230C-4AD1-B57C-C8B895490EEB}" dt="2023-10-16T02:24:18.530" v="972"/>
          <ac:grpSpMkLst>
            <pc:docMk/>
            <pc:sldMk cId="3025949837" sldId="315"/>
            <ac:grpSpMk id="26" creationId="{7A9648D6-B41B-42D0-A817-AE2607B0B5B8}"/>
          </ac:grpSpMkLst>
        </pc:grpChg>
        <pc:picChg chg="add del mod">
          <ac:chgData name="Mahpara Rafia Radmy" userId="S::mradmy@my.centennialcollege.ca::56ff5ef1-f010-4cc5-ad8d-4c380e74bb87" providerId="AD" clId="Web-{1C8794A0-230C-4AD1-B57C-C8B895490EEB}" dt="2023-10-16T02:21:46.264" v="955"/>
          <ac:picMkLst>
            <pc:docMk/>
            <pc:sldMk cId="3025949837" sldId="315"/>
            <ac:picMk id="9" creationId="{1ABD94E9-566D-89BF-3A7C-907639998BA9}"/>
          </ac:picMkLst>
        </pc:picChg>
        <pc:picChg chg="add mod">
          <ac:chgData name="Mahpara Rafia Radmy" userId="S::mradmy@my.centennialcollege.ca::56ff5ef1-f010-4cc5-ad8d-4c380e74bb87" providerId="AD" clId="Web-{1C8794A0-230C-4AD1-B57C-C8B895490EEB}" dt="2023-10-16T02:30:09.765" v="1008" actId="1076"/>
          <ac:picMkLst>
            <pc:docMk/>
            <pc:sldMk cId="3025949837" sldId="315"/>
            <ac:picMk id="10" creationId="{9B4E2E81-EE0F-AE1A-050F-AD86C0D197B0}"/>
          </ac:picMkLst>
        </pc:picChg>
        <pc:cxnChg chg="add del">
          <ac:chgData name="Mahpara Rafia Radmy" userId="S::mradmy@my.centennialcollege.ca::56ff5ef1-f010-4cc5-ad8d-4c380e74bb87" providerId="AD" clId="Web-{1C8794A0-230C-4AD1-B57C-C8B895490EEB}" dt="2023-10-16T02:24:18.530" v="972"/>
          <ac:cxnSpMkLst>
            <pc:docMk/>
            <pc:sldMk cId="3025949837" sldId="315"/>
            <ac:cxnSpMk id="28" creationId="{C49DA8F6-BCC1-4447-B54C-57856834B94B}"/>
          </ac:cxnSpMkLst>
        </pc:cxnChg>
      </pc:sldChg>
    </pc:docChg>
  </pc:docChgLst>
  <pc:docChgLst>
    <pc:chgData name="Kanishka Dhir" userId="S::kdhir3@my.centennialcollege.ca::09f29d08-5c06-46f4-8f9b-c5ab114d78d2" providerId="AD" clId="Web-{1FE89916-496B-11E2-BEB8-D8B8649FEA29}"/>
    <pc:docChg chg="addSld delSld modSld sldOrd">
      <pc:chgData name="Kanishka Dhir" userId="S::kdhir3@my.centennialcollege.ca::09f29d08-5c06-46f4-8f9b-c5ab114d78d2" providerId="AD" clId="Web-{1FE89916-496B-11E2-BEB8-D8B8649FEA29}" dt="2023-11-01T04:40:30.672" v="518" actId="20577"/>
      <pc:docMkLst>
        <pc:docMk/>
      </pc:docMkLst>
      <pc:sldChg chg="modSp">
        <pc:chgData name="Kanishka Dhir" userId="S::kdhir3@my.centennialcollege.ca::09f29d08-5c06-46f4-8f9b-c5ab114d78d2" providerId="AD" clId="Web-{1FE89916-496B-11E2-BEB8-D8B8649FEA29}" dt="2023-11-01T04:10:47.819" v="425" actId="20577"/>
        <pc:sldMkLst>
          <pc:docMk/>
          <pc:sldMk cId="1255000711" sldId="270"/>
        </pc:sldMkLst>
        <pc:spChg chg="mod">
          <ac:chgData name="Kanishka Dhir" userId="S::kdhir3@my.centennialcollege.ca::09f29d08-5c06-46f4-8f9b-c5ab114d78d2" providerId="AD" clId="Web-{1FE89916-496B-11E2-BEB8-D8B8649FEA29}" dt="2023-11-01T04:10:47.819" v="425" actId="20577"/>
          <ac:spMkLst>
            <pc:docMk/>
            <pc:sldMk cId="1255000711" sldId="270"/>
            <ac:spMk id="33" creationId="{0D96CA24-056A-A5E8-A5FB-767C7315E51E}"/>
          </ac:spMkLst>
        </pc:spChg>
      </pc:sldChg>
      <pc:sldChg chg="del">
        <pc:chgData name="Kanishka Dhir" userId="S::kdhir3@my.centennialcollege.ca::09f29d08-5c06-46f4-8f9b-c5ab114d78d2" providerId="AD" clId="Web-{1FE89916-496B-11E2-BEB8-D8B8649FEA29}" dt="2023-11-01T03:04:34.872" v="84"/>
        <pc:sldMkLst>
          <pc:docMk/>
          <pc:sldMk cId="356484032" sldId="310"/>
        </pc:sldMkLst>
      </pc:sldChg>
      <pc:sldChg chg="addSp delSp modSp mod setBg">
        <pc:chgData name="Kanishka Dhir" userId="S::kdhir3@my.centennialcollege.ca::09f29d08-5c06-46f4-8f9b-c5ab114d78d2" providerId="AD" clId="Web-{1FE89916-496B-11E2-BEB8-D8B8649FEA29}" dt="2023-11-01T04:10:08.943" v="409" actId="20577"/>
        <pc:sldMkLst>
          <pc:docMk/>
          <pc:sldMk cId="1508632696" sldId="312"/>
        </pc:sldMkLst>
        <pc:spChg chg="del ord">
          <ac:chgData name="Kanishka Dhir" userId="S::kdhir3@my.centennialcollege.ca::09f29d08-5c06-46f4-8f9b-c5ab114d78d2" providerId="AD" clId="Web-{1FE89916-496B-11E2-BEB8-D8B8649FEA29}" dt="2023-11-01T03:14:17.952" v="228"/>
          <ac:spMkLst>
            <pc:docMk/>
            <pc:sldMk cId="1508632696" sldId="312"/>
            <ac:spMk id="4" creationId="{816B405C-B524-437D-A020-C9F0875C6D2C}"/>
          </ac:spMkLst>
        </pc:spChg>
        <pc:spChg chg="mod ord">
          <ac:chgData name="Kanishka Dhir" userId="S::kdhir3@my.centennialcollege.ca::09f29d08-5c06-46f4-8f9b-c5ab114d78d2" providerId="AD" clId="Web-{1FE89916-496B-11E2-BEB8-D8B8649FEA29}" dt="2023-11-01T04:10:08.943" v="409" actId="20577"/>
          <ac:spMkLst>
            <pc:docMk/>
            <pc:sldMk cId="1508632696" sldId="312"/>
            <ac:spMk id="5" creationId="{27FD09E1-2F64-4D27-BE2A-B97B619CFA7C}"/>
          </ac:spMkLst>
        </pc:spChg>
        <pc:spChg chg="add del mod">
          <ac:chgData name="Kanishka Dhir" userId="S::kdhir3@my.centennialcollege.ca::09f29d08-5c06-46f4-8f9b-c5ab114d78d2" providerId="AD" clId="Web-{1FE89916-496B-11E2-BEB8-D8B8649FEA29}" dt="2023-11-01T03:10:02.806" v="115"/>
          <ac:spMkLst>
            <pc:docMk/>
            <pc:sldMk cId="1508632696" sldId="312"/>
            <ac:spMk id="8" creationId="{CC339CC9-13D0-13C6-4FEC-B9C98781C72F}"/>
          </ac:spMkLst>
        </pc:spChg>
        <pc:spChg chg="add mod">
          <ac:chgData name="Kanishka Dhir" userId="S::kdhir3@my.centennialcollege.ca::09f29d08-5c06-46f4-8f9b-c5ab114d78d2" providerId="AD" clId="Web-{1FE89916-496B-11E2-BEB8-D8B8649FEA29}" dt="2023-11-01T03:17:39.271" v="261" actId="20577"/>
          <ac:spMkLst>
            <pc:docMk/>
            <pc:sldMk cId="1508632696" sldId="312"/>
            <ac:spMk id="11" creationId="{51E6E2D4-06CC-FD16-6E1A-A5B2711BC8EC}"/>
          </ac:spMkLst>
        </pc:spChg>
        <pc:spChg chg="add del mod">
          <ac:chgData name="Kanishka Dhir" userId="S::kdhir3@my.centennialcollege.ca::09f29d08-5c06-46f4-8f9b-c5ab114d78d2" providerId="AD" clId="Web-{1FE89916-496B-11E2-BEB8-D8B8649FEA29}" dt="2023-11-01T03:13:55.842" v="221"/>
          <ac:spMkLst>
            <pc:docMk/>
            <pc:sldMk cId="1508632696" sldId="312"/>
            <ac:spMk id="13" creationId="{62A11F69-3A2E-A1B2-047D-CEDD5C3CE823}"/>
          </ac:spMkLst>
        </pc:spChg>
        <pc:spChg chg="add del">
          <ac:chgData name="Kanishka Dhir" userId="S::kdhir3@my.centennialcollege.ca::09f29d08-5c06-46f4-8f9b-c5ab114d78d2" providerId="AD" clId="Web-{1FE89916-496B-11E2-BEB8-D8B8649FEA29}" dt="2023-11-01T03:14:07.858" v="226"/>
          <ac:spMkLst>
            <pc:docMk/>
            <pc:sldMk cId="1508632696" sldId="312"/>
            <ac:spMk id="14" creationId="{7C98A213-5994-475E-B327-DC6EC27FBA8B}"/>
          </ac:spMkLst>
        </pc:spChg>
        <pc:spChg chg="add mod">
          <ac:chgData name="Kanishka Dhir" userId="S::kdhir3@my.centennialcollege.ca::09f29d08-5c06-46f4-8f9b-c5ab114d78d2" providerId="AD" clId="Web-{1FE89916-496B-11E2-BEB8-D8B8649FEA29}" dt="2023-11-01T03:21:08.886" v="297" actId="1076"/>
          <ac:spMkLst>
            <pc:docMk/>
            <pc:sldMk cId="1508632696" sldId="312"/>
            <ac:spMk id="17" creationId="{EB910D82-15AD-1DD5-5153-C85369B63F29}"/>
          </ac:spMkLst>
        </pc:spChg>
        <pc:spChg chg="add mod">
          <ac:chgData name="Kanishka Dhir" userId="S::kdhir3@my.centennialcollege.ca::09f29d08-5c06-46f4-8f9b-c5ab114d78d2" providerId="AD" clId="Web-{1FE89916-496B-11E2-BEB8-D8B8649FEA29}" dt="2023-11-01T03:20:25.572" v="289" actId="20577"/>
          <ac:spMkLst>
            <pc:docMk/>
            <pc:sldMk cId="1508632696" sldId="312"/>
            <ac:spMk id="19" creationId="{B1BB301E-7B0E-378C-D841-8A6A0CCA3882}"/>
          </ac:spMkLst>
        </pc:spChg>
        <pc:spChg chg="add del">
          <ac:chgData name="Kanishka Dhir" userId="S::kdhir3@my.centennialcollege.ca::09f29d08-5c06-46f4-8f9b-c5ab114d78d2" providerId="AD" clId="Web-{1FE89916-496B-11E2-BEB8-D8B8649FEA29}" dt="2023-11-01T03:14:07.858" v="226"/>
          <ac:spMkLst>
            <pc:docMk/>
            <pc:sldMk cId="1508632696" sldId="312"/>
            <ac:spMk id="23" creationId="{4B030A0D-0DAD-4A99-89BB-419527D6A64B}"/>
          </ac:spMkLst>
        </pc:spChg>
        <pc:spChg chg="add">
          <ac:chgData name="Kanishka Dhir" userId="S::kdhir3@my.centennialcollege.ca::09f29d08-5c06-46f4-8f9b-c5ab114d78d2" providerId="AD" clId="Web-{1FE89916-496B-11E2-BEB8-D8B8649FEA29}" dt="2023-11-01T03:14:07.858" v="226"/>
          <ac:spMkLst>
            <pc:docMk/>
            <pc:sldMk cId="1508632696" sldId="312"/>
            <ac:spMk id="28" creationId="{04812C46-200A-4DEB-A05E-3ED6C68C2387}"/>
          </ac:spMkLst>
        </pc:spChg>
        <pc:spChg chg="add">
          <ac:chgData name="Kanishka Dhir" userId="S::kdhir3@my.centennialcollege.ca::09f29d08-5c06-46f4-8f9b-c5ab114d78d2" providerId="AD" clId="Web-{1FE89916-496B-11E2-BEB8-D8B8649FEA29}" dt="2023-11-01T03:14:07.858" v="226"/>
          <ac:spMkLst>
            <pc:docMk/>
            <pc:sldMk cId="1508632696" sldId="312"/>
            <ac:spMk id="30" creationId="{D1EA859B-E555-4109-94F3-6700E046E008}"/>
          </ac:spMkLst>
        </pc:spChg>
        <pc:picChg chg="add del mod ord">
          <ac:chgData name="Kanishka Dhir" userId="S::kdhir3@my.centennialcollege.ca::09f29d08-5c06-46f4-8f9b-c5ab114d78d2" providerId="AD" clId="Web-{1FE89916-496B-11E2-BEB8-D8B8649FEA29}" dt="2023-11-01T03:08:41.255" v="101"/>
          <ac:picMkLst>
            <pc:docMk/>
            <pc:sldMk cId="1508632696" sldId="312"/>
            <ac:picMk id="2" creationId="{C27D0812-3F53-C2D8-9BA3-060CCA0732E6}"/>
          </ac:picMkLst>
        </pc:picChg>
        <pc:picChg chg="add del mod ord">
          <ac:chgData name="Kanishka Dhir" userId="S::kdhir3@my.centennialcollege.ca::09f29d08-5c06-46f4-8f9b-c5ab114d78d2" providerId="AD" clId="Web-{1FE89916-496B-11E2-BEB8-D8B8649FEA29}" dt="2023-11-01T03:08:41.255" v="102"/>
          <ac:picMkLst>
            <pc:docMk/>
            <pc:sldMk cId="1508632696" sldId="312"/>
            <ac:picMk id="3" creationId="{7B025E70-E424-7D28-B350-2ABDB378B430}"/>
          </ac:picMkLst>
        </pc:picChg>
        <pc:picChg chg="add del mod">
          <ac:chgData name="Kanishka Dhir" userId="S::kdhir3@my.centennialcollege.ca::09f29d08-5c06-46f4-8f9b-c5ab114d78d2" providerId="AD" clId="Web-{1FE89916-496B-11E2-BEB8-D8B8649FEA29}" dt="2023-11-01T03:08:41.270" v="103"/>
          <ac:picMkLst>
            <pc:docMk/>
            <pc:sldMk cId="1508632696" sldId="312"/>
            <ac:picMk id="6" creationId="{AEFD4E6D-3408-9A75-DA86-0F75E838AD1E}"/>
          </ac:picMkLst>
        </pc:picChg>
        <pc:picChg chg="add del mod">
          <ac:chgData name="Kanishka Dhir" userId="S::kdhir3@my.centennialcollege.ca::09f29d08-5c06-46f4-8f9b-c5ab114d78d2" providerId="AD" clId="Web-{1FE89916-496B-11E2-BEB8-D8B8649FEA29}" dt="2023-11-01T03:14:50.969" v="234"/>
          <ac:picMkLst>
            <pc:docMk/>
            <pc:sldMk cId="1508632696" sldId="312"/>
            <ac:picMk id="7" creationId="{4D1FDEE8-5F4B-6B10-E914-1BCC16AAA252}"/>
          </ac:picMkLst>
        </pc:picChg>
        <pc:picChg chg="add del mod">
          <ac:chgData name="Kanishka Dhir" userId="S::kdhir3@my.centennialcollege.ca::09f29d08-5c06-46f4-8f9b-c5ab114d78d2" providerId="AD" clId="Web-{1FE89916-496B-11E2-BEB8-D8B8649FEA29}" dt="2023-11-01T03:09:59.710" v="111"/>
          <ac:picMkLst>
            <pc:docMk/>
            <pc:sldMk cId="1508632696" sldId="312"/>
            <ac:picMk id="9" creationId="{196296FA-370D-9C06-CAD2-F80464D8382F}"/>
          </ac:picMkLst>
        </pc:picChg>
        <pc:picChg chg="add del mod">
          <ac:chgData name="Kanishka Dhir" userId="S::kdhir3@my.centennialcollege.ca::09f29d08-5c06-46f4-8f9b-c5ab114d78d2" providerId="AD" clId="Web-{1FE89916-496B-11E2-BEB8-D8B8649FEA29}" dt="2023-11-01T03:14:00.608" v="225"/>
          <ac:picMkLst>
            <pc:docMk/>
            <pc:sldMk cId="1508632696" sldId="312"/>
            <ac:picMk id="12" creationId="{8AB897F2-B8A2-2D7D-62CF-4925674D8742}"/>
          </ac:picMkLst>
        </pc:picChg>
        <pc:picChg chg="add mod">
          <ac:chgData name="Kanishka Dhir" userId="S::kdhir3@my.centennialcollege.ca::09f29d08-5c06-46f4-8f9b-c5ab114d78d2" providerId="AD" clId="Web-{1FE89916-496B-11E2-BEB8-D8B8649FEA29}" dt="2023-11-01T03:21:16.355" v="298" actId="1076"/>
          <ac:picMkLst>
            <pc:docMk/>
            <pc:sldMk cId="1508632696" sldId="312"/>
            <ac:picMk id="15" creationId="{8451FC18-5091-E2F1-D44D-9192ACD94829}"/>
          </ac:picMkLst>
        </pc:picChg>
        <pc:picChg chg="add mod">
          <ac:chgData name="Kanishka Dhir" userId="S::kdhir3@my.centennialcollege.ca::09f29d08-5c06-46f4-8f9b-c5ab114d78d2" providerId="AD" clId="Web-{1FE89916-496B-11E2-BEB8-D8B8649FEA29}" dt="2023-11-01T03:21:33.871" v="302" actId="14100"/>
          <ac:picMkLst>
            <pc:docMk/>
            <pc:sldMk cId="1508632696" sldId="312"/>
            <ac:picMk id="16" creationId="{2BF31E4A-7D63-36E9-B763-6F1479014912}"/>
          </ac:picMkLst>
        </pc:picChg>
        <pc:picChg chg="add mod">
          <ac:chgData name="Kanishka Dhir" userId="S::kdhir3@my.centennialcollege.ca::09f29d08-5c06-46f4-8f9b-c5ab114d78d2" providerId="AD" clId="Web-{1FE89916-496B-11E2-BEB8-D8B8649FEA29}" dt="2023-11-01T03:21:38.668" v="303" actId="14100"/>
          <ac:picMkLst>
            <pc:docMk/>
            <pc:sldMk cId="1508632696" sldId="312"/>
            <ac:picMk id="18" creationId="{C61AD499-818F-E0DE-2142-C84371E21AC8}"/>
          </ac:picMkLst>
        </pc:picChg>
      </pc:sldChg>
      <pc:sldChg chg="modSp">
        <pc:chgData name="Kanishka Dhir" userId="S::kdhir3@my.centennialcollege.ca::09f29d08-5c06-46f4-8f9b-c5ab114d78d2" providerId="AD" clId="Web-{1FE89916-496B-11E2-BEB8-D8B8649FEA29}" dt="2023-11-01T03:04:49.545" v="86" actId="20577"/>
        <pc:sldMkLst>
          <pc:docMk/>
          <pc:sldMk cId="3025949837" sldId="315"/>
        </pc:sldMkLst>
        <pc:spChg chg="mod">
          <ac:chgData name="Kanishka Dhir" userId="S::kdhir3@my.centennialcollege.ca::09f29d08-5c06-46f4-8f9b-c5ab114d78d2" providerId="AD" clId="Web-{1FE89916-496B-11E2-BEB8-D8B8649FEA29}" dt="2023-11-01T03:04:49.545" v="86" actId="20577"/>
          <ac:spMkLst>
            <pc:docMk/>
            <pc:sldMk cId="3025949837" sldId="315"/>
            <ac:spMk id="3" creationId="{8885B7D7-2941-C5A9-6789-19962BB79284}"/>
          </ac:spMkLst>
        </pc:spChg>
      </pc:sldChg>
      <pc:sldChg chg="modSp ord">
        <pc:chgData name="Kanishka Dhir" userId="S::kdhir3@my.centennialcollege.ca::09f29d08-5c06-46f4-8f9b-c5ab114d78d2" providerId="AD" clId="Web-{1FE89916-496B-11E2-BEB8-D8B8649FEA29}" dt="2023-11-01T03:44:56.022" v="396" actId="20577"/>
        <pc:sldMkLst>
          <pc:docMk/>
          <pc:sldMk cId="1202526868" sldId="319"/>
        </pc:sldMkLst>
        <pc:spChg chg="mod">
          <ac:chgData name="Kanishka Dhir" userId="S::kdhir3@my.centennialcollege.ca::09f29d08-5c06-46f4-8f9b-c5ab114d78d2" providerId="AD" clId="Web-{1FE89916-496B-11E2-BEB8-D8B8649FEA29}" dt="2023-11-01T03:44:56.022" v="396" actId="20577"/>
          <ac:spMkLst>
            <pc:docMk/>
            <pc:sldMk cId="1202526868" sldId="319"/>
            <ac:spMk id="9" creationId="{711F816A-1C4A-A4D2-CBA6-954A149DE514}"/>
          </ac:spMkLst>
        </pc:spChg>
      </pc:sldChg>
      <pc:sldChg chg="addSp delSp modSp">
        <pc:chgData name="Kanishka Dhir" userId="S::kdhir3@my.centennialcollege.ca::09f29d08-5c06-46f4-8f9b-c5ab114d78d2" providerId="AD" clId="Web-{1FE89916-496B-11E2-BEB8-D8B8649FEA29}" dt="2023-11-01T04:40:30.672" v="518" actId="20577"/>
        <pc:sldMkLst>
          <pc:docMk/>
          <pc:sldMk cId="215044941" sldId="320"/>
        </pc:sldMkLst>
        <pc:spChg chg="mod">
          <ac:chgData name="Kanishka Dhir" userId="S::kdhir3@my.centennialcollege.ca::09f29d08-5c06-46f4-8f9b-c5ab114d78d2" providerId="AD" clId="Web-{1FE89916-496B-11E2-BEB8-D8B8649FEA29}" dt="2023-11-01T04:22:01.355" v="442"/>
          <ac:spMkLst>
            <pc:docMk/>
            <pc:sldMk cId="215044941" sldId="320"/>
            <ac:spMk id="11" creationId="{2553F943-7E5E-4A56-B451-0160855CD2F9}"/>
          </ac:spMkLst>
        </pc:spChg>
        <pc:spChg chg="add del">
          <ac:chgData name="Kanishka Dhir" userId="S::kdhir3@my.centennialcollege.ca::09f29d08-5c06-46f4-8f9b-c5ab114d78d2" providerId="AD" clId="Web-{1FE89916-496B-11E2-BEB8-D8B8649FEA29}" dt="2023-11-01T04:22:01.355" v="442"/>
          <ac:spMkLst>
            <pc:docMk/>
            <pc:sldMk cId="215044941" sldId="320"/>
            <ac:spMk id="3864" creationId="{955A2079-FA98-4876-80F0-72364A7D2EA4}"/>
          </ac:spMkLst>
        </pc:spChg>
        <pc:spChg chg="add del">
          <ac:chgData name="Kanishka Dhir" userId="S::kdhir3@my.centennialcollege.ca::09f29d08-5c06-46f4-8f9b-c5ab114d78d2" providerId="AD" clId="Web-{1FE89916-496B-11E2-BEB8-D8B8649FEA29}" dt="2023-11-01T04:22:01.355" v="442"/>
          <ac:spMkLst>
            <pc:docMk/>
            <pc:sldMk cId="215044941" sldId="320"/>
            <ac:spMk id="3869" creationId="{2659FDB4-FCBE-4A89-B46D-43D4FA54464D}"/>
          </ac:spMkLst>
        </pc:spChg>
        <pc:graphicFrameChg chg="mod modGraphic">
          <ac:chgData name="Kanishka Dhir" userId="S::kdhir3@my.centennialcollege.ca::09f29d08-5c06-46f4-8f9b-c5ab114d78d2" providerId="AD" clId="Web-{1FE89916-496B-11E2-BEB8-D8B8649FEA29}" dt="2023-11-01T04:40:30.672" v="518" actId="20577"/>
          <ac:graphicFrameMkLst>
            <pc:docMk/>
            <pc:sldMk cId="215044941" sldId="320"/>
            <ac:graphicFrameMk id="3860" creationId="{57747E24-CA61-DCDE-9C10-22A900AFD208}"/>
          </ac:graphicFrameMkLst>
        </pc:graphicFrameChg>
        <pc:graphicFrameChg chg="add del">
          <ac:chgData name="Kanishka Dhir" userId="S::kdhir3@my.centennialcollege.ca::09f29d08-5c06-46f4-8f9b-c5ab114d78d2" providerId="AD" clId="Web-{1FE89916-496B-11E2-BEB8-D8B8649FEA29}" dt="2023-11-01T04:21:41.964" v="438"/>
          <ac:graphicFrameMkLst>
            <pc:docMk/>
            <pc:sldMk cId="215044941" sldId="320"/>
            <ac:graphicFrameMk id="4069" creationId="{CCB22A68-7AB5-AEBC-86C4-D69C808C5AA3}"/>
          </ac:graphicFrameMkLst>
        </pc:graphicFrameChg>
        <pc:cxnChg chg="add del">
          <ac:chgData name="Kanishka Dhir" userId="S::kdhir3@my.centennialcollege.ca::09f29d08-5c06-46f4-8f9b-c5ab114d78d2" providerId="AD" clId="Web-{1FE89916-496B-11E2-BEB8-D8B8649FEA29}" dt="2023-11-01T04:22:01.355" v="442"/>
          <ac:cxnSpMkLst>
            <pc:docMk/>
            <pc:sldMk cId="215044941" sldId="320"/>
            <ac:cxnSpMk id="3871" creationId="{C8F51B3F-8331-4E4A-AE96-D47B1006EEAD}"/>
          </ac:cxnSpMkLst>
        </pc:cxnChg>
      </pc:sldChg>
      <pc:sldChg chg="addSp delSp modSp mod modClrScheme delDesignElem chgLayout">
        <pc:chgData name="Kanishka Dhir" userId="S::kdhir3@my.centennialcollege.ca::09f29d08-5c06-46f4-8f9b-c5ab114d78d2" providerId="AD" clId="Web-{1FE89916-496B-11E2-BEB8-D8B8649FEA29}" dt="2023-11-01T04:08:07.237" v="408" actId="20577"/>
        <pc:sldMkLst>
          <pc:docMk/>
          <pc:sldMk cId="1698622457" sldId="321"/>
        </pc:sldMkLst>
        <pc:spChg chg="add del mod ord">
          <ac:chgData name="Kanishka Dhir" userId="S::kdhir3@my.centennialcollege.ca::09f29d08-5c06-46f4-8f9b-c5ab114d78d2" providerId="AD" clId="Web-{1FE89916-496B-11E2-BEB8-D8B8649FEA29}" dt="2023-11-01T02:53:59.166" v="1"/>
          <ac:spMkLst>
            <pc:docMk/>
            <pc:sldMk cId="1698622457" sldId="321"/>
            <ac:spMk id="2" creationId="{F5557443-2F6A-4F22-90AD-9C7BBE05FB2E}"/>
          </ac:spMkLst>
        </pc:spChg>
        <pc:spChg chg="add mod ord">
          <ac:chgData name="Kanishka Dhir" userId="S::kdhir3@my.centennialcollege.ca::09f29d08-5c06-46f4-8f9b-c5ab114d78d2" providerId="AD" clId="Web-{1FE89916-496B-11E2-BEB8-D8B8649FEA29}" dt="2023-11-01T04:08:07.237" v="408" actId="20577"/>
          <ac:spMkLst>
            <pc:docMk/>
            <pc:sldMk cId="1698622457" sldId="321"/>
            <ac:spMk id="3" creationId="{255859A5-76D2-16E7-AFD0-1AD3F8207F9E}"/>
          </ac:spMkLst>
        </pc:spChg>
        <pc:spChg chg="mod">
          <ac:chgData name="Kanishka Dhir" userId="S::kdhir3@my.centennialcollege.ca::09f29d08-5c06-46f4-8f9b-c5ab114d78d2" providerId="AD" clId="Web-{1FE89916-496B-11E2-BEB8-D8B8649FEA29}" dt="2023-11-01T03:03:32.324" v="82" actId="1076"/>
          <ac:spMkLst>
            <pc:docMk/>
            <pc:sldMk cId="1698622457" sldId="321"/>
            <ac:spMk id="11" creationId="{2553F943-7E5E-4A56-B451-0160855CD2F9}"/>
          </ac:spMkLst>
        </pc:spChg>
        <pc:spChg chg="del">
          <ac:chgData name="Kanishka Dhir" userId="S::kdhir3@my.centennialcollege.ca::09f29d08-5c06-46f4-8f9b-c5ab114d78d2" providerId="AD" clId="Web-{1FE89916-496B-11E2-BEB8-D8B8649FEA29}" dt="2023-11-01T02:53:41.009" v="0"/>
          <ac:spMkLst>
            <pc:docMk/>
            <pc:sldMk cId="1698622457" sldId="321"/>
            <ac:spMk id="19" creationId="{6C4028FD-8BAA-4A19-BFDE-594D991B7552}"/>
          </ac:spMkLst>
        </pc:spChg>
      </pc:sldChg>
      <pc:sldChg chg="addSp delSp modSp new">
        <pc:chgData name="Kanishka Dhir" userId="S::kdhir3@my.centennialcollege.ca::09f29d08-5c06-46f4-8f9b-c5ab114d78d2" providerId="AD" clId="Web-{1FE89916-496B-11E2-BEB8-D8B8649FEA29}" dt="2023-11-01T04:10:22.522" v="417" actId="1076"/>
        <pc:sldMkLst>
          <pc:docMk/>
          <pc:sldMk cId="1683478580" sldId="322"/>
        </pc:sldMkLst>
        <pc:spChg chg="mod">
          <ac:chgData name="Kanishka Dhir" userId="S::kdhir3@my.centennialcollege.ca::09f29d08-5c06-46f4-8f9b-c5ab114d78d2" providerId="AD" clId="Web-{1FE89916-496B-11E2-BEB8-D8B8649FEA29}" dt="2023-11-01T04:10:22.522" v="417" actId="1076"/>
          <ac:spMkLst>
            <pc:docMk/>
            <pc:sldMk cId="1683478580" sldId="322"/>
            <ac:spMk id="2" creationId="{97C573C6-E859-8919-5A6E-0B1B3226E27D}"/>
          </ac:spMkLst>
        </pc:spChg>
        <pc:spChg chg="del">
          <ac:chgData name="Kanishka Dhir" userId="S::kdhir3@my.centennialcollege.ca::09f29d08-5c06-46f4-8f9b-c5ab114d78d2" providerId="AD" clId="Web-{1FE89916-496B-11E2-BEB8-D8B8649FEA29}" dt="2023-11-01T03:35:50.881" v="329"/>
          <ac:spMkLst>
            <pc:docMk/>
            <pc:sldMk cId="1683478580" sldId="322"/>
            <ac:spMk id="3" creationId="{48381705-B9F7-CA19-AB45-29DE03F9CE9B}"/>
          </ac:spMkLst>
        </pc:spChg>
        <pc:spChg chg="add mod">
          <ac:chgData name="Kanishka Dhir" userId="S::kdhir3@my.centennialcollege.ca::09f29d08-5c06-46f4-8f9b-c5ab114d78d2" providerId="AD" clId="Web-{1FE89916-496B-11E2-BEB8-D8B8649FEA29}" dt="2023-11-01T03:45:41.759" v="398" actId="1076"/>
          <ac:spMkLst>
            <pc:docMk/>
            <pc:sldMk cId="1683478580" sldId="322"/>
            <ac:spMk id="13" creationId="{D09E9C27-03A4-4D94-F3B2-D557B29AE689}"/>
          </ac:spMkLst>
        </pc:spChg>
        <pc:spChg chg="add mod">
          <ac:chgData name="Kanishka Dhir" userId="S::kdhir3@my.centennialcollege.ca::09f29d08-5c06-46f4-8f9b-c5ab114d78d2" providerId="AD" clId="Web-{1FE89916-496B-11E2-BEB8-D8B8649FEA29}" dt="2023-11-01T03:45:44.368" v="399" actId="1076"/>
          <ac:spMkLst>
            <pc:docMk/>
            <pc:sldMk cId="1683478580" sldId="322"/>
            <ac:spMk id="14" creationId="{1E7F40E7-8926-3FD0-EC5A-19F82F8EE6EE}"/>
          </ac:spMkLst>
        </pc:spChg>
        <pc:picChg chg="add del mod">
          <ac:chgData name="Kanishka Dhir" userId="S::kdhir3@my.centennialcollege.ca::09f29d08-5c06-46f4-8f9b-c5ab114d78d2" providerId="AD" clId="Web-{1FE89916-496B-11E2-BEB8-D8B8649FEA29}" dt="2023-11-01T03:39:25.216" v="347"/>
          <ac:picMkLst>
            <pc:docMk/>
            <pc:sldMk cId="1683478580" sldId="322"/>
            <ac:picMk id="4" creationId="{A27D7697-C0AD-E142-8C88-A33FF4283678}"/>
          </ac:picMkLst>
        </pc:picChg>
        <pc:picChg chg="add del mod">
          <ac:chgData name="Kanishka Dhir" userId="S::kdhir3@my.centennialcollege.ca::09f29d08-5c06-46f4-8f9b-c5ab114d78d2" providerId="AD" clId="Web-{1FE89916-496B-11E2-BEB8-D8B8649FEA29}" dt="2023-11-01T03:39:25.216" v="346"/>
          <ac:picMkLst>
            <pc:docMk/>
            <pc:sldMk cId="1683478580" sldId="322"/>
            <ac:picMk id="5" creationId="{92E2D6C6-97AB-94A6-F825-328FA96AF93F}"/>
          </ac:picMkLst>
        </pc:picChg>
        <pc:picChg chg="add del mod">
          <ac:chgData name="Kanishka Dhir" userId="S::kdhir3@my.centennialcollege.ca::09f29d08-5c06-46f4-8f9b-c5ab114d78d2" providerId="AD" clId="Web-{1FE89916-496B-11E2-BEB8-D8B8649FEA29}" dt="2023-11-01T03:39:25.216" v="345"/>
          <ac:picMkLst>
            <pc:docMk/>
            <pc:sldMk cId="1683478580" sldId="322"/>
            <ac:picMk id="6" creationId="{1DAE0578-68FA-8F43-9F66-F0B83F24D58F}"/>
          </ac:picMkLst>
        </pc:picChg>
        <pc:picChg chg="add del mod">
          <ac:chgData name="Kanishka Dhir" userId="S::kdhir3@my.centennialcollege.ca::09f29d08-5c06-46f4-8f9b-c5ab114d78d2" providerId="AD" clId="Web-{1FE89916-496B-11E2-BEB8-D8B8649FEA29}" dt="2023-11-01T03:39:25.216" v="344"/>
          <ac:picMkLst>
            <pc:docMk/>
            <pc:sldMk cId="1683478580" sldId="322"/>
            <ac:picMk id="7" creationId="{4754B9E1-39E2-B2C8-2A89-75ACAACD00E7}"/>
          </ac:picMkLst>
        </pc:picChg>
        <pc:picChg chg="add mod">
          <ac:chgData name="Kanishka Dhir" userId="S::kdhir3@my.centennialcollege.ca::09f29d08-5c06-46f4-8f9b-c5ab114d78d2" providerId="AD" clId="Web-{1FE89916-496B-11E2-BEB8-D8B8649FEA29}" dt="2023-11-01T03:45:49.150" v="401" actId="1076"/>
          <ac:picMkLst>
            <pc:docMk/>
            <pc:sldMk cId="1683478580" sldId="322"/>
            <ac:picMk id="8" creationId="{C981710D-3713-87EB-8AF0-B1A90F865280}"/>
          </ac:picMkLst>
        </pc:picChg>
        <pc:picChg chg="add mod">
          <ac:chgData name="Kanishka Dhir" userId="S::kdhir3@my.centennialcollege.ca::09f29d08-5c06-46f4-8f9b-c5ab114d78d2" providerId="AD" clId="Web-{1FE89916-496B-11E2-BEB8-D8B8649FEA29}" dt="2023-11-01T03:40:50.937" v="359" actId="1076"/>
          <ac:picMkLst>
            <pc:docMk/>
            <pc:sldMk cId="1683478580" sldId="322"/>
            <ac:picMk id="9" creationId="{99970D48-42E4-45A7-A240-ECEB2C8C05B5}"/>
          </ac:picMkLst>
        </pc:picChg>
        <pc:picChg chg="add mod">
          <ac:chgData name="Kanishka Dhir" userId="S::kdhir3@my.centennialcollege.ca::09f29d08-5c06-46f4-8f9b-c5ab114d78d2" providerId="AD" clId="Web-{1FE89916-496B-11E2-BEB8-D8B8649FEA29}" dt="2023-11-01T03:45:46.322" v="400" actId="1076"/>
          <ac:picMkLst>
            <pc:docMk/>
            <pc:sldMk cId="1683478580" sldId="322"/>
            <ac:picMk id="10" creationId="{9FE569CD-1002-ADAB-F906-FA56D7973FD1}"/>
          </ac:picMkLst>
        </pc:picChg>
        <pc:picChg chg="add mod">
          <ac:chgData name="Kanishka Dhir" userId="S::kdhir3@my.centennialcollege.ca::09f29d08-5c06-46f4-8f9b-c5ab114d78d2" providerId="AD" clId="Web-{1FE89916-496B-11E2-BEB8-D8B8649FEA29}" dt="2023-11-01T03:40:48.609" v="357" actId="1076"/>
          <ac:picMkLst>
            <pc:docMk/>
            <pc:sldMk cId="1683478580" sldId="322"/>
            <ac:picMk id="11" creationId="{49C0A47F-802A-C1B9-C043-19809241F123}"/>
          </ac:picMkLst>
        </pc:picChg>
      </pc:sldChg>
    </pc:docChg>
  </pc:docChgLst>
  <pc:docChgLst>
    <pc:chgData name="Mahpara Rafia Radmy" userId="S::mradmy@my.centennialcollege.ca::56ff5ef1-f010-4cc5-ad8d-4c380e74bb87" providerId="AD" clId="Web-{28DE478B-FDCD-4D92-91B1-2767AB8CD4B3}"/>
    <pc:docChg chg="modSld">
      <pc:chgData name="Mahpara Rafia Radmy" userId="S::mradmy@my.centennialcollege.ca::56ff5ef1-f010-4cc5-ad8d-4c380e74bb87" providerId="AD" clId="Web-{28DE478B-FDCD-4D92-91B1-2767AB8CD4B3}" dt="2023-10-17T12:53:34.250" v="75"/>
      <pc:docMkLst>
        <pc:docMk/>
      </pc:docMkLst>
      <pc:sldChg chg="modSp">
        <pc:chgData name="Mahpara Rafia Radmy" userId="S::mradmy@my.centennialcollege.ca::56ff5ef1-f010-4cc5-ad8d-4c380e74bb87" providerId="AD" clId="Web-{28DE478B-FDCD-4D92-91B1-2767AB8CD4B3}" dt="2023-10-17T12:53:34.250" v="75"/>
        <pc:sldMkLst>
          <pc:docMk/>
          <pc:sldMk cId="4030761853" sldId="301"/>
        </pc:sldMkLst>
        <pc:graphicFrameChg chg="mod modGraphic">
          <ac:chgData name="Mahpara Rafia Radmy" userId="S::mradmy@my.centennialcollege.ca::56ff5ef1-f010-4cc5-ad8d-4c380e74bb87" providerId="AD" clId="Web-{28DE478B-FDCD-4D92-91B1-2767AB8CD4B3}" dt="2023-10-17T12:53:34.250" v="75"/>
          <ac:graphicFrameMkLst>
            <pc:docMk/>
            <pc:sldMk cId="4030761853" sldId="301"/>
            <ac:graphicFrameMk id="21" creationId="{D66A4114-EF42-1F7B-311A-1AC052E2C5B6}"/>
          </ac:graphicFrameMkLst>
        </pc:graphicFrameChg>
      </pc:sldChg>
    </pc:docChg>
  </pc:docChgLst>
  <pc:docChgLst>
    <pc:chgData name="Kanishka Dhir" userId="S::kdhir3@my.centennialcollege.ca::09f29d08-5c06-46f4-8f9b-c5ab114d78d2" providerId="AD" clId="Web-{12E098E5-3A90-8E20-DB11-F23285C9A9C4}"/>
    <pc:docChg chg="modSld">
      <pc:chgData name="Kanishka Dhir" userId="S::kdhir3@my.centennialcollege.ca::09f29d08-5c06-46f4-8f9b-c5ab114d78d2" providerId="AD" clId="Web-{12E098E5-3A90-8E20-DB11-F23285C9A9C4}" dt="2023-11-01T05:49:37.108" v="53" actId="14100"/>
      <pc:docMkLst>
        <pc:docMk/>
      </pc:docMkLst>
      <pc:sldChg chg="addSp modSp">
        <pc:chgData name="Kanishka Dhir" userId="S::kdhir3@my.centennialcollege.ca::09f29d08-5c06-46f4-8f9b-c5ab114d78d2" providerId="AD" clId="Web-{12E098E5-3A90-8E20-DB11-F23285C9A9C4}" dt="2023-11-01T05:49:37.108" v="53" actId="14100"/>
        <pc:sldMkLst>
          <pc:docMk/>
          <pc:sldMk cId="215044941" sldId="320"/>
        </pc:sldMkLst>
        <pc:spChg chg="add mod">
          <ac:chgData name="Kanishka Dhir" userId="S::kdhir3@my.centennialcollege.ca::09f29d08-5c06-46f4-8f9b-c5ab114d78d2" providerId="AD" clId="Web-{12E098E5-3A90-8E20-DB11-F23285C9A9C4}" dt="2023-11-01T05:49:37.108" v="53" actId="14100"/>
          <ac:spMkLst>
            <pc:docMk/>
            <pc:sldMk cId="215044941" sldId="320"/>
            <ac:spMk id="3975" creationId="{C1096EA1-D001-972F-3472-462FD328857B}"/>
          </ac:spMkLst>
        </pc:spChg>
        <pc:graphicFrameChg chg="modGraphic">
          <ac:chgData name="Kanishka Dhir" userId="S::kdhir3@my.centennialcollege.ca::09f29d08-5c06-46f4-8f9b-c5ab114d78d2" providerId="AD" clId="Web-{12E098E5-3A90-8E20-DB11-F23285C9A9C4}" dt="2023-11-01T05:46:32.892" v="18" actId="20577"/>
          <ac:graphicFrameMkLst>
            <pc:docMk/>
            <pc:sldMk cId="215044941" sldId="320"/>
            <ac:graphicFrameMk id="3860" creationId="{57747E24-CA61-DCDE-9C10-22A900AFD208}"/>
          </ac:graphicFrameMkLst>
        </pc:graphicFrameChg>
      </pc:sldChg>
      <pc:sldChg chg="addSp delSp modSp">
        <pc:chgData name="Kanishka Dhir" userId="S::kdhir3@my.centennialcollege.ca::09f29d08-5c06-46f4-8f9b-c5ab114d78d2" providerId="AD" clId="Web-{12E098E5-3A90-8E20-DB11-F23285C9A9C4}" dt="2023-11-01T05:28:00.799" v="8" actId="1076"/>
        <pc:sldMkLst>
          <pc:docMk/>
          <pc:sldMk cId="1683478580" sldId="322"/>
        </pc:sldMkLst>
        <pc:picChg chg="add mod">
          <ac:chgData name="Kanishka Dhir" userId="S::kdhir3@my.centennialcollege.ca::09f29d08-5c06-46f4-8f9b-c5ab114d78d2" providerId="AD" clId="Web-{12E098E5-3A90-8E20-DB11-F23285C9A9C4}" dt="2023-11-01T05:28:00.799" v="8" actId="1076"/>
          <ac:picMkLst>
            <pc:docMk/>
            <pc:sldMk cId="1683478580" sldId="322"/>
            <ac:picMk id="3" creationId="{73873FEE-A434-E440-9BCE-52CCA1C33745}"/>
          </ac:picMkLst>
        </pc:picChg>
        <pc:picChg chg="add mod">
          <ac:chgData name="Kanishka Dhir" userId="S::kdhir3@my.centennialcollege.ca::09f29d08-5c06-46f4-8f9b-c5ab114d78d2" providerId="AD" clId="Web-{12E098E5-3A90-8E20-DB11-F23285C9A9C4}" dt="2023-11-01T05:27:56.283" v="7" actId="1076"/>
          <ac:picMkLst>
            <pc:docMk/>
            <pc:sldMk cId="1683478580" sldId="322"/>
            <ac:picMk id="4" creationId="{846935C4-C73B-0E12-43B7-DD613A9C7047}"/>
          </ac:picMkLst>
        </pc:picChg>
        <pc:picChg chg="del">
          <ac:chgData name="Kanishka Dhir" userId="S::kdhir3@my.centennialcollege.ca::09f29d08-5c06-46f4-8f9b-c5ab114d78d2" providerId="AD" clId="Web-{12E098E5-3A90-8E20-DB11-F23285C9A9C4}" dt="2023-11-01T05:27:30.922" v="0"/>
          <ac:picMkLst>
            <pc:docMk/>
            <pc:sldMk cId="1683478580" sldId="322"/>
            <ac:picMk id="8" creationId="{C981710D-3713-87EB-8AF0-B1A90F865280}"/>
          </ac:picMkLst>
        </pc:picChg>
        <pc:picChg chg="del">
          <ac:chgData name="Kanishka Dhir" userId="S::kdhir3@my.centennialcollege.ca::09f29d08-5c06-46f4-8f9b-c5ab114d78d2" providerId="AD" clId="Web-{12E098E5-3A90-8E20-DB11-F23285C9A9C4}" dt="2023-11-01T05:27:31.422" v="1"/>
          <ac:picMkLst>
            <pc:docMk/>
            <pc:sldMk cId="1683478580" sldId="322"/>
            <ac:picMk id="9" creationId="{99970D48-42E4-45A7-A240-ECEB2C8C05B5}"/>
          </ac:picMkLst>
        </pc:picChg>
      </pc:sldChg>
    </pc:docChg>
  </pc:docChgLst>
  <pc:docChgLst>
    <pc:chgData name="Ronald Saenz Huerta" userId="S::rsaenzhu@my.centennialcollege.ca::3c4d06ba-dd9b-4073-876f-9f8f4ded705c" providerId="AD" clId="Web-{B6C87E40-CFAD-4313-B71E-C08C966AA695}"/>
    <pc:docChg chg="modSld">
      <pc:chgData name="Ronald Saenz Huerta" userId="S::rsaenzhu@my.centennialcollege.ca::3c4d06ba-dd9b-4073-876f-9f8f4ded705c" providerId="AD" clId="Web-{B6C87E40-CFAD-4313-B71E-C08C966AA695}" dt="2023-11-01T14:18:55.094" v="30"/>
      <pc:docMkLst>
        <pc:docMk/>
      </pc:docMkLst>
      <pc:sldChg chg="addSp modSp addAnim">
        <pc:chgData name="Ronald Saenz Huerta" userId="S::rsaenzhu@my.centennialcollege.ca::3c4d06ba-dd9b-4073-876f-9f8f4ded705c" providerId="AD" clId="Web-{B6C87E40-CFAD-4313-B71E-C08C966AA695}" dt="2023-11-01T14:18:04.967" v="23" actId="20577"/>
        <pc:sldMkLst>
          <pc:docMk/>
          <pc:sldMk cId="1698622457" sldId="321"/>
        </pc:sldMkLst>
        <pc:spChg chg="mod">
          <ac:chgData name="Ronald Saenz Huerta" userId="S::rsaenzhu@my.centennialcollege.ca::3c4d06ba-dd9b-4073-876f-9f8f4ded705c" providerId="AD" clId="Web-{B6C87E40-CFAD-4313-B71E-C08C966AA695}" dt="2023-11-01T14:17:43.388" v="20" actId="14100"/>
          <ac:spMkLst>
            <pc:docMk/>
            <pc:sldMk cId="1698622457" sldId="321"/>
            <ac:spMk id="3" creationId="{255859A5-76D2-16E7-AFD0-1AD3F8207F9E}"/>
          </ac:spMkLst>
        </pc:spChg>
        <pc:spChg chg="mod">
          <ac:chgData name="Ronald Saenz Huerta" userId="S::rsaenzhu@my.centennialcollege.ca::3c4d06ba-dd9b-4073-876f-9f8f4ded705c" providerId="AD" clId="Web-{B6C87E40-CFAD-4313-B71E-C08C966AA695}" dt="2023-11-01T14:18:04.967" v="23" actId="20577"/>
          <ac:spMkLst>
            <pc:docMk/>
            <pc:sldMk cId="1698622457" sldId="321"/>
            <ac:spMk id="11" creationId="{2553F943-7E5E-4A56-B451-0160855CD2F9}"/>
          </ac:spMkLst>
        </pc:spChg>
        <pc:spChg chg="add">
          <ac:chgData name="Ronald Saenz Huerta" userId="S::rsaenzhu@my.centennialcollege.ca::3c4d06ba-dd9b-4073-876f-9f8f4ded705c" providerId="AD" clId="Web-{B6C87E40-CFAD-4313-B71E-C08C966AA695}" dt="2023-11-01T14:16:32.949" v="0"/>
          <ac:spMkLst>
            <pc:docMk/>
            <pc:sldMk cId="1698622457" sldId="321"/>
            <ac:spMk id="17" creationId="{7D9D36D6-2AC5-46A1-A849-4C82D5264A3A}"/>
          </ac:spMkLst>
        </pc:spChg>
        <pc:picChg chg="add">
          <ac:chgData name="Ronald Saenz Huerta" userId="S::rsaenzhu@my.centennialcollege.ca::3c4d06ba-dd9b-4073-876f-9f8f4ded705c" providerId="AD" clId="Web-{B6C87E40-CFAD-4313-B71E-C08C966AA695}" dt="2023-11-01T14:16:32.949" v="0"/>
          <ac:picMkLst>
            <pc:docMk/>
            <pc:sldMk cId="1698622457" sldId="321"/>
            <ac:picMk id="14" creationId="{57D8BE76-8ADA-4572-FDBA-A515062DBF61}"/>
          </ac:picMkLst>
        </pc:picChg>
      </pc:sldChg>
      <pc:sldChg chg="modSp">
        <pc:chgData name="Ronald Saenz Huerta" userId="S::rsaenzhu@my.centennialcollege.ca::3c4d06ba-dd9b-4073-876f-9f8f4ded705c" providerId="AD" clId="Web-{B6C87E40-CFAD-4313-B71E-C08C966AA695}" dt="2023-11-01T14:18:55.094" v="30"/>
        <pc:sldMkLst>
          <pc:docMk/>
          <pc:sldMk cId="1683478580" sldId="322"/>
        </pc:sldMkLst>
        <pc:spChg chg="mod">
          <ac:chgData name="Ronald Saenz Huerta" userId="S::rsaenzhu@my.centennialcollege.ca::3c4d06ba-dd9b-4073-876f-9f8f4ded705c" providerId="AD" clId="Web-{B6C87E40-CFAD-4313-B71E-C08C966AA695}" dt="2023-11-01T14:18:55.094" v="30"/>
          <ac:spMkLst>
            <pc:docMk/>
            <pc:sldMk cId="1683478580" sldId="322"/>
            <ac:spMk id="2" creationId="{97C573C6-E859-8919-5A6E-0B1B3226E27D}"/>
          </ac:spMkLst>
        </pc:spChg>
      </pc:sldChg>
    </pc:docChg>
  </pc:docChgLst>
  <pc:docChgLst>
    <pc:chgData name="Manipal Sidhu" userId="S::msidhu45@my.centennialcollege.ca::e5ee06a5-835c-4ae0-b104-9247fa104f08" providerId="AD" clId="Web-{14B781E0-9624-BD40-B575-35F076ECE23F}"/>
    <pc:docChg chg="addSld delSld modSld addMainMaster modMainMaster">
      <pc:chgData name="Manipal Sidhu" userId="S::msidhu45@my.centennialcollege.ca::e5ee06a5-835c-4ae0-b104-9247fa104f08" providerId="AD" clId="Web-{14B781E0-9624-BD40-B575-35F076ECE23F}" dt="2023-10-16T12:39:39.582" v="6"/>
      <pc:docMkLst>
        <pc:docMk/>
      </pc:docMkLst>
      <pc:sldChg chg="delSp new del">
        <pc:chgData name="Manipal Sidhu" userId="S::msidhu45@my.centennialcollege.ca::e5ee06a5-835c-4ae0-b104-9247fa104f08" providerId="AD" clId="Web-{14B781E0-9624-BD40-B575-35F076ECE23F}" dt="2023-10-16T12:39:07.018" v="3"/>
        <pc:sldMkLst>
          <pc:docMk/>
          <pc:sldMk cId="638271386" sldId="319"/>
        </pc:sldMkLst>
        <pc:spChg chg="del">
          <ac:chgData name="Manipal Sidhu" userId="S::msidhu45@my.centennialcollege.ca::e5ee06a5-835c-4ae0-b104-9247fa104f08" providerId="AD" clId="Web-{14B781E0-9624-BD40-B575-35F076ECE23F}" dt="2023-10-16T12:38:59.471" v="1"/>
          <ac:spMkLst>
            <pc:docMk/>
            <pc:sldMk cId="638271386" sldId="319"/>
            <ac:spMk id="3" creationId="{8DB0834F-0F61-5D73-305E-D8EE871B9A84}"/>
          </ac:spMkLst>
        </pc:spChg>
      </pc:sldChg>
      <pc:sldChg chg="delSp add">
        <pc:chgData name="Manipal Sidhu" userId="S::msidhu45@my.centennialcollege.ca::e5ee06a5-835c-4ae0-b104-9247fa104f08" providerId="AD" clId="Web-{14B781E0-9624-BD40-B575-35F076ECE23F}" dt="2023-10-16T12:39:10.627" v="4"/>
        <pc:sldMkLst>
          <pc:docMk/>
          <pc:sldMk cId="3132708203" sldId="320"/>
        </pc:sldMkLst>
        <pc:grpChg chg="del">
          <ac:chgData name="Manipal Sidhu" userId="S::msidhu45@my.centennialcollege.ca::e5ee06a5-835c-4ae0-b104-9247fa104f08" providerId="AD" clId="Web-{14B781E0-9624-BD40-B575-35F076ECE23F}" dt="2023-10-16T12:39:10.627" v="4"/>
          <ac:grpSpMkLst>
            <pc:docMk/>
            <pc:sldMk cId="3132708203" sldId="320"/>
            <ac:grpSpMk id="6" creationId="{3D77AF4E-DD31-E7F2-18F4-FEBEBB71FEF8}"/>
          </ac:grpSpMkLst>
        </pc:grpChg>
      </pc:sldChg>
      <pc:sldChg chg="delSp add">
        <pc:chgData name="Manipal Sidhu" userId="S::msidhu45@my.centennialcollege.ca::e5ee06a5-835c-4ae0-b104-9247fa104f08" providerId="AD" clId="Web-{14B781E0-9624-BD40-B575-35F076ECE23F}" dt="2023-10-16T12:39:39.582" v="6"/>
        <pc:sldMkLst>
          <pc:docMk/>
          <pc:sldMk cId="2100684633" sldId="321"/>
        </pc:sldMkLst>
        <pc:grpChg chg="del">
          <ac:chgData name="Manipal Sidhu" userId="S::msidhu45@my.centennialcollege.ca::e5ee06a5-835c-4ae0-b104-9247fa104f08" providerId="AD" clId="Web-{14B781E0-9624-BD40-B575-35F076ECE23F}" dt="2023-10-16T12:39:39.582" v="6"/>
          <ac:grpSpMkLst>
            <pc:docMk/>
            <pc:sldMk cId="2100684633" sldId="321"/>
            <ac:grpSpMk id="6" creationId="{3D77AF4E-DD31-E7F2-18F4-FEBEBB71FEF8}"/>
          </ac:grpSpMkLst>
        </pc:grpChg>
      </pc:sldChg>
      <pc:sldMasterChg chg="modSldLayout">
        <pc:chgData name="Manipal Sidhu" userId="S::msidhu45@my.centennialcollege.ca::e5ee06a5-835c-4ae0-b104-9247fa104f08" providerId="AD" clId="Web-{14B781E0-9624-BD40-B575-35F076ECE23F}" dt="2023-10-16T12:39:01.018" v="2"/>
        <pc:sldMasterMkLst>
          <pc:docMk/>
          <pc:sldMasterMk cId="3900243555" sldId="2147483648"/>
        </pc:sldMasterMkLst>
        <pc:sldLayoutChg chg="replId">
          <pc:chgData name="Manipal Sidhu" userId="S::msidhu45@my.centennialcollege.ca::e5ee06a5-835c-4ae0-b104-9247fa104f08" providerId="AD" clId="Web-{14B781E0-9624-BD40-B575-35F076ECE23F}" dt="2023-10-16T12:39:01.018" v="2"/>
          <pc:sldLayoutMkLst>
            <pc:docMk/>
            <pc:sldMasterMk cId="3900243555" sldId="2147483648"/>
            <pc:sldLayoutMk cId="1960334169" sldId="2147483682"/>
          </pc:sldLayoutMkLst>
        </pc:sldLayoutChg>
      </pc:sldMasterChg>
      <pc:sldMasterChg chg="add addSldLayout">
        <pc:chgData name="Manipal Sidhu" userId="S::msidhu45@my.centennialcollege.ca::e5ee06a5-835c-4ae0-b104-9247fa104f08" providerId="AD" clId="Web-{14B781E0-9624-BD40-B575-35F076ECE23F}" dt="2023-10-16T12:39:01.018" v="2"/>
        <pc:sldMasterMkLst>
          <pc:docMk/>
          <pc:sldMasterMk cId="0" sldId="2147483681"/>
        </pc:sldMasterMkLst>
        <pc:sldLayoutChg chg="add">
          <pc:chgData name="Manipal Sidhu" userId="S::msidhu45@my.centennialcollege.ca::e5ee06a5-835c-4ae0-b104-9247fa104f08" providerId="AD" clId="Web-{14B781E0-9624-BD40-B575-35F076ECE23F}" dt="2023-10-16T12:39:01.018" v="2"/>
          <pc:sldLayoutMkLst>
            <pc:docMk/>
            <pc:sldMasterMk cId="0" sldId="2147483681"/>
            <pc:sldLayoutMk cId="0" sldId="2147483658"/>
          </pc:sldLayoutMkLst>
        </pc:sldLayoutChg>
        <pc:sldLayoutChg chg="add">
          <pc:chgData name="Manipal Sidhu" userId="S::msidhu45@my.centennialcollege.ca::e5ee06a5-835c-4ae0-b104-9247fa104f08" providerId="AD" clId="Web-{14B781E0-9624-BD40-B575-35F076ECE23F}" dt="2023-10-16T12:39:01.018" v="2"/>
          <pc:sldLayoutMkLst>
            <pc:docMk/>
            <pc:sldMasterMk cId="0" sldId="2147483681"/>
            <pc:sldLayoutMk cId="0" sldId="2147483670"/>
          </pc:sldLayoutMkLst>
        </pc:sldLayoutChg>
        <pc:sldLayoutChg chg="add">
          <pc:chgData name="Manipal Sidhu" userId="S::msidhu45@my.centennialcollege.ca::e5ee06a5-835c-4ae0-b104-9247fa104f08" providerId="AD" clId="Web-{14B781E0-9624-BD40-B575-35F076ECE23F}" dt="2023-10-16T12:39:01.018" v="2"/>
          <pc:sldLayoutMkLst>
            <pc:docMk/>
            <pc:sldMasterMk cId="0" sldId="2147483681"/>
            <pc:sldLayoutMk cId="0" sldId="2147483677"/>
          </pc:sldLayoutMkLst>
        </pc:sldLayoutChg>
        <pc:sldLayoutChg chg="add">
          <pc:chgData name="Manipal Sidhu" userId="S::msidhu45@my.centennialcollege.ca::e5ee06a5-835c-4ae0-b104-9247fa104f08" providerId="AD" clId="Web-{14B781E0-9624-BD40-B575-35F076ECE23F}" dt="2023-10-16T12:39:01.018" v="2"/>
          <pc:sldLayoutMkLst>
            <pc:docMk/>
            <pc:sldMasterMk cId="0" sldId="2147483681"/>
            <pc:sldLayoutMk cId="0" sldId="2147483678"/>
          </pc:sldLayoutMkLst>
        </pc:sldLayoutChg>
      </pc:sldMasterChg>
    </pc:docChg>
  </pc:docChgLst>
  <pc:docChgLst>
    <pc:chgData name="Manipal Sidhu" userId="S::msidhu45@my.centennialcollege.ca::e5ee06a5-835c-4ae0-b104-9247fa104f08" providerId="AD" clId="Web-{EE406032-67B5-57D0-A7D9-B1C738A3A370}"/>
    <pc:docChg chg="addSld modSld sldOrd">
      <pc:chgData name="Manipal Sidhu" userId="S::msidhu45@my.centennialcollege.ca::e5ee06a5-835c-4ae0-b104-9247fa104f08" providerId="AD" clId="Web-{EE406032-67B5-57D0-A7D9-B1C738A3A370}" dt="2023-12-09T02:11:19.003" v="634" actId="1076"/>
      <pc:docMkLst>
        <pc:docMk/>
      </pc:docMkLst>
      <pc:sldChg chg="modSp">
        <pc:chgData name="Manipal Sidhu" userId="S::msidhu45@my.centennialcollege.ca::e5ee06a5-835c-4ae0-b104-9247fa104f08" providerId="AD" clId="Web-{EE406032-67B5-57D0-A7D9-B1C738A3A370}" dt="2023-12-09T00:09:57.179" v="566" actId="20577"/>
        <pc:sldMkLst>
          <pc:docMk/>
          <pc:sldMk cId="1255000711" sldId="270"/>
        </pc:sldMkLst>
        <pc:spChg chg="mod">
          <ac:chgData name="Manipal Sidhu" userId="S::msidhu45@my.centennialcollege.ca::e5ee06a5-835c-4ae0-b104-9247fa104f08" providerId="AD" clId="Web-{EE406032-67B5-57D0-A7D9-B1C738A3A370}" dt="2023-12-09T00:09:41.522" v="564" actId="20577"/>
          <ac:spMkLst>
            <pc:docMk/>
            <pc:sldMk cId="1255000711" sldId="270"/>
            <ac:spMk id="27" creationId="{7A14C79A-6A69-3472-D430-C817480EB3F8}"/>
          </ac:spMkLst>
        </pc:spChg>
        <pc:spChg chg="mod">
          <ac:chgData name="Manipal Sidhu" userId="S::msidhu45@my.centennialcollege.ca::e5ee06a5-835c-4ae0-b104-9247fa104f08" providerId="AD" clId="Web-{EE406032-67B5-57D0-A7D9-B1C738A3A370}" dt="2023-12-09T00:09:49.116" v="565" actId="20577"/>
          <ac:spMkLst>
            <pc:docMk/>
            <pc:sldMk cId="1255000711" sldId="270"/>
            <ac:spMk id="30" creationId="{A8C8892A-E1C3-9A67-026E-32E8E3B117EA}"/>
          </ac:spMkLst>
        </pc:spChg>
        <pc:spChg chg="mod">
          <ac:chgData name="Manipal Sidhu" userId="S::msidhu45@my.centennialcollege.ca::e5ee06a5-835c-4ae0-b104-9247fa104f08" providerId="AD" clId="Web-{EE406032-67B5-57D0-A7D9-B1C738A3A370}" dt="2023-12-09T00:09:57.179" v="566" actId="20577"/>
          <ac:spMkLst>
            <pc:docMk/>
            <pc:sldMk cId="1255000711" sldId="270"/>
            <ac:spMk id="33" creationId="{0D96CA24-056A-A5E8-A5FB-767C7315E51E}"/>
          </ac:spMkLst>
        </pc:spChg>
        <pc:spChg chg="mod">
          <ac:chgData name="Manipal Sidhu" userId="S::msidhu45@my.centennialcollege.ca::e5ee06a5-835c-4ae0-b104-9247fa104f08" providerId="AD" clId="Web-{EE406032-67B5-57D0-A7D9-B1C738A3A370}" dt="2023-12-08T23:56:34.839" v="457" actId="20577"/>
          <ac:spMkLst>
            <pc:docMk/>
            <pc:sldMk cId="1255000711" sldId="270"/>
            <ac:spMk id="36" creationId="{18ECC3F0-0E63-DEA1-0566-579F0828A610}"/>
          </ac:spMkLst>
        </pc:spChg>
      </pc:sldChg>
      <pc:sldChg chg="modSp">
        <pc:chgData name="Manipal Sidhu" userId="S::msidhu45@my.centennialcollege.ca::e5ee06a5-835c-4ae0-b104-9247fa104f08" providerId="AD" clId="Web-{EE406032-67B5-57D0-A7D9-B1C738A3A370}" dt="2023-12-08T23:56:06.932" v="451" actId="1076"/>
        <pc:sldMkLst>
          <pc:docMk/>
          <pc:sldMk cId="1361457611" sldId="273"/>
        </pc:sldMkLst>
        <pc:spChg chg="mod">
          <ac:chgData name="Manipal Sidhu" userId="S::msidhu45@my.centennialcollege.ca::e5ee06a5-835c-4ae0-b104-9247fa104f08" providerId="AD" clId="Web-{EE406032-67B5-57D0-A7D9-B1C738A3A370}" dt="2023-12-08T23:56:06.932" v="451" actId="1076"/>
          <ac:spMkLst>
            <pc:docMk/>
            <pc:sldMk cId="1361457611" sldId="273"/>
            <ac:spMk id="17" creationId="{95BCBB4D-4E50-BF50-E0D4-43EE41A9B6AC}"/>
          </ac:spMkLst>
        </pc:spChg>
      </pc:sldChg>
      <pc:sldChg chg="modSp">
        <pc:chgData name="Manipal Sidhu" userId="S::msidhu45@my.centennialcollege.ca::e5ee06a5-835c-4ae0-b104-9247fa104f08" providerId="AD" clId="Web-{EE406032-67B5-57D0-A7D9-B1C738A3A370}" dt="2023-12-09T00:10:04.101" v="568" actId="20577"/>
        <pc:sldMkLst>
          <pc:docMk/>
          <pc:sldMk cId="3010148449" sldId="316"/>
        </pc:sldMkLst>
        <pc:spChg chg="mod">
          <ac:chgData name="Manipal Sidhu" userId="S::msidhu45@my.centennialcollege.ca::e5ee06a5-835c-4ae0-b104-9247fa104f08" providerId="AD" clId="Web-{EE406032-67B5-57D0-A7D9-B1C738A3A370}" dt="2023-12-09T00:10:04.101" v="568" actId="20577"/>
          <ac:spMkLst>
            <pc:docMk/>
            <pc:sldMk cId="3010148449" sldId="316"/>
            <ac:spMk id="13" creationId="{E78984A5-F46A-499C-BB67-5E5FBC7EBD3A}"/>
          </ac:spMkLst>
        </pc:spChg>
      </pc:sldChg>
      <pc:sldChg chg="modSp">
        <pc:chgData name="Manipal Sidhu" userId="S::msidhu45@my.centennialcollege.ca::e5ee06a5-835c-4ae0-b104-9247fa104f08" providerId="AD" clId="Web-{EE406032-67B5-57D0-A7D9-B1C738A3A370}" dt="2023-12-08T23:56:00.197" v="450" actId="14100"/>
        <pc:sldMkLst>
          <pc:docMk/>
          <pc:sldMk cId="239898708" sldId="326"/>
        </pc:sldMkLst>
        <pc:spChg chg="mod">
          <ac:chgData name="Manipal Sidhu" userId="S::msidhu45@my.centennialcollege.ca::e5ee06a5-835c-4ae0-b104-9247fa104f08" providerId="AD" clId="Web-{EE406032-67B5-57D0-A7D9-B1C738A3A370}" dt="2023-12-08T23:56:00.197" v="450" actId="14100"/>
          <ac:spMkLst>
            <pc:docMk/>
            <pc:sldMk cId="239898708" sldId="326"/>
            <ac:spMk id="11" creationId="{2553F943-7E5E-4A56-B451-0160855CD2F9}"/>
          </ac:spMkLst>
        </pc:spChg>
      </pc:sldChg>
      <pc:sldChg chg="addSp delSp modSp mod modTransition setBg">
        <pc:chgData name="Manipal Sidhu" userId="S::msidhu45@my.centennialcollege.ca::e5ee06a5-835c-4ae0-b104-9247fa104f08" providerId="AD" clId="Web-{EE406032-67B5-57D0-A7D9-B1C738A3A370}" dt="2023-12-09T00:08:41.286" v="562" actId="20577"/>
        <pc:sldMkLst>
          <pc:docMk/>
          <pc:sldMk cId="1780443073" sldId="327"/>
        </pc:sldMkLst>
        <pc:spChg chg="add mod">
          <ac:chgData name="Manipal Sidhu" userId="S::msidhu45@my.centennialcollege.ca::e5ee06a5-835c-4ae0-b104-9247fa104f08" providerId="AD" clId="Web-{EE406032-67B5-57D0-A7D9-B1C738A3A370}" dt="2023-12-08T23:55:54.853" v="449" actId="14100"/>
          <ac:spMkLst>
            <pc:docMk/>
            <pc:sldMk cId="1780443073" sldId="327"/>
            <ac:spMk id="2" creationId="{4D03DAD2-1FE7-FC3D-DCA4-6FBC75A2F2E9}"/>
          </ac:spMkLst>
        </pc:spChg>
        <pc:spChg chg="add del">
          <ac:chgData name="Manipal Sidhu" userId="S::msidhu45@my.centennialcollege.ca::e5ee06a5-835c-4ae0-b104-9247fa104f08" providerId="AD" clId="Web-{EE406032-67B5-57D0-A7D9-B1C738A3A370}" dt="2023-12-08T23:27:59.655" v="87"/>
          <ac:spMkLst>
            <pc:docMk/>
            <pc:sldMk cId="1780443073" sldId="327"/>
            <ac:spMk id="2" creationId="{4F14C2A9-5D70-D6F9-95B7-5BF299A12EA9}"/>
          </ac:spMkLst>
        </pc:spChg>
        <pc:spChg chg="add del mod">
          <ac:chgData name="Manipal Sidhu" userId="S::msidhu45@my.centennialcollege.ca::e5ee06a5-835c-4ae0-b104-9247fa104f08" providerId="AD" clId="Web-{EE406032-67B5-57D0-A7D9-B1C738A3A370}" dt="2023-12-08T23:27:59.702" v="90"/>
          <ac:spMkLst>
            <pc:docMk/>
            <pc:sldMk cId="1780443073" sldId="327"/>
            <ac:spMk id="3" creationId="{E418C5F9-79FB-9E1F-B935-3E876ECB6C86}"/>
          </ac:spMkLst>
        </pc:spChg>
        <pc:spChg chg="add del">
          <ac:chgData name="Manipal Sidhu" userId="S::msidhu45@my.centennialcollege.ca::e5ee06a5-835c-4ae0-b104-9247fa104f08" providerId="AD" clId="Web-{EE406032-67B5-57D0-A7D9-B1C738A3A370}" dt="2023-12-08T23:27:59.655" v="87"/>
          <ac:spMkLst>
            <pc:docMk/>
            <pc:sldMk cId="1780443073" sldId="327"/>
            <ac:spMk id="9" creationId="{6D1A2CED-DA9B-4CCF-8215-CFC65FE71603}"/>
          </ac:spMkLst>
        </pc:spChg>
        <pc:spChg chg="add del">
          <ac:chgData name="Manipal Sidhu" userId="S::msidhu45@my.centennialcollege.ca::e5ee06a5-835c-4ae0-b104-9247fa104f08" providerId="AD" clId="Web-{EE406032-67B5-57D0-A7D9-B1C738A3A370}" dt="2023-12-08T23:27:59.655" v="87"/>
          <ac:spMkLst>
            <pc:docMk/>
            <pc:sldMk cId="1780443073" sldId="327"/>
            <ac:spMk id="11" creationId="{562DFC44-A40C-4573-9230-B3EDB3EC8EEB}"/>
          </ac:spMkLst>
        </pc:spChg>
        <pc:spChg chg="add del">
          <ac:chgData name="Manipal Sidhu" userId="S::msidhu45@my.centennialcollege.ca::e5ee06a5-835c-4ae0-b104-9247fa104f08" providerId="AD" clId="Web-{EE406032-67B5-57D0-A7D9-B1C738A3A370}" dt="2023-12-08T23:27:59.655" v="87"/>
          <ac:spMkLst>
            <pc:docMk/>
            <pc:sldMk cId="1780443073" sldId="327"/>
            <ac:spMk id="13" creationId="{15589D35-CF9F-4DE9-A792-8571A09E9BC9}"/>
          </ac:spMkLst>
        </pc:spChg>
        <pc:spChg chg="add">
          <ac:chgData name="Manipal Sidhu" userId="S::msidhu45@my.centennialcollege.ca::e5ee06a5-835c-4ae0-b104-9247fa104f08" providerId="AD" clId="Web-{EE406032-67B5-57D0-A7D9-B1C738A3A370}" dt="2023-12-08T23:27:59.702" v="90"/>
          <ac:spMkLst>
            <pc:docMk/>
            <pc:sldMk cId="1780443073" sldId="327"/>
            <ac:spMk id="15" creationId="{955A2079-FA98-4876-80F0-72364A7D2EA4}"/>
          </ac:spMkLst>
        </pc:spChg>
        <pc:spChg chg="add del mod replId">
          <ac:chgData name="Manipal Sidhu" userId="S::msidhu45@my.centennialcollege.ca::e5ee06a5-835c-4ae0-b104-9247fa104f08" providerId="AD" clId="Web-{EE406032-67B5-57D0-A7D9-B1C738A3A370}" dt="2023-12-08T23:27:59.702" v="90"/>
          <ac:spMkLst>
            <pc:docMk/>
            <pc:sldMk cId="1780443073" sldId="327"/>
            <ac:spMk id="17" creationId="{6757BDF5-CA23-EFAE-64CF-92655DFE3F36}"/>
          </ac:spMkLst>
        </pc:spChg>
        <pc:graphicFrameChg chg="add del">
          <ac:chgData name="Manipal Sidhu" userId="S::msidhu45@my.centennialcollege.ca::e5ee06a5-835c-4ae0-b104-9247fa104f08" providerId="AD" clId="Web-{EE406032-67B5-57D0-A7D9-B1C738A3A370}" dt="2023-12-08T23:27:59.655" v="87"/>
          <ac:graphicFrameMkLst>
            <pc:docMk/>
            <pc:sldMk cId="1780443073" sldId="327"/>
            <ac:graphicFrameMk id="5" creationId="{F03C0CE1-136F-C615-8019-3D80E7179C26}"/>
          </ac:graphicFrameMkLst>
        </pc:graphicFrameChg>
        <pc:graphicFrameChg chg="add mod modGraphic">
          <ac:chgData name="Manipal Sidhu" userId="S::msidhu45@my.centennialcollege.ca::e5ee06a5-835c-4ae0-b104-9247fa104f08" providerId="AD" clId="Web-{EE406032-67B5-57D0-A7D9-B1C738A3A370}" dt="2023-12-09T00:08:41.286" v="562" actId="20577"/>
          <ac:graphicFrameMkLst>
            <pc:docMk/>
            <pc:sldMk cId="1780443073" sldId="327"/>
            <ac:graphicFrameMk id="16" creationId="{7942423B-1ED6-D8B1-6BE9-C133FFB34BBD}"/>
          </ac:graphicFrameMkLst>
        </pc:graphicFrameChg>
      </pc:sldChg>
      <pc:sldChg chg="modSp ord modTransition">
        <pc:chgData name="Manipal Sidhu" userId="S::msidhu45@my.centennialcollege.ca::e5ee06a5-835c-4ae0-b104-9247fa104f08" providerId="AD" clId="Web-{EE406032-67B5-57D0-A7D9-B1C738A3A370}" dt="2023-12-09T00:10:24.914" v="571"/>
        <pc:sldMkLst>
          <pc:docMk/>
          <pc:sldMk cId="300839073" sldId="328"/>
        </pc:sldMkLst>
        <pc:graphicFrameChg chg="modGraphic">
          <ac:chgData name="Manipal Sidhu" userId="S::msidhu45@my.centennialcollege.ca::e5ee06a5-835c-4ae0-b104-9247fa104f08" providerId="AD" clId="Web-{EE406032-67B5-57D0-A7D9-B1C738A3A370}" dt="2023-12-08T23:42:30.826" v="320" actId="20577"/>
          <ac:graphicFrameMkLst>
            <pc:docMk/>
            <pc:sldMk cId="300839073" sldId="328"/>
            <ac:graphicFrameMk id="5" creationId="{6A207E11-C5FF-7551-B32A-3A8079F230A3}"/>
          </ac:graphicFrameMkLst>
        </pc:graphicFrameChg>
      </pc:sldChg>
      <pc:sldChg chg="addSp delSp modSp new mod modTransition setBg">
        <pc:chgData name="Manipal Sidhu" userId="S::msidhu45@my.centennialcollege.ca::e5ee06a5-835c-4ae0-b104-9247fa104f08" providerId="AD" clId="Web-{EE406032-67B5-57D0-A7D9-B1C738A3A370}" dt="2023-12-09T00:02:07.788" v="552"/>
        <pc:sldMkLst>
          <pc:docMk/>
          <pc:sldMk cId="1662242439" sldId="329"/>
        </pc:sldMkLst>
        <pc:spChg chg="add">
          <ac:chgData name="Manipal Sidhu" userId="S::msidhu45@my.centennialcollege.ca::e5ee06a5-835c-4ae0-b104-9247fa104f08" providerId="AD" clId="Web-{EE406032-67B5-57D0-A7D9-B1C738A3A370}" dt="2023-12-08T23:54:16.694" v="407"/>
          <ac:spMkLst>
            <pc:docMk/>
            <pc:sldMk cId="1662242439" sldId="329"/>
            <ac:spMk id="2" creationId="{EC35DB30-CA69-EB9D-3BDF-0477EFA25E4A}"/>
          </ac:spMkLst>
        </pc:spChg>
        <pc:spChg chg="del">
          <ac:chgData name="Manipal Sidhu" userId="S::msidhu45@my.centennialcollege.ca::e5ee06a5-835c-4ae0-b104-9247fa104f08" providerId="AD" clId="Web-{EE406032-67B5-57D0-A7D9-B1C738A3A370}" dt="2023-12-08T23:15:13.317" v="15"/>
          <ac:spMkLst>
            <pc:docMk/>
            <pc:sldMk cId="1662242439" sldId="329"/>
            <ac:spMk id="3" creationId="{C249E91E-3C9B-B991-0B77-CF1EEFE72DCE}"/>
          </ac:spMkLst>
        </pc:spChg>
        <pc:spChg chg="add del">
          <ac:chgData name="Manipal Sidhu" userId="S::msidhu45@my.centennialcollege.ca::e5ee06a5-835c-4ae0-b104-9247fa104f08" providerId="AD" clId="Web-{EE406032-67B5-57D0-A7D9-B1C738A3A370}" dt="2023-12-08T23:16:07.662" v="18"/>
          <ac:spMkLst>
            <pc:docMk/>
            <pc:sldMk cId="1662242439" sldId="329"/>
            <ac:spMk id="10" creationId="{594D6AA1-A0E1-45F9-8E25-BAB8092293CC}"/>
          </ac:spMkLst>
        </pc:spChg>
        <pc:spChg chg="add del">
          <ac:chgData name="Manipal Sidhu" userId="S::msidhu45@my.centennialcollege.ca::e5ee06a5-835c-4ae0-b104-9247fa104f08" providerId="AD" clId="Web-{EE406032-67B5-57D0-A7D9-B1C738A3A370}" dt="2023-12-08T23:16:21.944" v="21"/>
          <ac:spMkLst>
            <pc:docMk/>
            <pc:sldMk cId="1662242439" sldId="329"/>
            <ac:spMk id="12" creationId="{A4AC5506-6312-4701-8D3C-40187889A947}"/>
          </ac:spMkLst>
        </pc:spChg>
        <pc:spChg chg="del mod replId">
          <ac:chgData name="Manipal Sidhu" userId="S::msidhu45@my.centennialcollege.ca::e5ee06a5-835c-4ae0-b104-9247fa104f08" providerId="AD" clId="Web-{EE406032-67B5-57D0-A7D9-B1C738A3A370}" dt="2023-12-08T23:16:07.662" v="20"/>
          <ac:spMkLst>
            <pc:docMk/>
            <pc:sldMk cId="1662242439" sldId="329"/>
            <ac:spMk id="13" creationId="{EE79ECB5-59AD-5C86-BEDF-D1D7B0B4E499}"/>
          </ac:spMkLst>
        </pc:spChg>
        <pc:spChg chg="add del">
          <ac:chgData name="Manipal Sidhu" userId="S::msidhu45@my.centennialcollege.ca::e5ee06a5-835c-4ae0-b104-9247fa104f08" providerId="AD" clId="Web-{EE406032-67B5-57D0-A7D9-B1C738A3A370}" dt="2023-12-08T23:16:53.898" v="26"/>
          <ac:spMkLst>
            <pc:docMk/>
            <pc:sldMk cId="1662242439" sldId="329"/>
            <ac:spMk id="17" creationId="{594D6AA1-A0E1-45F9-8E25-BAB8092293CC}"/>
          </ac:spMkLst>
        </pc:spChg>
        <pc:spChg chg="add del">
          <ac:chgData name="Manipal Sidhu" userId="S::msidhu45@my.centennialcollege.ca::e5ee06a5-835c-4ae0-b104-9247fa104f08" providerId="AD" clId="Web-{EE406032-67B5-57D0-A7D9-B1C738A3A370}" dt="2023-12-08T23:17:09.195" v="27"/>
          <ac:spMkLst>
            <pc:docMk/>
            <pc:sldMk cId="1662242439" sldId="329"/>
            <ac:spMk id="22" creationId="{A8384FB5-9ADC-4DDC-881B-597D56F5B15D}"/>
          </ac:spMkLst>
        </pc:spChg>
        <pc:spChg chg="add del">
          <ac:chgData name="Manipal Sidhu" userId="S::msidhu45@my.centennialcollege.ca::e5ee06a5-835c-4ae0-b104-9247fa104f08" providerId="AD" clId="Web-{EE406032-67B5-57D0-A7D9-B1C738A3A370}" dt="2023-12-08T23:17:09.195" v="27"/>
          <ac:spMkLst>
            <pc:docMk/>
            <pc:sldMk cId="1662242439" sldId="329"/>
            <ac:spMk id="24" creationId="{91E5A9A7-95C6-4F4F-B00E-C82E07FE62EF}"/>
          </ac:spMkLst>
        </pc:spChg>
        <pc:spChg chg="add del">
          <ac:chgData name="Manipal Sidhu" userId="S::msidhu45@my.centennialcollege.ca::e5ee06a5-835c-4ae0-b104-9247fa104f08" providerId="AD" clId="Web-{EE406032-67B5-57D0-A7D9-B1C738A3A370}" dt="2023-12-08T23:17:09.195" v="27"/>
          <ac:spMkLst>
            <pc:docMk/>
            <pc:sldMk cId="1662242439" sldId="329"/>
            <ac:spMk id="26" creationId="{D07DD2DE-F619-49DD-B5E7-03A290FF4ED1}"/>
          </ac:spMkLst>
        </pc:spChg>
        <pc:spChg chg="add del">
          <ac:chgData name="Manipal Sidhu" userId="S::msidhu45@my.centennialcollege.ca::e5ee06a5-835c-4ae0-b104-9247fa104f08" providerId="AD" clId="Web-{EE406032-67B5-57D0-A7D9-B1C738A3A370}" dt="2023-12-08T23:17:09.195" v="27"/>
          <ac:spMkLst>
            <pc:docMk/>
            <pc:sldMk cId="1662242439" sldId="329"/>
            <ac:spMk id="28" creationId="{85149191-5F60-4A28-AAFF-039F96B0F3EC}"/>
          </ac:spMkLst>
        </pc:spChg>
        <pc:spChg chg="add del">
          <ac:chgData name="Manipal Sidhu" userId="S::msidhu45@my.centennialcollege.ca::e5ee06a5-835c-4ae0-b104-9247fa104f08" providerId="AD" clId="Web-{EE406032-67B5-57D0-A7D9-B1C738A3A370}" dt="2023-12-08T23:17:09.195" v="27"/>
          <ac:spMkLst>
            <pc:docMk/>
            <pc:sldMk cId="1662242439" sldId="329"/>
            <ac:spMk id="30" creationId="{F8260ED5-17F7-4158-B241-D51DD4CF1B7E}"/>
          </ac:spMkLst>
        </pc:spChg>
        <pc:spChg chg="add del">
          <ac:chgData name="Manipal Sidhu" userId="S::msidhu45@my.centennialcollege.ca::e5ee06a5-835c-4ae0-b104-9247fa104f08" providerId="AD" clId="Web-{EE406032-67B5-57D0-A7D9-B1C738A3A370}" dt="2023-12-08T23:17:27.430" v="29"/>
          <ac:spMkLst>
            <pc:docMk/>
            <pc:sldMk cId="1662242439" sldId="329"/>
            <ac:spMk id="35" creationId="{A4AC5506-6312-4701-8D3C-40187889A947}"/>
          </ac:spMkLst>
        </pc:spChg>
        <pc:spChg chg="add del mod replId">
          <ac:chgData name="Manipal Sidhu" userId="S::msidhu45@my.centennialcollege.ca::e5ee06a5-835c-4ae0-b104-9247fa104f08" providerId="AD" clId="Web-{EE406032-67B5-57D0-A7D9-B1C738A3A370}" dt="2023-12-08T23:17:27.430" v="29"/>
          <ac:spMkLst>
            <pc:docMk/>
            <pc:sldMk cId="1662242439" sldId="329"/>
            <ac:spMk id="37" creationId="{82FE4F7B-4DBA-62BF-E30F-4D3DB30C7B84}"/>
          </ac:spMkLst>
        </pc:spChg>
        <pc:spChg chg="add del">
          <ac:chgData name="Manipal Sidhu" userId="S::msidhu45@my.centennialcollege.ca::e5ee06a5-835c-4ae0-b104-9247fa104f08" providerId="AD" clId="Web-{EE406032-67B5-57D0-A7D9-B1C738A3A370}" dt="2023-12-08T23:54:16.694" v="407"/>
          <ac:spMkLst>
            <pc:docMk/>
            <pc:sldMk cId="1662242439" sldId="329"/>
            <ac:spMk id="40" creationId="{5F637E18-EF26-4327-9077-7FFC67B98B96}"/>
          </ac:spMkLst>
        </pc:spChg>
        <pc:spChg chg="add del">
          <ac:chgData name="Manipal Sidhu" userId="S::msidhu45@my.centennialcollege.ca::e5ee06a5-835c-4ae0-b104-9247fa104f08" providerId="AD" clId="Web-{EE406032-67B5-57D0-A7D9-B1C738A3A370}" dt="2023-12-08T23:54:16.694" v="407"/>
          <ac:spMkLst>
            <pc:docMk/>
            <pc:sldMk cId="1662242439" sldId="329"/>
            <ac:spMk id="42" creationId="{3EED6667-6BE8-A2AB-422A-5A1D89727E35}"/>
          </ac:spMkLst>
        </pc:spChg>
        <pc:spChg chg="add del mod replId">
          <ac:chgData name="Manipal Sidhu" userId="S::msidhu45@my.centennialcollege.ca::e5ee06a5-835c-4ae0-b104-9247fa104f08" providerId="AD" clId="Web-{EE406032-67B5-57D0-A7D9-B1C738A3A370}" dt="2023-12-08T23:54:16.694" v="407"/>
          <ac:spMkLst>
            <pc:docMk/>
            <pc:sldMk cId="1662242439" sldId="329"/>
            <ac:spMk id="44" creationId="{43851491-9DEB-67DC-2A4A-CE22B15F5030}"/>
          </ac:spMkLst>
        </pc:spChg>
        <pc:spChg chg="add">
          <ac:chgData name="Manipal Sidhu" userId="S::msidhu45@my.centennialcollege.ca::e5ee06a5-835c-4ae0-b104-9247fa104f08" providerId="AD" clId="Web-{EE406032-67B5-57D0-A7D9-B1C738A3A370}" dt="2023-12-08T23:54:16.694" v="407"/>
          <ac:spMkLst>
            <pc:docMk/>
            <pc:sldMk cId="1662242439" sldId="329"/>
            <ac:spMk id="47" creationId="{BCED4D40-4B67-4331-AC48-79B82B4A47D8}"/>
          </ac:spMkLst>
        </pc:spChg>
        <pc:spChg chg="add">
          <ac:chgData name="Manipal Sidhu" userId="S::msidhu45@my.centennialcollege.ca::e5ee06a5-835c-4ae0-b104-9247fa104f08" providerId="AD" clId="Web-{EE406032-67B5-57D0-A7D9-B1C738A3A370}" dt="2023-12-08T23:54:16.694" v="407"/>
          <ac:spMkLst>
            <pc:docMk/>
            <pc:sldMk cId="1662242439" sldId="329"/>
            <ac:spMk id="49" creationId="{670CEDEF-4F34-412E-84EE-329C1E936AF5}"/>
          </ac:spMkLst>
        </pc:spChg>
        <pc:graphicFrameChg chg="add mod modGraphic">
          <ac:chgData name="Manipal Sidhu" userId="S::msidhu45@my.centennialcollege.ca::e5ee06a5-835c-4ae0-b104-9247fa104f08" providerId="AD" clId="Web-{EE406032-67B5-57D0-A7D9-B1C738A3A370}" dt="2023-12-08T23:54:33.554" v="410"/>
          <ac:graphicFrameMkLst>
            <pc:docMk/>
            <pc:sldMk cId="1662242439" sldId="329"/>
            <ac:graphicFrameMk id="5" creationId="{59FC080A-A34B-2C8A-1B01-5D702DE5870D}"/>
          </ac:graphicFrameMkLst>
        </pc:graphicFrameChg>
        <pc:graphicFrameChg chg="add del mod replId">
          <ac:chgData name="Manipal Sidhu" userId="S::msidhu45@my.centennialcollege.ca::e5ee06a5-835c-4ae0-b104-9247fa104f08" providerId="AD" clId="Web-{EE406032-67B5-57D0-A7D9-B1C738A3A370}" dt="2023-12-08T23:16:07.662" v="20"/>
          <ac:graphicFrameMkLst>
            <pc:docMk/>
            <pc:sldMk cId="1662242439" sldId="329"/>
            <ac:graphicFrameMk id="14" creationId="{F400F5D9-63E2-36E7-CB86-AF643AE1FDCC}"/>
          </ac:graphicFrameMkLst>
        </pc:graphicFrameChg>
        <pc:graphicFrameChg chg="add del mod replId modGraphic">
          <ac:chgData name="Manipal Sidhu" userId="S::msidhu45@my.centennialcollege.ca::e5ee06a5-835c-4ae0-b104-9247fa104f08" providerId="AD" clId="Web-{EE406032-67B5-57D0-A7D9-B1C738A3A370}" dt="2023-12-08T23:17:27.430" v="29"/>
          <ac:graphicFrameMkLst>
            <pc:docMk/>
            <pc:sldMk cId="1662242439" sldId="329"/>
            <ac:graphicFrameMk id="38" creationId="{6D9BFC02-E3DE-C42C-AEA1-B36D243C0D59}"/>
          </ac:graphicFrameMkLst>
        </pc:graphicFrameChg>
        <pc:graphicFrameChg chg="add del mod replId modGraphic">
          <ac:chgData name="Manipal Sidhu" userId="S::msidhu45@my.centennialcollege.ca::e5ee06a5-835c-4ae0-b104-9247fa104f08" providerId="AD" clId="Web-{EE406032-67B5-57D0-A7D9-B1C738A3A370}" dt="2023-12-08T23:54:16.694" v="407"/>
          <ac:graphicFrameMkLst>
            <pc:docMk/>
            <pc:sldMk cId="1662242439" sldId="329"/>
            <ac:graphicFrameMk id="45" creationId="{9B458E3E-719C-A9E5-0892-6019CB9636D4}"/>
          </ac:graphicFrameMkLst>
        </pc:graphicFrameChg>
      </pc:sldChg>
      <pc:sldChg chg="addSp delSp modSp new mod modTransition setBg">
        <pc:chgData name="Manipal Sidhu" userId="S::msidhu45@my.centennialcollege.ca::e5ee06a5-835c-4ae0-b104-9247fa104f08" providerId="AD" clId="Web-{EE406032-67B5-57D0-A7D9-B1C738A3A370}" dt="2023-12-09T00:10:12.227" v="570" actId="20577"/>
        <pc:sldMkLst>
          <pc:docMk/>
          <pc:sldMk cId="2193190523" sldId="330"/>
        </pc:sldMkLst>
        <pc:spChg chg="add del mod replId">
          <ac:chgData name="Manipal Sidhu" userId="S::msidhu45@my.centennialcollege.ca::e5ee06a5-835c-4ae0-b104-9247fa104f08" providerId="AD" clId="Web-{EE406032-67B5-57D0-A7D9-B1C738A3A370}" dt="2023-12-09T00:10:12.227" v="570" actId="20577"/>
          <ac:spMkLst>
            <pc:docMk/>
            <pc:sldMk cId="2193190523" sldId="330"/>
            <ac:spMk id="2" creationId="{446FDC8B-5AB2-FB3F-7EEC-F47CAC122991}"/>
          </ac:spMkLst>
        </pc:spChg>
        <pc:spChg chg="add del">
          <ac:chgData name="Manipal Sidhu" userId="S::msidhu45@my.centennialcollege.ca::e5ee06a5-835c-4ae0-b104-9247fa104f08" providerId="AD" clId="Web-{EE406032-67B5-57D0-A7D9-B1C738A3A370}" dt="2023-12-08T23:46:13.505" v="349"/>
          <ac:spMkLst>
            <pc:docMk/>
            <pc:sldMk cId="2193190523" sldId="330"/>
            <ac:spMk id="2" creationId="{8485F551-ACA0-E74F-2A73-7326B03DEE55}"/>
          </ac:spMkLst>
        </pc:spChg>
        <pc:spChg chg="add del mod replId">
          <ac:chgData name="Manipal Sidhu" userId="S::msidhu45@my.centennialcollege.ca::e5ee06a5-835c-4ae0-b104-9247fa104f08" providerId="AD" clId="Web-{EE406032-67B5-57D0-A7D9-B1C738A3A370}" dt="2023-12-08T23:46:15.771" v="351"/>
          <ac:spMkLst>
            <pc:docMk/>
            <pc:sldMk cId="2193190523" sldId="330"/>
            <ac:spMk id="2" creationId="{8EAA71B5-D960-FE06-909A-304821DB50A0}"/>
          </ac:spMkLst>
        </pc:spChg>
        <pc:spChg chg="add del mod">
          <ac:chgData name="Manipal Sidhu" userId="S::msidhu45@my.centennialcollege.ca::e5ee06a5-835c-4ae0-b104-9247fa104f08" providerId="AD" clId="Web-{EE406032-67B5-57D0-A7D9-B1C738A3A370}" dt="2023-12-08T23:49:03.699" v="373"/>
          <ac:spMkLst>
            <pc:docMk/>
            <pc:sldMk cId="2193190523" sldId="330"/>
            <ac:spMk id="3" creationId="{FC988B10-B39E-9753-379F-28004F93FE82}"/>
          </ac:spMkLst>
        </pc:spChg>
        <pc:spChg chg="add">
          <ac:chgData name="Manipal Sidhu" userId="S::msidhu45@my.centennialcollege.ca::e5ee06a5-835c-4ae0-b104-9247fa104f08" providerId="AD" clId="Web-{EE406032-67B5-57D0-A7D9-B1C738A3A370}" dt="2023-12-08T23:49:03.699" v="373"/>
          <ac:spMkLst>
            <pc:docMk/>
            <pc:sldMk cId="2193190523" sldId="330"/>
            <ac:spMk id="9" creationId="{BACC6370-2D7E-4714-9D71-7542949D7D5D}"/>
          </ac:spMkLst>
        </pc:spChg>
        <pc:spChg chg="add del">
          <ac:chgData name="Manipal Sidhu" userId="S::msidhu45@my.centennialcollege.ca::e5ee06a5-835c-4ae0-b104-9247fa104f08" providerId="AD" clId="Web-{EE406032-67B5-57D0-A7D9-B1C738A3A370}" dt="2023-12-08T23:46:13.505" v="349"/>
          <ac:spMkLst>
            <pc:docMk/>
            <pc:sldMk cId="2193190523" sldId="330"/>
            <ac:spMk id="10" creationId="{6E53497E-124F-AD84-A866-2779D93FE3CB}"/>
          </ac:spMkLst>
        </pc:spChg>
        <pc:spChg chg="add del mod replId">
          <ac:chgData name="Manipal Sidhu" userId="S::msidhu45@my.centennialcollege.ca::e5ee06a5-835c-4ae0-b104-9247fa104f08" providerId="AD" clId="Web-{EE406032-67B5-57D0-A7D9-B1C738A3A370}" dt="2023-12-08T23:46:15.771" v="351"/>
          <ac:spMkLst>
            <pc:docMk/>
            <pc:sldMk cId="2193190523" sldId="330"/>
            <ac:spMk id="10" creationId="{B50AB553-2A96-4A92-96F2-93548E096954}"/>
          </ac:spMkLst>
        </pc:spChg>
        <pc:spChg chg="add">
          <ac:chgData name="Manipal Sidhu" userId="S::msidhu45@my.centennialcollege.ca::e5ee06a5-835c-4ae0-b104-9247fa104f08" providerId="AD" clId="Web-{EE406032-67B5-57D0-A7D9-B1C738A3A370}" dt="2023-12-08T23:49:03.699" v="373"/>
          <ac:spMkLst>
            <pc:docMk/>
            <pc:sldMk cId="2193190523" sldId="330"/>
            <ac:spMk id="11" creationId="{F68B3F68-107C-434F-AA38-110D5EA91B85}"/>
          </ac:spMkLst>
        </pc:spChg>
        <pc:spChg chg="add">
          <ac:chgData name="Manipal Sidhu" userId="S::msidhu45@my.centennialcollege.ca::e5ee06a5-835c-4ae0-b104-9247fa104f08" providerId="AD" clId="Web-{EE406032-67B5-57D0-A7D9-B1C738A3A370}" dt="2023-12-08T23:49:03.699" v="373"/>
          <ac:spMkLst>
            <pc:docMk/>
            <pc:sldMk cId="2193190523" sldId="330"/>
            <ac:spMk id="13" creationId="{AAD0DBB9-1A4B-4391-81D4-CB19F9AB918A}"/>
          </ac:spMkLst>
        </pc:spChg>
        <pc:spChg chg="add">
          <ac:chgData name="Manipal Sidhu" userId="S::msidhu45@my.centennialcollege.ca::e5ee06a5-835c-4ae0-b104-9247fa104f08" providerId="AD" clId="Web-{EE406032-67B5-57D0-A7D9-B1C738A3A370}" dt="2023-12-08T23:49:03.699" v="373"/>
          <ac:spMkLst>
            <pc:docMk/>
            <pc:sldMk cId="2193190523" sldId="330"/>
            <ac:spMk id="15" creationId="{063BBA22-50EA-4C4D-BE05-F1CE4E63AA56}"/>
          </ac:spMkLst>
        </pc:spChg>
        <pc:spChg chg="add del mod">
          <ac:chgData name="Manipal Sidhu" userId="S::msidhu45@my.centennialcollege.ca::e5ee06a5-835c-4ae0-b104-9247fa104f08" providerId="AD" clId="Web-{EE406032-67B5-57D0-A7D9-B1C738A3A370}" dt="2023-12-08T23:46:00.286" v="346"/>
          <ac:spMkLst>
            <pc:docMk/>
            <pc:sldMk cId="2193190523" sldId="330"/>
            <ac:spMk id="22" creationId="{E7F3B89C-8501-6A59-8595-8A6EBAE6F531}"/>
          </ac:spMkLst>
        </pc:spChg>
        <pc:graphicFrameChg chg="add del">
          <ac:chgData name="Manipal Sidhu" userId="S::msidhu45@my.centennialcollege.ca::e5ee06a5-835c-4ae0-b104-9247fa104f08" providerId="AD" clId="Web-{EE406032-67B5-57D0-A7D9-B1C738A3A370}" dt="2023-12-08T23:46:13.505" v="349"/>
          <ac:graphicFrameMkLst>
            <pc:docMk/>
            <pc:sldMk cId="2193190523" sldId="330"/>
            <ac:graphicFrameMk id="5" creationId="{20923CE9-69D2-A44A-2D52-BEC58CDF2EC6}"/>
          </ac:graphicFrameMkLst>
        </pc:graphicFrameChg>
        <pc:graphicFrameChg chg="add del mod replId">
          <ac:chgData name="Manipal Sidhu" userId="S::msidhu45@my.centennialcollege.ca::e5ee06a5-835c-4ae0-b104-9247fa104f08" providerId="AD" clId="Web-{EE406032-67B5-57D0-A7D9-B1C738A3A370}" dt="2023-12-08T23:46:15.771" v="351"/>
          <ac:graphicFrameMkLst>
            <pc:docMk/>
            <pc:sldMk cId="2193190523" sldId="330"/>
            <ac:graphicFrameMk id="5" creationId="{3073DABF-66F8-B9D7-24B1-C1DEC96D2245}"/>
          </ac:graphicFrameMkLst>
        </pc:graphicFrameChg>
        <pc:graphicFrameChg chg="add">
          <ac:chgData name="Manipal Sidhu" userId="S::msidhu45@my.centennialcollege.ca::e5ee06a5-835c-4ae0-b104-9247fa104f08" providerId="AD" clId="Web-{EE406032-67B5-57D0-A7D9-B1C738A3A370}" dt="2023-12-08T23:49:03.699" v="373"/>
          <ac:graphicFrameMkLst>
            <pc:docMk/>
            <pc:sldMk cId="2193190523" sldId="330"/>
            <ac:graphicFrameMk id="7" creationId="{FD43C7B8-D55F-22CC-5DA7-483EA478DF41}"/>
          </ac:graphicFrameMkLst>
        </pc:graphicFrameChg>
        <pc:picChg chg="add del mod replId">
          <ac:chgData name="Manipal Sidhu" userId="S::msidhu45@my.centennialcollege.ca::e5ee06a5-835c-4ae0-b104-9247fa104f08" providerId="AD" clId="Web-{EE406032-67B5-57D0-A7D9-B1C738A3A370}" dt="2023-12-08T23:46:15.771" v="351"/>
          <ac:picMkLst>
            <pc:docMk/>
            <pc:sldMk cId="2193190523" sldId="330"/>
            <ac:picMk id="6" creationId="{315684A2-EAED-148D-13C1-BEEBA2739D28}"/>
          </ac:picMkLst>
        </pc:picChg>
        <pc:picChg chg="add del">
          <ac:chgData name="Manipal Sidhu" userId="S::msidhu45@my.centennialcollege.ca::e5ee06a5-835c-4ae0-b104-9247fa104f08" providerId="AD" clId="Web-{EE406032-67B5-57D0-A7D9-B1C738A3A370}" dt="2023-12-08T23:46:13.505" v="349"/>
          <ac:picMkLst>
            <pc:docMk/>
            <pc:sldMk cId="2193190523" sldId="330"/>
            <ac:picMk id="6" creationId="{DD248B5E-B35D-4540-35B4-D3A1EEE1D149}"/>
          </ac:picMkLst>
        </pc:picChg>
      </pc:sldChg>
      <pc:sldChg chg="addSp delSp modSp new mod modTransition setBg">
        <pc:chgData name="Manipal Sidhu" userId="S::msidhu45@my.centennialcollege.ca::e5ee06a5-835c-4ae0-b104-9247fa104f08" providerId="AD" clId="Web-{EE406032-67B5-57D0-A7D9-B1C738A3A370}" dt="2023-12-09T00:02:09.835" v="553"/>
        <pc:sldMkLst>
          <pc:docMk/>
          <pc:sldMk cId="3819892381" sldId="331"/>
        </pc:sldMkLst>
        <pc:spChg chg="add mod">
          <ac:chgData name="Manipal Sidhu" userId="S::msidhu45@my.centennialcollege.ca::e5ee06a5-835c-4ae0-b104-9247fa104f08" providerId="AD" clId="Web-{EE406032-67B5-57D0-A7D9-B1C738A3A370}" dt="2023-12-08T23:53:48.865" v="404" actId="20577"/>
          <ac:spMkLst>
            <pc:docMk/>
            <pc:sldMk cId="3819892381" sldId="331"/>
            <ac:spMk id="2" creationId="{5ED9A69A-6FA9-7203-782D-589CE2815518}"/>
          </ac:spMkLst>
        </pc:spChg>
        <pc:spChg chg="del mod">
          <ac:chgData name="Manipal Sidhu" userId="S::msidhu45@my.centennialcollege.ca::e5ee06a5-835c-4ae0-b104-9247fa104f08" providerId="AD" clId="Web-{EE406032-67B5-57D0-A7D9-B1C738A3A370}" dt="2023-12-08T23:52:30.378" v="396"/>
          <ac:spMkLst>
            <pc:docMk/>
            <pc:sldMk cId="3819892381" sldId="331"/>
            <ac:spMk id="3" creationId="{5EED46CE-E472-28C6-9E34-74DDF0184682}"/>
          </ac:spMkLst>
        </pc:spChg>
        <pc:spChg chg="del mod replId">
          <ac:chgData name="Manipal Sidhu" userId="S::msidhu45@my.centennialcollege.ca::e5ee06a5-835c-4ae0-b104-9247fa104f08" providerId="AD" clId="Web-{EE406032-67B5-57D0-A7D9-B1C738A3A370}" dt="2023-12-08T23:52:57.707" v="399"/>
          <ac:spMkLst>
            <pc:docMk/>
            <pc:sldMk cId="3819892381" sldId="331"/>
            <ac:spMk id="7" creationId="{DE4590BD-42CC-1ADF-0314-872E7F921FFD}"/>
          </ac:spMkLst>
        </pc:spChg>
        <pc:spChg chg="add del">
          <ac:chgData name="Manipal Sidhu" userId="S::msidhu45@my.centennialcollege.ca::e5ee06a5-835c-4ae0-b104-9247fa104f08" providerId="AD" clId="Web-{EE406032-67B5-57D0-A7D9-B1C738A3A370}" dt="2023-12-08T23:53:20.661" v="401"/>
          <ac:spMkLst>
            <pc:docMk/>
            <pc:sldMk cId="3819892381" sldId="331"/>
            <ac:spMk id="10" creationId="{A4AC5506-6312-4701-8D3C-40187889A947}"/>
          </ac:spMkLst>
        </pc:spChg>
        <pc:spChg chg="add del mod replId">
          <ac:chgData name="Manipal Sidhu" userId="S::msidhu45@my.centennialcollege.ca::e5ee06a5-835c-4ae0-b104-9247fa104f08" providerId="AD" clId="Web-{EE406032-67B5-57D0-A7D9-B1C738A3A370}" dt="2023-12-08T23:53:20.661" v="401"/>
          <ac:spMkLst>
            <pc:docMk/>
            <pc:sldMk cId="3819892381" sldId="331"/>
            <ac:spMk id="12" creationId="{A9E8A988-C0FD-2597-C6C5-C1E1FE076F8C}"/>
          </ac:spMkLst>
        </pc:spChg>
        <pc:spChg chg="add">
          <ac:chgData name="Manipal Sidhu" userId="S::msidhu45@my.centennialcollege.ca::e5ee06a5-835c-4ae0-b104-9247fa104f08" providerId="AD" clId="Web-{EE406032-67B5-57D0-A7D9-B1C738A3A370}" dt="2023-12-08T23:53:20.661" v="401"/>
          <ac:spMkLst>
            <pc:docMk/>
            <pc:sldMk cId="3819892381" sldId="331"/>
            <ac:spMk id="15" creationId="{BCED4D40-4B67-4331-AC48-79B82B4A47D8}"/>
          </ac:spMkLst>
        </pc:spChg>
        <pc:spChg chg="add">
          <ac:chgData name="Manipal Sidhu" userId="S::msidhu45@my.centennialcollege.ca::e5ee06a5-835c-4ae0-b104-9247fa104f08" providerId="AD" clId="Web-{EE406032-67B5-57D0-A7D9-B1C738A3A370}" dt="2023-12-08T23:53:20.661" v="401"/>
          <ac:spMkLst>
            <pc:docMk/>
            <pc:sldMk cId="3819892381" sldId="331"/>
            <ac:spMk id="17" creationId="{670CEDEF-4F34-412E-84EE-329C1E936AF5}"/>
          </ac:spMkLst>
        </pc:spChg>
        <pc:graphicFrameChg chg="add modGraphic">
          <ac:chgData name="Manipal Sidhu" userId="S::msidhu45@my.centennialcollege.ca::e5ee06a5-835c-4ae0-b104-9247fa104f08" providerId="AD" clId="Web-{EE406032-67B5-57D0-A7D9-B1C738A3A370}" dt="2023-12-08T23:54:05.178" v="405"/>
          <ac:graphicFrameMkLst>
            <pc:docMk/>
            <pc:sldMk cId="3819892381" sldId="331"/>
            <ac:graphicFrameMk id="5" creationId="{E9437214-4F6B-B542-0536-65AD316406DD}"/>
          </ac:graphicFrameMkLst>
        </pc:graphicFrameChg>
        <pc:graphicFrameChg chg="add del mod replId">
          <ac:chgData name="Manipal Sidhu" userId="S::msidhu45@my.centennialcollege.ca::e5ee06a5-835c-4ae0-b104-9247fa104f08" providerId="AD" clId="Web-{EE406032-67B5-57D0-A7D9-B1C738A3A370}" dt="2023-12-08T23:52:57.707" v="399"/>
          <ac:graphicFrameMkLst>
            <pc:docMk/>
            <pc:sldMk cId="3819892381" sldId="331"/>
            <ac:graphicFrameMk id="8" creationId="{AFE98EC7-3733-EEC5-ADA6-B9FBDA046152}"/>
          </ac:graphicFrameMkLst>
        </pc:graphicFrameChg>
        <pc:graphicFrameChg chg="add del mod replId">
          <ac:chgData name="Manipal Sidhu" userId="S::msidhu45@my.centennialcollege.ca::e5ee06a5-835c-4ae0-b104-9247fa104f08" providerId="AD" clId="Web-{EE406032-67B5-57D0-A7D9-B1C738A3A370}" dt="2023-12-08T23:53:20.661" v="401"/>
          <ac:graphicFrameMkLst>
            <pc:docMk/>
            <pc:sldMk cId="3819892381" sldId="331"/>
            <ac:graphicFrameMk id="13" creationId="{53F6CCD8-A606-21E1-263D-3E49B8E0CFAE}"/>
          </ac:graphicFrameMkLst>
        </pc:graphicFrameChg>
      </pc:sldChg>
      <pc:sldChg chg="addSp delSp modSp">
        <pc:chgData name="Manipal Sidhu" userId="S::msidhu45@my.centennialcollege.ca::e5ee06a5-835c-4ae0-b104-9247fa104f08" providerId="AD" clId="Web-{EE406032-67B5-57D0-A7D9-B1C738A3A370}" dt="2023-12-09T02:11:19.003" v="634" actId="1076"/>
        <pc:sldMkLst>
          <pc:docMk/>
          <pc:sldMk cId="3832873942" sldId="334"/>
        </pc:sldMkLst>
        <pc:spChg chg="add mod">
          <ac:chgData name="Manipal Sidhu" userId="S::msidhu45@my.centennialcollege.ca::e5ee06a5-835c-4ae0-b104-9247fa104f08" providerId="AD" clId="Web-{EE406032-67B5-57D0-A7D9-B1C738A3A370}" dt="2023-12-09T02:10:20.142" v="622" actId="1076"/>
          <ac:spMkLst>
            <pc:docMk/>
            <pc:sldMk cId="3832873942" sldId="334"/>
            <ac:spMk id="2" creationId="{8A324BEE-C282-AE41-8256-035C64BF3E87}"/>
          </ac:spMkLst>
        </pc:spChg>
        <pc:spChg chg="add mod">
          <ac:chgData name="Manipal Sidhu" userId="S::msidhu45@my.centennialcollege.ca::e5ee06a5-835c-4ae0-b104-9247fa104f08" providerId="AD" clId="Web-{EE406032-67B5-57D0-A7D9-B1C738A3A370}" dt="2023-12-09T02:10:50.331" v="625" actId="14100"/>
          <ac:spMkLst>
            <pc:docMk/>
            <pc:sldMk cId="3832873942" sldId="334"/>
            <ac:spMk id="3" creationId="{A459039B-783D-15BC-E449-E95351674DCB}"/>
          </ac:spMkLst>
        </pc:spChg>
        <pc:spChg chg="del">
          <ac:chgData name="Manipal Sidhu" userId="S::msidhu45@my.centennialcollege.ca::e5ee06a5-835c-4ae0-b104-9247fa104f08" providerId="AD" clId="Web-{EE406032-67B5-57D0-A7D9-B1C738A3A370}" dt="2023-12-09T02:09:26.610" v="607"/>
          <ac:spMkLst>
            <pc:docMk/>
            <pc:sldMk cId="3832873942" sldId="334"/>
            <ac:spMk id="10" creationId="{385E1BDC-A9B0-4A87-82E3-F3187F69A802}"/>
          </ac:spMkLst>
        </pc:spChg>
        <pc:spChg chg="del">
          <ac:chgData name="Manipal Sidhu" userId="S::msidhu45@my.centennialcollege.ca::e5ee06a5-835c-4ae0-b104-9247fa104f08" providerId="AD" clId="Web-{EE406032-67B5-57D0-A7D9-B1C738A3A370}" dt="2023-12-09T02:09:26.610" v="607"/>
          <ac:spMkLst>
            <pc:docMk/>
            <pc:sldMk cId="3832873942" sldId="334"/>
            <ac:spMk id="12" creationId="{0990C621-3B8B-4820-8328-D47EF7CE823C}"/>
          </ac:spMkLst>
        </pc:spChg>
        <pc:spChg chg="del">
          <ac:chgData name="Manipal Sidhu" userId="S::msidhu45@my.centennialcollege.ca::e5ee06a5-835c-4ae0-b104-9247fa104f08" providerId="AD" clId="Web-{EE406032-67B5-57D0-A7D9-B1C738A3A370}" dt="2023-12-09T02:09:26.610" v="607"/>
          <ac:spMkLst>
            <pc:docMk/>
            <pc:sldMk cId="3832873942" sldId="334"/>
            <ac:spMk id="14" creationId="{C1A2385B-1D2A-4E17-84FA-6CB7F0AAE473}"/>
          </ac:spMkLst>
        </pc:spChg>
        <pc:spChg chg="del">
          <ac:chgData name="Manipal Sidhu" userId="S::msidhu45@my.centennialcollege.ca::e5ee06a5-835c-4ae0-b104-9247fa104f08" providerId="AD" clId="Web-{EE406032-67B5-57D0-A7D9-B1C738A3A370}" dt="2023-12-09T02:09:26.610" v="607"/>
          <ac:spMkLst>
            <pc:docMk/>
            <pc:sldMk cId="3832873942" sldId="334"/>
            <ac:spMk id="16" creationId="{5E791F2F-79DB-4CC0-9FA1-001E3E91E8B7}"/>
          </ac:spMkLst>
        </pc:spChg>
        <pc:spChg chg="del mod replId">
          <ac:chgData name="Manipal Sidhu" userId="S::msidhu45@my.centennialcollege.ca::e5ee06a5-835c-4ae0-b104-9247fa104f08" providerId="AD" clId="Web-{EE406032-67B5-57D0-A7D9-B1C738A3A370}" dt="2023-12-09T02:09:26.610" v="607"/>
          <ac:spMkLst>
            <pc:docMk/>
            <pc:sldMk cId="3832873942" sldId="334"/>
            <ac:spMk id="18" creationId="{BD72191B-5732-A227-8ED0-784CAAFCDBE1}"/>
          </ac:spMkLst>
        </pc:spChg>
        <pc:spChg chg="del mod replId">
          <ac:chgData name="Manipal Sidhu" userId="S::msidhu45@my.centennialcollege.ca::e5ee06a5-835c-4ae0-b104-9247fa104f08" providerId="AD" clId="Web-{EE406032-67B5-57D0-A7D9-B1C738A3A370}" dt="2023-12-09T02:09:26.610" v="607"/>
          <ac:spMkLst>
            <pc:docMk/>
            <pc:sldMk cId="3832873942" sldId="334"/>
            <ac:spMk id="19" creationId="{3B83AABC-5A79-69B7-DD75-9EBBAC078CC8}"/>
          </ac:spMkLst>
        </pc:spChg>
        <pc:spChg chg="add">
          <ac:chgData name="Manipal Sidhu" userId="S::msidhu45@my.centennialcollege.ca::e5ee06a5-835c-4ae0-b104-9247fa104f08" providerId="AD" clId="Web-{EE406032-67B5-57D0-A7D9-B1C738A3A370}" dt="2023-12-09T02:09:26.610" v="607"/>
          <ac:spMkLst>
            <pc:docMk/>
            <pc:sldMk cId="3832873942" sldId="334"/>
            <ac:spMk id="21" creationId="{8761DDFE-071F-4200-B0AA-394476C2D2D6}"/>
          </ac:spMkLst>
        </pc:spChg>
        <pc:graphicFrameChg chg="add mod modGraphic">
          <ac:chgData name="Manipal Sidhu" userId="S::msidhu45@my.centennialcollege.ca::e5ee06a5-835c-4ae0-b104-9247fa104f08" providerId="AD" clId="Web-{EE406032-67B5-57D0-A7D9-B1C738A3A370}" dt="2023-12-09T02:11:19.003" v="634" actId="1076"/>
          <ac:graphicFrameMkLst>
            <pc:docMk/>
            <pc:sldMk cId="3832873942" sldId="334"/>
            <ac:graphicFrameMk id="4" creationId="{DBDCAE38-CC02-D6BD-838D-EA17C8774450}"/>
          </ac:graphicFrameMkLst>
        </pc:graphicFrameChg>
        <pc:graphicFrameChg chg="del mod replId modGraphic">
          <ac:chgData name="Manipal Sidhu" userId="S::msidhu45@my.centennialcollege.ca::e5ee06a5-835c-4ae0-b104-9247fa104f08" providerId="AD" clId="Web-{EE406032-67B5-57D0-A7D9-B1C738A3A370}" dt="2023-12-09T02:09:26.610" v="607"/>
          <ac:graphicFrameMkLst>
            <pc:docMk/>
            <pc:sldMk cId="3832873942" sldId="334"/>
            <ac:graphicFrameMk id="20" creationId="{1B3FFAC6-07DD-78E5-B104-D9CF5B591C66}"/>
          </ac:graphicFrameMkLst>
        </pc:graphicFrameChg>
        <pc:picChg chg="add del mod">
          <ac:chgData name="Manipal Sidhu" userId="S::msidhu45@my.centennialcollege.ca::e5ee06a5-835c-4ae0-b104-9247fa104f08" providerId="AD" clId="Web-{EE406032-67B5-57D0-A7D9-B1C738A3A370}" dt="2023-12-09T02:07:09.357" v="582"/>
          <ac:picMkLst>
            <pc:docMk/>
            <pc:sldMk cId="3832873942" sldId="334"/>
            <ac:picMk id="5" creationId="{3596C88C-868E-F902-936E-06F1CF8633FF}"/>
          </ac:picMkLst>
        </pc:picChg>
        <pc:picChg chg="add mod">
          <ac:chgData name="Manipal Sidhu" userId="S::msidhu45@my.centennialcollege.ca::e5ee06a5-835c-4ae0-b104-9247fa104f08" providerId="AD" clId="Web-{EE406032-67B5-57D0-A7D9-B1C738A3A370}" dt="2023-12-09T02:10:08.392" v="619" actId="14100"/>
          <ac:picMkLst>
            <pc:docMk/>
            <pc:sldMk cId="3832873942" sldId="334"/>
            <ac:picMk id="6" creationId="{D3D7C3B9-63CF-91F5-9BFB-7F5EAFAF72EF}"/>
          </ac:picMkLst>
        </pc:picChg>
        <pc:picChg chg="del mod replId">
          <ac:chgData name="Manipal Sidhu" userId="S::msidhu45@my.centennialcollege.ca::e5ee06a5-835c-4ae0-b104-9247fa104f08" providerId="AD" clId="Web-{EE406032-67B5-57D0-A7D9-B1C738A3A370}" dt="2023-12-09T02:09:26.610" v="607"/>
          <ac:picMkLst>
            <pc:docMk/>
            <pc:sldMk cId="3832873942" sldId="334"/>
            <ac:picMk id="22" creationId="{0A7D3079-1C76-7942-DE46-8F8D84A70BCA}"/>
          </ac:picMkLst>
        </pc:picChg>
      </pc:sldChg>
    </pc:docChg>
  </pc:docChgLst>
  <pc:docChgLst>
    <pc:chgData name="Manipal Sidhu" userId="S::msidhu45@my.centennialcollege.ca::e5ee06a5-835c-4ae0-b104-9247fa104f08" providerId="AD" clId="Web-{EF844837-4E46-0871-62F9-BF1D517F92D7}"/>
    <pc:docChg chg="delSld modSld sldOrd">
      <pc:chgData name="Manipal Sidhu" userId="S::msidhu45@my.centennialcollege.ca::e5ee06a5-835c-4ae0-b104-9247fa104f08" providerId="AD" clId="Web-{EF844837-4E46-0871-62F9-BF1D517F92D7}" dt="2023-11-01T14:12:32.518" v="130"/>
      <pc:docMkLst>
        <pc:docMk/>
      </pc:docMkLst>
      <pc:sldChg chg="modSp">
        <pc:chgData name="Manipal Sidhu" userId="S::msidhu45@my.centennialcollege.ca::e5ee06a5-835c-4ae0-b104-9247fa104f08" providerId="AD" clId="Web-{EF844837-4E46-0871-62F9-BF1D517F92D7}" dt="2023-11-01T13:50:59.086" v="123" actId="1076"/>
        <pc:sldMkLst>
          <pc:docMk/>
          <pc:sldMk cId="1255000711" sldId="270"/>
        </pc:sldMkLst>
        <pc:grpChg chg="mod">
          <ac:chgData name="Manipal Sidhu" userId="S::msidhu45@my.centennialcollege.ca::e5ee06a5-835c-4ae0-b104-9247fa104f08" providerId="AD" clId="Web-{EF844837-4E46-0871-62F9-BF1D517F92D7}" dt="2023-11-01T13:50:59.086" v="123" actId="1076"/>
          <ac:grpSpMkLst>
            <pc:docMk/>
            <pc:sldMk cId="1255000711" sldId="270"/>
            <ac:grpSpMk id="7" creationId="{5E016343-FCBA-4183-8159-71054396E91F}"/>
          </ac:grpSpMkLst>
        </pc:grpChg>
        <pc:grpChg chg="mod">
          <ac:chgData name="Manipal Sidhu" userId="S::msidhu45@my.centennialcollege.ca::e5ee06a5-835c-4ae0-b104-9247fa104f08" providerId="AD" clId="Web-{EF844837-4E46-0871-62F9-BF1D517F92D7}" dt="2023-11-01T13:50:59.086" v="122" actId="1076"/>
          <ac:grpSpMkLst>
            <pc:docMk/>
            <pc:sldMk cId="1255000711" sldId="270"/>
            <ac:grpSpMk id="26" creationId="{6C54B4D3-319D-A39B-F60F-E503E674C663}"/>
          </ac:grpSpMkLst>
        </pc:grpChg>
        <pc:grpChg chg="mod">
          <ac:chgData name="Manipal Sidhu" userId="S::msidhu45@my.centennialcollege.ca::e5ee06a5-835c-4ae0-b104-9247fa104f08" providerId="AD" clId="Web-{EF844837-4E46-0871-62F9-BF1D517F92D7}" dt="2023-11-01T13:50:59.039" v="118" actId="1076"/>
          <ac:grpSpMkLst>
            <pc:docMk/>
            <pc:sldMk cId="1255000711" sldId="270"/>
            <ac:grpSpMk id="29" creationId="{5D355400-C6D3-D28D-8EC8-007DC1130128}"/>
          </ac:grpSpMkLst>
        </pc:grpChg>
        <pc:grpChg chg="mod">
          <ac:chgData name="Manipal Sidhu" userId="S::msidhu45@my.centennialcollege.ca::e5ee06a5-835c-4ae0-b104-9247fa104f08" providerId="AD" clId="Web-{EF844837-4E46-0871-62F9-BF1D517F92D7}" dt="2023-11-01T13:50:59.039" v="119" actId="1076"/>
          <ac:grpSpMkLst>
            <pc:docMk/>
            <pc:sldMk cId="1255000711" sldId="270"/>
            <ac:grpSpMk id="32" creationId="{0DE1CD55-9797-B84C-B4DF-3BCC42968545}"/>
          </ac:grpSpMkLst>
        </pc:grpChg>
        <pc:grpChg chg="mod">
          <ac:chgData name="Manipal Sidhu" userId="S::msidhu45@my.centennialcollege.ca::e5ee06a5-835c-4ae0-b104-9247fa104f08" providerId="AD" clId="Web-{EF844837-4E46-0871-62F9-BF1D517F92D7}" dt="2023-11-01T13:50:59.055" v="120" actId="1076"/>
          <ac:grpSpMkLst>
            <pc:docMk/>
            <pc:sldMk cId="1255000711" sldId="270"/>
            <ac:grpSpMk id="35" creationId="{BBF31306-3EA3-BF58-DA29-1766A12073A6}"/>
          </ac:grpSpMkLst>
        </pc:grpChg>
        <pc:grpChg chg="mod">
          <ac:chgData name="Manipal Sidhu" userId="S::msidhu45@my.centennialcollege.ca::e5ee06a5-835c-4ae0-b104-9247fa104f08" providerId="AD" clId="Web-{EF844837-4E46-0871-62F9-BF1D517F92D7}" dt="2023-11-01T13:50:59.071" v="121" actId="1076"/>
          <ac:grpSpMkLst>
            <pc:docMk/>
            <pc:sldMk cId="1255000711" sldId="270"/>
            <ac:grpSpMk id="38" creationId="{D955C383-CFAC-63D3-3A24-55DACEB9D86F}"/>
          </ac:grpSpMkLst>
        </pc:grpChg>
      </pc:sldChg>
      <pc:sldChg chg="modSp">
        <pc:chgData name="Manipal Sidhu" userId="S::msidhu45@my.centennialcollege.ca::e5ee06a5-835c-4ae0-b104-9247fa104f08" providerId="AD" clId="Web-{EF844837-4E46-0871-62F9-BF1D517F92D7}" dt="2023-11-01T13:12:34.233" v="35" actId="20577"/>
        <pc:sldMkLst>
          <pc:docMk/>
          <pc:sldMk cId="4277309841" sldId="275"/>
        </pc:sldMkLst>
        <pc:spChg chg="mod">
          <ac:chgData name="Manipal Sidhu" userId="S::msidhu45@my.centennialcollege.ca::e5ee06a5-835c-4ae0-b104-9247fa104f08" providerId="AD" clId="Web-{EF844837-4E46-0871-62F9-BF1D517F92D7}" dt="2023-11-01T13:12:34.233" v="35" actId="20577"/>
          <ac:spMkLst>
            <pc:docMk/>
            <pc:sldMk cId="4277309841" sldId="275"/>
            <ac:spMk id="2" creationId="{8A9A2C75-65A5-BAAD-FBA4-CF0551DD5AC8}"/>
          </ac:spMkLst>
        </pc:spChg>
      </pc:sldChg>
      <pc:sldChg chg="modSp">
        <pc:chgData name="Manipal Sidhu" userId="S::msidhu45@my.centennialcollege.ca::e5ee06a5-835c-4ae0-b104-9247fa104f08" providerId="AD" clId="Web-{EF844837-4E46-0871-62F9-BF1D517F92D7}" dt="2023-11-01T13:34:35.962" v="47" actId="20577"/>
        <pc:sldMkLst>
          <pc:docMk/>
          <pc:sldMk cId="1508632696" sldId="312"/>
        </pc:sldMkLst>
        <pc:spChg chg="mod">
          <ac:chgData name="Manipal Sidhu" userId="S::msidhu45@my.centennialcollege.ca::e5ee06a5-835c-4ae0-b104-9247fa104f08" providerId="AD" clId="Web-{EF844837-4E46-0871-62F9-BF1D517F92D7}" dt="2023-11-01T13:34:35.962" v="47" actId="20577"/>
          <ac:spMkLst>
            <pc:docMk/>
            <pc:sldMk cId="1508632696" sldId="312"/>
            <ac:spMk id="5" creationId="{27FD09E1-2F64-4D27-BE2A-B97B619CFA7C}"/>
          </ac:spMkLst>
        </pc:spChg>
      </pc:sldChg>
      <pc:sldChg chg="addSp delSp modSp modTransition">
        <pc:chgData name="Manipal Sidhu" userId="S::msidhu45@my.centennialcollege.ca::e5ee06a5-835c-4ae0-b104-9247fa104f08" providerId="AD" clId="Web-{EF844837-4E46-0871-62F9-BF1D517F92D7}" dt="2023-11-01T13:51:31.150" v="126"/>
        <pc:sldMkLst>
          <pc:docMk/>
          <pc:sldMk cId="3025949837" sldId="315"/>
        </pc:sldMkLst>
        <pc:spChg chg="add mod">
          <ac:chgData name="Manipal Sidhu" userId="S::msidhu45@my.centennialcollege.ca::e5ee06a5-835c-4ae0-b104-9247fa104f08" providerId="AD" clId="Web-{EF844837-4E46-0871-62F9-BF1D517F92D7}" dt="2023-11-01T13:46:31.047" v="97" actId="20577"/>
          <ac:spMkLst>
            <pc:docMk/>
            <pc:sldMk cId="3025949837" sldId="315"/>
            <ac:spMk id="2" creationId="{122FE032-D133-1E6A-63F6-3B7013ED6809}"/>
          </ac:spMkLst>
        </pc:spChg>
        <pc:spChg chg="mod">
          <ac:chgData name="Manipal Sidhu" userId="S::msidhu45@my.centennialcollege.ca::e5ee06a5-835c-4ae0-b104-9247fa104f08" providerId="AD" clId="Web-{EF844837-4E46-0871-62F9-BF1D517F92D7}" dt="2023-11-01T13:46:24.812" v="95"/>
          <ac:spMkLst>
            <pc:docMk/>
            <pc:sldMk cId="3025949837" sldId="315"/>
            <ac:spMk id="3" creationId="{8885B7D7-2941-C5A9-6789-19962BB79284}"/>
          </ac:spMkLst>
        </pc:spChg>
        <pc:spChg chg="del mod">
          <ac:chgData name="Manipal Sidhu" userId="S::msidhu45@my.centennialcollege.ca::e5ee06a5-835c-4ae0-b104-9247fa104f08" providerId="AD" clId="Web-{EF844837-4E46-0871-62F9-BF1D517F92D7}" dt="2023-11-01T13:40:00.315" v="64"/>
          <ac:spMkLst>
            <pc:docMk/>
            <pc:sldMk cId="3025949837" sldId="315"/>
            <ac:spMk id="4" creationId="{507D80CE-B3F5-1A70-60C3-87CEFCCAE806}"/>
          </ac:spMkLst>
        </pc:spChg>
        <pc:spChg chg="del">
          <ac:chgData name="Manipal Sidhu" userId="S::msidhu45@my.centennialcollege.ca::e5ee06a5-835c-4ae0-b104-9247fa104f08" providerId="AD" clId="Web-{EF844837-4E46-0871-62F9-BF1D517F92D7}" dt="2023-11-01T13:40:01.597" v="65"/>
          <ac:spMkLst>
            <pc:docMk/>
            <pc:sldMk cId="3025949837" sldId="315"/>
            <ac:spMk id="8" creationId="{DC904038-61FC-7407-A4F6-15F324022942}"/>
          </ac:spMkLst>
        </pc:spChg>
        <pc:spChg chg="del ord">
          <ac:chgData name="Manipal Sidhu" userId="S::msidhu45@my.centennialcollege.ca::e5ee06a5-835c-4ae0-b104-9247fa104f08" providerId="AD" clId="Web-{EF844837-4E46-0871-62F9-BF1D517F92D7}" dt="2023-11-01T13:46:37.750" v="98"/>
          <ac:spMkLst>
            <pc:docMk/>
            <pc:sldMk cId="3025949837" sldId="315"/>
            <ac:spMk id="11" creationId="{5625BEA9-02CB-084D-EA85-E7DF593CB698}"/>
          </ac:spMkLst>
        </pc:spChg>
        <pc:spChg chg="del">
          <ac:chgData name="Manipal Sidhu" userId="S::msidhu45@my.centennialcollege.ca::e5ee06a5-835c-4ae0-b104-9247fa104f08" providerId="AD" clId="Web-{EF844837-4E46-0871-62F9-BF1D517F92D7}" dt="2023-11-01T13:45:35.592" v="86"/>
          <ac:spMkLst>
            <pc:docMk/>
            <pc:sldMk cId="3025949837" sldId="315"/>
            <ac:spMk id="34" creationId="{7301F447-EEF7-48F5-AF73-7566EE7F64AD}"/>
          </ac:spMkLst>
        </pc:spChg>
        <pc:spChg chg="del">
          <ac:chgData name="Manipal Sidhu" userId="S::msidhu45@my.centennialcollege.ca::e5ee06a5-835c-4ae0-b104-9247fa104f08" providerId="AD" clId="Web-{EF844837-4E46-0871-62F9-BF1D517F92D7}" dt="2023-11-01T13:45:35.592" v="86"/>
          <ac:spMkLst>
            <pc:docMk/>
            <pc:sldMk cId="3025949837" sldId="315"/>
            <ac:spMk id="35" creationId="{F7117410-A2A4-4085-9ADC-46744551DBDE}"/>
          </ac:spMkLst>
        </pc:spChg>
        <pc:spChg chg="del">
          <ac:chgData name="Manipal Sidhu" userId="S::msidhu45@my.centennialcollege.ca::e5ee06a5-835c-4ae0-b104-9247fa104f08" providerId="AD" clId="Web-{EF844837-4E46-0871-62F9-BF1D517F92D7}" dt="2023-11-01T13:45:35.592" v="86"/>
          <ac:spMkLst>
            <pc:docMk/>
            <pc:sldMk cId="3025949837" sldId="315"/>
            <ac:spMk id="36" creationId="{99F74EB5-E547-4FB4-95F5-BCC788F3C4A0}"/>
          </ac:spMkLst>
        </pc:spChg>
        <pc:spChg chg="add del">
          <ac:chgData name="Manipal Sidhu" userId="S::msidhu45@my.centennialcollege.ca::e5ee06a5-835c-4ae0-b104-9247fa104f08" providerId="AD" clId="Web-{EF844837-4E46-0871-62F9-BF1D517F92D7}" dt="2023-11-01T13:46:24.812" v="95"/>
          <ac:spMkLst>
            <pc:docMk/>
            <pc:sldMk cId="3025949837" sldId="315"/>
            <ac:spMk id="42" creationId="{8181FC64-B306-4821-98E2-780662EFC486}"/>
          </ac:spMkLst>
        </pc:spChg>
        <pc:spChg chg="add del">
          <ac:chgData name="Manipal Sidhu" userId="S::msidhu45@my.centennialcollege.ca::e5ee06a5-835c-4ae0-b104-9247fa104f08" providerId="AD" clId="Web-{EF844837-4E46-0871-62F9-BF1D517F92D7}" dt="2023-11-01T13:46:24.812" v="95"/>
          <ac:spMkLst>
            <pc:docMk/>
            <pc:sldMk cId="3025949837" sldId="315"/>
            <ac:spMk id="44" creationId="{5871FC61-DD4E-47D4-81FD-8A7E7D12B371}"/>
          </ac:spMkLst>
        </pc:spChg>
        <pc:spChg chg="add del">
          <ac:chgData name="Manipal Sidhu" userId="S::msidhu45@my.centennialcollege.ca::e5ee06a5-835c-4ae0-b104-9247fa104f08" providerId="AD" clId="Web-{EF844837-4E46-0871-62F9-BF1D517F92D7}" dt="2023-11-01T13:46:24.812" v="95"/>
          <ac:spMkLst>
            <pc:docMk/>
            <pc:sldMk cId="3025949837" sldId="315"/>
            <ac:spMk id="46" creationId="{F9EC3F91-A75C-4F74-867E-E4C28C13546B}"/>
          </ac:spMkLst>
        </pc:spChg>
        <pc:spChg chg="add del">
          <ac:chgData name="Manipal Sidhu" userId="S::msidhu45@my.centennialcollege.ca::e5ee06a5-835c-4ae0-b104-9247fa104f08" providerId="AD" clId="Web-{EF844837-4E46-0871-62F9-BF1D517F92D7}" dt="2023-11-01T13:46:24.812" v="95"/>
          <ac:spMkLst>
            <pc:docMk/>
            <pc:sldMk cId="3025949837" sldId="315"/>
            <ac:spMk id="48" creationId="{829A1E2C-5AC8-40FC-99E9-832069D39792}"/>
          </ac:spMkLst>
        </pc:spChg>
        <pc:spChg chg="add">
          <ac:chgData name="Manipal Sidhu" userId="S::msidhu45@my.centennialcollege.ca::e5ee06a5-835c-4ae0-b104-9247fa104f08" providerId="AD" clId="Web-{EF844837-4E46-0871-62F9-BF1D517F92D7}" dt="2023-11-01T13:46:24.812" v="95"/>
          <ac:spMkLst>
            <pc:docMk/>
            <pc:sldMk cId="3025949837" sldId="315"/>
            <ac:spMk id="53" creationId="{D1D34770-47A8-402C-AF23-2B653F2D88C1}"/>
          </ac:spMkLst>
        </pc:spChg>
        <pc:picChg chg="add mod ord">
          <ac:chgData name="Manipal Sidhu" userId="S::msidhu45@my.centennialcollege.ca::e5ee06a5-835c-4ae0-b104-9247fa104f08" providerId="AD" clId="Web-{EF844837-4E46-0871-62F9-BF1D517F92D7}" dt="2023-11-01T13:46:24.812" v="95"/>
          <ac:picMkLst>
            <pc:docMk/>
            <pc:sldMk cId="3025949837" sldId="315"/>
            <ac:picMk id="38" creationId="{A103563B-8BD8-1380-E578-4856CA9D1C2E}"/>
          </ac:picMkLst>
        </pc:picChg>
      </pc:sldChg>
      <pc:sldChg chg="modSp ord modTransition">
        <pc:chgData name="Manipal Sidhu" userId="S::msidhu45@my.centennialcollege.ca::e5ee06a5-835c-4ae0-b104-9247fa104f08" providerId="AD" clId="Web-{EF844837-4E46-0871-62F9-BF1D517F92D7}" dt="2023-11-01T14:12:32.518" v="130"/>
        <pc:sldMkLst>
          <pc:docMk/>
          <pc:sldMk cId="1683478580" sldId="322"/>
        </pc:sldMkLst>
        <pc:spChg chg="mod">
          <ac:chgData name="Manipal Sidhu" userId="S::msidhu45@my.centennialcollege.ca::e5ee06a5-835c-4ae0-b104-9247fa104f08" providerId="AD" clId="Web-{EF844837-4E46-0871-62F9-BF1D517F92D7}" dt="2023-11-01T13:34:44.977" v="50" actId="20577"/>
          <ac:spMkLst>
            <pc:docMk/>
            <pc:sldMk cId="1683478580" sldId="322"/>
            <ac:spMk id="2" creationId="{97C573C6-E859-8919-5A6E-0B1B3226E27D}"/>
          </ac:spMkLst>
        </pc:spChg>
      </pc:sldChg>
      <pc:sldChg chg="modTransition">
        <pc:chgData name="Manipal Sidhu" userId="S::msidhu45@my.centennialcollege.ca::e5ee06a5-835c-4ae0-b104-9247fa104f08" providerId="AD" clId="Web-{EF844837-4E46-0871-62F9-BF1D517F92D7}" dt="2023-11-01T13:52:07.151" v="127"/>
        <pc:sldMkLst>
          <pc:docMk/>
          <pc:sldMk cId="2878354991" sldId="324"/>
        </pc:sldMkLst>
      </pc:sldChg>
      <pc:sldChg chg="addSp modSp del mod setBg">
        <pc:chgData name="Manipal Sidhu" userId="S::msidhu45@my.centennialcollege.ca::e5ee06a5-835c-4ae0-b104-9247fa104f08" providerId="AD" clId="Web-{EF844837-4E46-0871-62F9-BF1D517F92D7}" dt="2023-11-01T14:02:37.452" v="129"/>
        <pc:sldMkLst>
          <pc:docMk/>
          <pc:sldMk cId="2710880147" sldId="325"/>
        </pc:sldMkLst>
        <pc:spChg chg="mod">
          <ac:chgData name="Manipal Sidhu" userId="S::msidhu45@my.centennialcollege.ca::e5ee06a5-835c-4ae0-b104-9247fa104f08" providerId="AD" clId="Web-{EF844837-4E46-0871-62F9-BF1D517F92D7}" dt="2023-11-01T14:02:33.108" v="128"/>
          <ac:spMkLst>
            <pc:docMk/>
            <pc:sldMk cId="2710880147" sldId="325"/>
            <ac:spMk id="2" creationId="{177CC496-78E4-A7B9-1901-0472AFFFA4FC}"/>
          </ac:spMkLst>
        </pc:spChg>
        <pc:spChg chg="add">
          <ac:chgData name="Manipal Sidhu" userId="S::msidhu45@my.centennialcollege.ca::e5ee06a5-835c-4ae0-b104-9247fa104f08" providerId="AD" clId="Web-{EF844837-4E46-0871-62F9-BF1D517F92D7}" dt="2023-11-01T14:02:33.108" v="128"/>
          <ac:spMkLst>
            <pc:docMk/>
            <pc:sldMk cId="2710880147" sldId="325"/>
            <ac:spMk id="8" creationId="{C1DD1A8A-57D5-4A81-AD04-532B043C5611}"/>
          </ac:spMkLst>
        </pc:spChg>
        <pc:spChg chg="add">
          <ac:chgData name="Manipal Sidhu" userId="S::msidhu45@my.centennialcollege.ca::e5ee06a5-835c-4ae0-b104-9247fa104f08" providerId="AD" clId="Web-{EF844837-4E46-0871-62F9-BF1D517F92D7}" dt="2023-11-01T14:02:33.108" v="128"/>
          <ac:spMkLst>
            <pc:docMk/>
            <pc:sldMk cId="2710880147" sldId="325"/>
            <ac:spMk id="10" creationId="{007891EC-4501-44ED-A8C8-B11B6DB767AB}"/>
          </ac:spMkLst>
        </pc:spChg>
        <pc:picChg chg="add">
          <ac:chgData name="Manipal Sidhu" userId="S::msidhu45@my.centennialcollege.ca::e5ee06a5-835c-4ae0-b104-9247fa104f08" providerId="AD" clId="Web-{EF844837-4E46-0871-62F9-BF1D517F92D7}" dt="2023-11-01T14:02:33.108" v="128"/>
          <ac:picMkLst>
            <pc:docMk/>
            <pc:sldMk cId="2710880147" sldId="325"/>
            <ac:picMk id="4" creationId="{DCAE39A9-8A53-FEF2-5DFC-E2B7BF1D6D77}"/>
          </ac:picMkLst>
        </pc:picChg>
      </pc:sldChg>
    </pc:docChg>
  </pc:docChgLst>
  <pc:docChgLst>
    <pc:chgData name="Ronald Saenz Huerta" userId="S::rsaenzhu@my.centennialcollege.ca::3c4d06ba-dd9b-4073-876f-9f8f4ded705c" providerId="AD" clId="Web-{DB9F14F6-CFD5-498D-B456-6178D7FFFDCD}"/>
    <pc:docChg chg="modSld">
      <pc:chgData name="Ronald Saenz Huerta" userId="S::rsaenzhu@my.centennialcollege.ca::3c4d06ba-dd9b-4073-876f-9f8f4ded705c" providerId="AD" clId="Web-{DB9F14F6-CFD5-498D-B456-6178D7FFFDCD}" dt="2023-11-01T05:20:52.244" v="27" actId="1076"/>
      <pc:docMkLst>
        <pc:docMk/>
      </pc:docMkLst>
      <pc:sldChg chg="addSp delSp modSp">
        <pc:chgData name="Ronald Saenz Huerta" userId="S::rsaenzhu@my.centennialcollege.ca::3c4d06ba-dd9b-4073-876f-9f8f4ded705c" providerId="AD" clId="Web-{DB9F14F6-CFD5-498D-B456-6178D7FFFDCD}" dt="2023-11-01T05:20:52.244" v="27" actId="1076"/>
        <pc:sldMkLst>
          <pc:docMk/>
          <pc:sldMk cId="1508632696" sldId="312"/>
        </pc:sldMkLst>
        <pc:spChg chg="mod">
          <ac:chgData name="Ronald Saenz Huerta" userId="S::rsaenzhu@my.centennialcollege.ca::3c4d06ba-dd9b-4073-876f-9f8f4ded705c" providerId="AD" clId="Web-{DB9F14F6-CFD5-498D-B456-6178D7FFFDCD}" dt="2023-11-01T05:20:17.930" v="19" actId="20577"/>
          <ac:spMkLst>
            <pc:docMk/>
            <pc:sldMk cId="1508632696" sldId="312"/>
            <ac:spMk id="17" creationId="{EB910D82-15AD-1DD5-5153-C85369B63F29}"/>
          </ac:spMkLst>
        </pc:spChg>
        <pc:picChg chg="add mod">
          <ac:chgData name="Ronald Saenz Huerta" userId="S::rsaenzhu@my.centennialcollege.ca::3c4d06ba-dd9b-4073-876f-9f8f4ded705c" providerId="AD" clId="Web-{DB9F14F6-CFD5-498D-B456-6178D7FFFDCD}" dt="2023-11-01T05:19:00.427" v="4" actId="14100"/>
          <ac:picMkLst>
            <pc:docMk/>
            <pc:sldMk cId="1508632696" sldId="312"/>
            <ac:picMk id="2" creationId="{D23F3ECF-6128-F9A9-8A0B-6C2EF7A168C5}"/>
          </ac:picMkLst>
        </pc:picChg>
        <pc:picChg chg="add mod">
          <ac:chgData name="Ronald Saenz Huerta" userId="S::rsaenzhu@my.centennialcollege.ca::3c4d06ba-dd9b-4073-876f-9f8f4ded705c" providerId="AD" clId="Web-{DB9F14F6-CFD5-498D-B456-6178D7FFFDCD}" dt="2023-11-01T05:19:47.898" v="14" actId="1076"/>
          <ac:picMkLst>
            <pc:docMk/>
            <pc:sldMk cId="1508632696" sldId="312"/>
            <ac:picMk id="3" creationId="{F63E7C75-6E73-AE88-66B2-AA8C988C4876}"/>
          </ac:picMkLst>
        </pc:picChg>
        <pc:picChg chg="add mod">
          <ac:chgData name="Ronald Saenz Huerta" userId="S::rsaenzhu@my.centennialcollege.ca::3c4d06ba-dd9b-4073-876f-9f8f4ded705c" providerId="AD" clId="Web-{DB9F14F6-CFD5-498D-B456-6178D7FFFDCD}" dt="2023-11-01T05:20:52.244" v="27" actId="1076"/>
          <ac:picMkLst>
            <pc:docMk/>
            <pc:sldMk cId="1508632696" sldId="312"/>
            <ac:picMk id="4" creationId="{781345D9-EB14-C99E-A3DF-7B12599544BE}"/>
          </ac:picMkLst>
        </pc:picChg>
        <pc:picChg chg="del">
          <ac:chgData name="Ronald Saenz Huerta" userId="S::rsaenzhu@my.centennialcollege.ca::3c4d06ba-dd9b-4073-876f-9f8f4ded705c" providerId="AD" clId="Web-{DB9F14F6-CFD5-498D-B456-6178D7FFFDCD}" dt="2023-11-01T05:20:19.305" v="20"/>
          <ac:picMkLst>
            <pc:docMk/>
            <pc:sldMk cId="1508632696" sldId="312"/>
            <ac:picMk id="15" creationId="{8451FC18-5091-E2F1-D44D-9192ACD94829}"/>
          </ac:picMkLst>
        </pc:picChg>
        <pc:picChg chg="del">
          <ac:chgData name="Ronald Saenz Huerta" userId="S::rsaenzhu@my.centennialcollege.ca::3c4d06ba-dd9b-4073-876f-9f8f4ded705c" providerId="AD" clId="Web-{DB9F14F6-CFD5-498D-B456-6178D7FFFDCD}" dt="2023-11-01T05:18:43.317" v="0"/>
          <ac:picMkLst>
            <pc:docMk/>
            <pc:sldMk cId="1508632696" sldId="312"/>
            <ac:picMk id="16" creationId="{2BF31E4A-7D63-36E9-B763-6F1479014912}"/>
          </ac:picMkLst>
        </pc:picChg>
        <pc:picChg chg="del">
          <ac:chgData name="Ronald Saenz Huerta" userId="S::rsaenzhu@my.centennialcollege.ca::3c4d06ba-dd9b-4073-876f-9f8f4ded705c" providerId="AD" clId="Web-{DB9F14F6-CFD5-498D-B456-6178D7FFFDCD}" dt="2023-11-01T05:19:14.537" v="5"/>
          <ac:picMkLst>
            <pc:docMk/>
            <pc:sldMk cId="1508632696" sldId="312"/>
            <ac:picMk id="18" creationId="{C61AD499-818F-E0DE-2142-C84371E21AC8}"/>
          </ac:picMkLst>
        </pc:picChg>
      </pc:sldChg>
    </pc:docChg>
  </pc:docChgLst>
  <pc:docChgLst>
    <pc:chgData name="Manipal Sidhu" userId="S::msidhu45@my.centennialcollege.ca::e5ee06a5-835c-4ae0-b104-9247fa104f08" providerId="AD" clId="Web-{9AF95BDF-1A92-3C6F-EE58-08001ECF4962}"/>
    <pc:docChg chg="addSld delSld modSld sldOrd">
      <pc:chgData name="Manipal Sidhu" userId="S::msidhu45@my.centennialcollege.ca::e5ee06a5-835c-4ae0-b104-9247fa104f08" providerId="AD" clId="Web-{9AF95BDF-1A92-3C6F-EE58-08001ECF4962}" dt="2023-11-01T02:33:53.385" v="1692" actId="20577"/>
      <pc:docMkLst>
        <pc:docMk/>
      </pc:docMkLst>
      <pc:sldChg chg="modSp">
        <pc:chgData name="Manipal Sidhu" userId="S::msidhu45@my.centennialcollege.ca::e5ee06a5-835c-4ae0-b104-9247fa104f08" providerId="AD" clId="Web-{9AF95BDF-1A92-3C6F-EE58-08001ECF4962}" dt="2023-11-01T00:07:42.512" v="555" actId="20577"/>
        <pc:sldMkLst>
          <pc:docMk/>
          <pc:sldMk cId="1255000711" sldId="270"/>
        </pc:sldMkLst>
        <pc:spChg chg="mod">
          <ac:chgData name="Manipal Sidhu" userId="S::msidhu45@my.centennialcollege.ca::e5ee06a5-835c-4ae0-b104-9247fa104f08" providerId="AD" clId="Web-{9AF95BDF-1A92-3C6F-EE58-08001ECF4962}" dt="2023-11-01T00:07:42.512" v="555" actId="20577"/>
          <ac:spMkLst>
            <pc:docMk/>
            <pc:sldMk cId="1255000711" sldId="270"/>
            <ac:spMk id="8" creationId="{3648C587-C8E5-481F-9366-C41B8CC67B5C}"/>
          </ac:spMkLst>
        </pc:spChg>
      </pc:sldChg>
      <pc:sldChg chg="addSp delSp modSp mod setBg">
        <pc:chgData name="Manipal Sidhu" userId="S::msidhu45@my.centennialcollege.ca::e5ee06a5-835c-4ae0-b104-9247fa104f08" providerId="AD" clId="Web-{9AF95BDF-1A92-3C6F-EE58-08001ECF4962}" dt="2023-11-01T00:22:25.647" v="670"/>
        <pc:sldMkLst>
          <pc:docMk/>
          <pc:sldMk cId="1361457611" sldId="273"/>
        </pc:sldMkLst>
        <pc:spChg chg="add del mod">
          <ac:chgData name="Manipal Sidhu" userId="S::msidhu45@my.centennialcollege.ca::e5ee06a5-835c-4ae0-b104-9247fa104f08" providerId="AD" clId="Web-{9AF95BDF-1A92-3C6F-EE58-08001ECF4962}" dt="2023-10-31T23:16:46.507" v="189"/>
          <ac:spMkLst>
            <pc:docMk/>
            <pc:sldMk cId="1361457611" sldId="273"/>
            <ac:spMk id="5" creationId="{0AD119DF-EDAE-6CBD-FCD7-ECDEA6E45E69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37:34.138" v="333"/>
          <ac:spMkLst>
            <pc:docMk/>
            <pc:sldMk cId="1361457611" sldId="273"/>
            <ac:spMk id="6" creationId="{94DB44B5-5461-B7A9-CDD1-61ABD4010D87}"/>
          </ac:spMkLst>
        </pc:spChg>
        <pc:spChg chg="del">
          <ac:chgData name="Manipal Sidhu" userId="S::msidhu45@my.centennialcollege.ca::e5ee06a5-835c-4ae0-b104-9247fa104f08" providerId="AD" clId="Web-{9AF95BDF-1A92-3C6F-EE58-08001ECF4962}" dt="2023-10-31T21:59:45.562" v="91"/>
          <ac:spMkLst>
            <pc:docMk/>
            <pc:sldMk cId="1361457611" sldId="273"/>
            <ac:spMk id="11" creationId="{2553F943-7E5E-4A56-B451-0160855CD2F9}"/>
          </ac:spMkLst>
        </pc:spChg>
        <pc:spChg chg="del">
          <ac:chgData name="Manipal Sidhu" userId="S::msidhu45@my.centennialcollege.ca::e5ee06a5-835c-4ae0-b104-9247fa104f08" providerId="AD" clId="Web-{9AF95BDF-1A92-3C6F-EE58-08001ECF4962}" dt="2023-10-31T21:59:43.750" v="90"/>
          <ac:spMkLst>
            <pc:docMk/>
            <pc:sldMk cId="1361457611" sldId="273"/>
            <ac:spMk id="13" creationId="{E78984A5-F46A-499C-BB67-5E5FBC7EBD3A}"/>
          </ac:spMkLst>
        </pc:spChg>
        <pc:spChg chg="add del mod">
          <ac:chgData name="Manipal Sidhu" userId="S::msidhu45@my.centennialcollege.ca::e5ee06a5-835c-4ae0-b104-9247fa104f08" providerId="AD" clId="Web-{9AF95BDF-1A92-3C6F-EE58-08001ECF4962}" dt="2023-10-31T23:42:12.338" v="391"/>
          <ac:spMkLst>
            <pc:docMk/>
            <pc:sldMk cId="1361457611" sldId="273"/>
            <ac:spMk id="17" creationId="{95BCBB4D-4E50-BF50-E0D4-43EE41A9B6AC}"/>
          </ac:spMkLst>
        </pc:spChg>
        <pc:spChg chg="add del ord">
          <ac:chgData name="Manipal Sidhu" userId="S::msidhu45@my.centennialcollege.ca::e5ee06a5-835c-4ae0-b104-9247fa104f08" providerId="AD" clId="Web-{9AF95BDF-1A92-3C6F-EE58-08001ECF4962}" dt="2023-11-01T00:22:25.647" v="670"/>
          <ac:spMkLst>
            <pc:docMk/>
            <pc:sldMk cId="1361457611" sldId="273"/>
            <ac:spMk id="18" creationId="{09010F96-C3A7-D367-EBEC-3D9D4DE23D13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15:12.597" v="165"/>
          <ac:spMkLst>
            <pc:docMk/>
            <pc:sldMk cId="1361457611" sldId="273"/>
            <ac:spMk id="23" creationId="{7C98A213-5994-475E-B327-DC6EC27FBA8B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15:12.597" v="165"/>
          <ac:spMkLst>
            <pc:docMk/>
            <pc:sldMk cId="1361457611" sldId="273"/>
            <ac:spMk id="25" creationId="{4B030A0D-0DAD-4A99-89BB-419527D6A64B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15:06.424" v="158"/>
          <ac:spMkLst>
            <pc:docMk/>
            <pc:sldMk cId="1361457611" sldId="273"/>
            <ac:spMk id="27" creationId="{70155189-D96C-4527-B0EC-654B946BE615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14:24.657" v="153"/>
          <ac:spMkLst>
            <pc:docMk/>
            <pc:sldMk cId="1361457611" sldId="273"/>
            <ac:spMk id="30" creationId="{80FF5399-FA23-473F-85C9-264D3BE152BA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14:24.657" v="153"/>
          <ac:spMkLst>
            <pc:docMk/>
            <pc:sldMk cId="1361457611" sldId="273"/>
            <ac:spMk id="32" creationId="{C7131595-FDDB-7A19-5010-FB35011F3B56}"/>
          </ac:spMkLst>
        </pc:spChg>
        <pc:spChg chg="add mod ord">
          <ac:chgData name="Manipal Sidhu" userId="S::msidhu45@my.centennialcollege.ca::e5ee06a5-835c-4ae0-b104-9247fa104f08" providerId="AD" clId="Web-{9AF95BDF-1A92-3C6F-EE58-08001ECF4962}" dt="2023-10-31T23:54:18.259" v="492" actId="20577"/>
          <ac:spMkLst>
            <pc:docMk/>
            <pc:sldMk cId="1361457611" sldId="273"/>
            <ac:spMk id="49" creationId="{16C15423-89CF-1400-0FD1-6DF2444CB48C}"/>
          </ac:spMkLst>
        </pc:spChg>
        <pc:spChg chg="add">
          <ac:chgData name="Manipal Sidhu" userId="S::msidhu45@my.centennialcollege.ca::e5ee06a5-835c-4ae0-b104-9247fa104f08" providerId="AD" clId="Web-{9AF95BDF-1A92-3C6F-EE58-08001ECF4962}" dt="2023-10-31T23:42:12.338" v="391"/>
          <ac:spMkLst>
            <pc:docMk/>
            <pc:sldMk cId="1361457611" sldId="273"/>
            <ac:spMk id="51" creationId="{0550F5B9-399F-4FAD-AE6C-ED65F9A43A74}"/>
          </ac:spMkLst>
        </pc:spChg>
        <pc:spChg chg="add">
          <ac:chgData name="Manipal Sidhu" userId="S::msidhu45@my.centennialcollege.ca::e5ee06a5-835c-4ae0-b104-9247fa104f08" providerId="AD" clId="Web-{9AF95BDF-1A92-3C6F-EE58-08001ECF4962}" dt="2023-10-31T23:42:12.338" v="391"/>
          <ac:spMkLst>
            <pc:docMk/>
            <pc:sldMk cId="1361457611" sldId="273"/>
            <ac:spMk id="52" creationId="{C062E60F-5CD4-4268-8359-8076634680E5}"/>
          </ac:spMkLst>
        </pc:spChg>
        <pc:spChg chg="add">
          <ac:chgData name="Manipal Sidhu" userId="S::msidhu45@my.centennialcollege.ca::e5ee06a5-835c-4ae0-b104-9247fa104f08" providerId="AD" clId="Web-{9AF95BDF-1A92-3C6F-EE58-08001ECF4962}" dt="2023-10-31T23:42:12.338" v="391"/>
          <ac:spMkLst>
            <pc:docMk/>
            <pc:sldMk cId="1361457611" sldId="273"/>
            <ac:spMk id="53" creationId="{BB341EC3-1810-4D33-BA3F-E2D0AA0ECFB6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41:39.571" v="385"/>
          <ac:spMkLst>
            <pc:docMk/>
            <pc:sldMk cId="1361457611" sldId="273"/>
            <ac:spMk id="54" creationId="{0550F5B9-399F-4FAD-AE6C-ED65F9A43A74}"/>
          </ac:spMkLst>
        </pc:spChg>
        <pc:spChg chg="add">
          <ac:chgData name="Manipal Sidhu" userId="S::msidhu45@my.centennialcollege.ca::e5ee06a5-835c-4ae0-b104-9247fa104f08" providerId="AD" clId="Web-{9AF95BDF-1A92-3C6F-EE58-08001ECF4962}" dt="2023-10-31T23:42:12.338" v="391"/>
          <ac:spMkLst>
            <pc:docMk/>
            <pc:sldMk cId="1361457611" sldId="273"/>
            <ac:spMk id="55" creationId="{10127CDE-2B99-47A8-BB3C-7D17519105E0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41:39.571" v="385"/>
          <ac:spMkLst>
            <pc:docMk/>
            <pc:sldMk cId="1361457611" sldId="273"/>
            <ac:spMk id="56" creationId="{C062E60F-5CD4-4268-8359-8076634680E5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41:39.571" v="385"/>
          <ac:spMkLst>
            <pc:docMk/>
            <pc:sldMk cId="1361457611" sldId="273"/>
            <ac:spMk id="58" creationId="{BB341EC3-1810-4D33-BA3F-E2D0AA0ECFB6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41:39.571" v="385"/>
          <ac:spMkLst>
            <pc:docMk/>
            <pc:sldMk cId="1361457611" sldId="273"/>
            <ac:spMk id="60" creationId="{10127CDE-2B99-47A8-BB3C-7D17519105E0}"/>
          </ac:spMkLst>
        </pc:spChg>
        <pc:graphicFrameChg chg="add del modGraphic">
          <ac:chgData name="Manipal Sidhu" userId="S::msidhu45@my.centennialcollege.ca::e5ee06a5-835c-4ae0-b104-9247fa104f08" providerId="AD" clId="Web-{9AF95BDF-1A92-3C6F-EE58-08001ECF4962}" dt="2023-10-31T22:07:01.219" v="117"/>
          <ac:graphicFrameMkLst>
            <pc:docMk/>
            <pc:sldMk cId="1361457611" sldId="273"/>
            <ac:graphicFrameMk id="2" creationId="{D48B033A-7946-2EE9-25A0-CE44E970ABAF}"/>
          </ac:graphicFrameMkLst>
        </pc:graphicFrameChg>
        <pc:graphicFrameChg chg="add del mod modGraphic">
          <ac:chgData name="Manipal Sidhu" userId="S::msidhu45@my.centennialcollege.ca::e5ee06a5-835c-4ae0-b104-9247fa104f08" providerId="AD" clId="Web-{9AF95BDF-1A92-3C6F-EE58-08001ECF4962}" dt="2023-10-31T23:38:25.093" v="340"/>
          <ac:graphicFrameMkLst>
            <pc:docMk/>
            <pc:sldMk cId="1361457611" sldId="273"/>
            <ac:graphicFrameMk id="7" creationId="{26BF9A5F-3902-A0D9-83CD-55E1594EBDB1}"/>
          </ac:graphicFrameMkLst>
        </pc:graphicFrameChg>
        <pc:graphicFrameChg chg="add del mod modGraphic">
          <ac:chgData name="Manipal Sidhu" userId="S::msidhu45@my.centennialcollege.ca::e5ee06a5-835c-4ae0-b104-9247fa104f08" providerId="AD" clId="Web-{9AF95BDF-1A92-3C6F-EE58-08001ECF4962}" dt="2023-10-31T23:38:58.454" v="342"/>
          <ac:graphicFrameMkLst>
            <pc:docMk/>
            <pc:sldMk cId="1361457611" sldId="273"/>
            <ac:graphicFrameMk id="39" creationId="{2D687406-1302-CDBD-E173-2C541DB6E71D}"/>
          </ac:graphicFrameMkLst>
        </pc:graphicFrameChg>
        <pc:picChg chg="add mod">
          <ac:chgData name="Manipal Sidhu" userId="S::msidhu45@my.centennialcollege.ca::e5ee06a5-835c-4ae0-b104-9247fa104f08" providerId="AD" clId="Web-{9AF95BDF-1A92-3C6F-EE58-08001ECF4962}" dt="2023-10-31T23:43:13.434" v="407" actId="1076"/>
          <ac:picMkLst>
            <pc:docMk/>
            <pc:sldMk cId="1361457611" sldId="273"/>
            <ac:picMk id="2" creationId="{60A2818D-3CCC-D5A8-095C-C081A01ADAE3}"/>
          </ac:picMkLst>
        </pc:picChg>
        <pc:picChg chg="add mod ord">
          <ac:chgData name="Manipal Sidhu" userId="S::msidhu45@my.centennialcollege.ca::e5ee06a5-835c-4ae0-b104-9247fa104f08" providerId="AD" clId="Web-{9AF95BDF-1A92-3C6F-EE58-08001ECF4962}" dt="2023-10-31T23:43:36.857" v="413" actId="1076"/>
          <ac:picMkLst>
            <pc:docMk/>
            <pc:sldMk cId="1361457611" sldId="273"/>
            <ac:picMk id="3" creationId="{DCEA5156-37C9-930A-11E1-4D0E65CFAEB7}"/>
          </ac:picMkLst>
        </pc:picChg>
        <pc:picChg chg="add mod ord">
          <ac:chgData name="Manipal Sidhu" userId="S::msidhu45@my.centennialcollege.ca::e5ee06a5-835c-4ae0-b104-9247fa104f08" providerId="AD" clId="Web-{9AF95BDF-1A92-3C6F-EE58-08001ECF4962}" dt="2023-10-31T23:43:20.387" v="409" actId="14100"/>
          <ac:picMkLst>
            <pc:docMk/>
            <pc:sldMk cId="1361457611" sldId="273"/>
            <ac:picMk id="4" creationId="{984AD7C6-83F1-DDA3-B052-AE3F94EC2386}"/>
          </ac:picMkLst>
        </pc:picChg>
      </pc:sldChg>
      <pc:sldChg chg="modSp">
        <pc:chgData name="Manipal Sidhu" userId="S::msidhu45@my.centennialcollege.ca::e5ee06a5-835c-4ae0-b104-9247fa104f08" providerId="AD" clId="Web-{9AF95BDF-1A92-3C6F-EE58-08001ECF4962}" dt="2023-11-01T02:33:53.385" v="1692" actId="20577"/>
        <pc:sldMkLst>
          <pc:docMk/>
          <pc:sldMk cId="4277309841" sldId="275"/>
        </pc:sldMkLst>
        <pc:spChg chg="mod">
          <ac:chgData name="Manipal Sidhu" userId="S::msidhu45@my.centennialcollege.ca::e5ee06a5-835c-4ae0-b104-9247fa104f08" providerId="AD" clId="Web-{9AF95BDF-1A92-3C6F-EE58-08001ECF4962}" dt="2023-11-01T02:33:53.385" v="1692" actId="20577"/>
          <ac:spMkLst>
            <pc:docMk/>
            <pc:sldMk cId="4277309841" sldId="275"/>
            <ac:spMk id="2" creationId="{8A9A2C75-65A5-BAAD-FBA4-CF0551DD5AC8}"/>
          </ac:spMkLst>
        </pc:spChg>
      </pc:sldChg>
      <pc:sldChg chg="addSp delSp modSp mod setClrOvrMap">
        <pc:chgData name="Manipal Sidhu" userId="S::msidhu45@my.centennialcollege.ca::e5ee06a5-835c-4ae0-b104-9247fa104f08" providerId="AD" clId="Web-{9AF95BDF-1A92-3C6F-EE58-08001ECF4962}" dt="2023-11-01T00:23:20.852" v="688" actId="1076"/>
        <pc:sldMkLst>
          <pc:docMk/>
          <pc:sldMk cId="2352103840" sldId="276"/>
        </pc:sldMkLst>
        <pc:spChg chg="add del mod">
          <ac:chgData name="Manipal Sidhu" userId="S::msidhu45@my.centennialcollege.ca::e5ee06a5-835c-4ae0-b104-9247fa104f08" providerId="AD" clId="Web-{9AF95BDF-1A92-3C6F-EE58-08001ECF4962}" dt="2023-10-31T21:48:04.901" v="16"/>
          <ac:spMkLst>
            <pc:docMk/>
            <pc:sldMk cId="2352103840" sldId="276"/>
            <ac:spMk id="2" creationId="{F525F475-8907-E25E-FBEA-099C2B4817CE}"/>
          </ac:spMkLst>
        </pc:spChg>
        <pc:spChg chg="del">
          <ac:chgData name="Manipal Sidhu" userId="S::msidhu45@my.centennialcollege.ca::e5ee06a5-835c-4ae0-b104-9247fa104f08" providerId="AD" clId="Web-{9AF95BDF-1A92-3C6F-EE58-08001ECF4962}" dt="2023-10-31T21:52:39.359" v="17"/>
          <ac:spMkLst>
            <pc:docMk/>
            <pc:sldMk cId="2352103840" sldId="276"/>
            <ac:spMk id="3" creationId="{8274FC24-D385-F1E2-6237-9F7A3AB02C54}"/>
          </ac:spMkLst>
        </pc:spChg>
        <pc:spChg chg="del mod">
          <ac:chgData name="Manipal Sidhu" userId="S::msidhu45@my.centennialcollege.ca::e5ee06a5-835c-4ae0-b104-9247fa104f08" providerId="AD" clId="Web-{9AF95BDF-1A92-3C6F-EE58-08001ECF4962}" dt="2023-11-01T00:22:20.021" v="669"/>
          <ac:spMkLst>
            <pc:docMk/>
            <pc:sldMk cId="2352103840" sldId="276"/>
            <ac:spMk id="4" creationId="{816B405C-B524-437D-A020-C9F0875C6D2C}"/>
          </ac:spMkLst>
        </pc:spChg>
        <pc:spChg chg="del mod">
          <ac:chgData name="Manipal Sidhu" userId="S::msidhu45@my.centennialcollege.ca::e5ee06a5-835c-4ae0-b104-9247fa104f08" providerId="AD" clId="Web-{9AF95BDF-1A92-3C6F-EE58-08001ECF4962}" dt="2023-11-01T00:20:53.346" v="657"/>
          <ac:spMkLst>
            <pc:docMk/>
            <pc:sldMk cId="2352103840" sldId="276"/>
            <ac:spMk id="5" creationId="{27FD09E1-2F64-4D27-BE2A-B97B619CFA7C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7:02.097" v="62"/>
          <ac:spMkLst>
            <pc:docMk/>
            <pc:sldMk cId="2352103840" sldId="276"/>
            <ac:spMk id="18" creationId="{A66409EC-9CC3-482A-A4A5-54ED092B3F22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7:20.880" v="63"/>
          <ac:spMkLst>
            <pc:docMk/>
            <pc:sldMk cId="2352103840" sldId="276"/>
            <ac:spMk id="25" creationId="{B6FACB3C-9069-4791-BC5C-0DB7CD19B853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7:20.880" v="63"/>
          <ac:spMkLst>
            <pc:docMk/>
            <pc:sldMk cId="2352103840" sldId="276"/>
            <ac:spMk id="26" creationId="{71F2038E-D777-4B76-81DD-DD13EE91B9DD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8:24.447" v="77"/>
          <ac:spMkLst>
            <pc:docMk/>
            <pc:sldMk cId="2352103840" sldId="276"/>
            <ac:spMk id="30" creationId="{6C4028FD-8BAA-4A19-BFDE-594D991B7552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8:10.540" v="72"/>
          <ac:spMkLst>
            <pc:docMk/>
            <pc:sldMk cId="2352103840" sldId="276"/>
            <ac:spMk id="32" creationId="{955A2079-FA98-4876-80F0-72364A7D2EA4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5:10.761" v="39"/>
          <ac:spMkLst>
            <pc:docMk/>
            <pc:sldMk cId="2352103840" sldId="276"/>
            <ac:spMk id="33" creationId="{9228552E-C8B1-4A80-8448-0787CE0FC704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8:13.368" v="74"/>
          <ac:spMkLst>
            <pc:docMk/>
            <pc:sldMk cId="2352103840" sldId="276"/>
            <ac:spMk id="36" creationId="{9228552E-C8B1-4A80-8448-0787CE0FC704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8:24.416" v="76"/>
          <ac:spMkLst>
            <pc:docMk/>
            <pc:sldMk cId="2352103840" sldId="276"/>
            <ac:spMk id="38" creationId="{7D144591-E9E9-4209-8701-3BB48A917D51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1-01T00:21:01.784" v="658"/>
          <ac:spMkLst>
            <pc:docMk/>
            <pc:sldMk cId="2352103840" sldId="276"/>
            <ac:spMk id="40" creationId="{6C4028FD-8BAA-4A19-BFDE-594D991B7552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5:13.417" v="41"/>
          <ac:spMkLst>
            <pc:docMk/>
            <pc:sldMk cId="2352103840" sldId="276"/>
            <ac:spMk id="42" creationId="{B95B9BA8-1D69-4796-85F5-B6D0BD52354B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5:18.621" v="43"/>
          <ac:spMkLst>
            <pc:docMk/>
            <pc:sldMk cId="2352103840" sldId="276"/>
            <ac:spMk id="44" creationId="{96CF2A2B-0745-440C-9224-C5C6A0A4286F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5:18.621" v="43"/>
          <ac:spMkLst>
            <pc:docMk/>
            <pc:sldMk cId="2352103840" sldId="276"/>
            <ac:spMk id="45" creationId="{75BE6D6B-84C9-4D2B-97EB-773B7369EF82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7:00.175" v="61"/>
          <ac:spMkLst>
            <pc:docMk/>
            <pc:sldMk cId="2352103840" sldId="276"/>
            <ac:spMk id="50" creationId="{45D37F4E-DDB4-456B-97E0-9937730A039F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7:00.175" v="61"/>
          <ac:spMkLst>
            <pc:docMk/>
            <pc:sldMk cId="2352103840" sldId="276"/>
            <ac:spMk id="51" creationId="{B2DD41CD-8F47-4F56-AD12-4E2FF7696987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5:58.421" v="53"/>
          <ac:spMkLst>
            <pc:docMk/>
            <pc:sldMk cId="2352103840" sldId="276"/>
            <ac:spMk id="56" creationId="{BACC6370-2D7E-4714-9D71-7542949D7D5D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5:55.874" v="51"/>
          <ac:spMkLst>
            <pc:docMk/>
            <pc:sldMk cId="2352103840" sldId="276"/>
            <ac:spMk id="57" creationId="{9228552E-C8B1-4A80-8448-0787CE0FC704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5:58.421" v="53"/>
          <ac:spMkLst>
            <pc:docMk/>
            <pc:sldMk cId="2352103840" sldId="276"/>
            <ac:spMk id="58" creationId="{F68B3F68-107C-434F-AA38-110D5EA91B85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5:58.421" v="53"/>
          <ac:spMkLst>
            <pc:docMk/>
            <pc:sldMk cId="2352103840" sldId="276"/>
            <ac:spMk id="60" creationId="{AAD0DBB9-1A4B-4391-81D4-CB19F9AB918A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5:58.421" v="53"/>
          <ac:spMkLst>
            <pc:docMk/>
            <pc:sldMk cId="2352103840" sldId="276"/>
            <ac:spMk id="62" creationId="{063BBA22-50EA-4C4D-BE05-F1CE4E63AA56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6:11.203" v="55"/>
          <ac:spMkLst>
            <pc:docMk/>
            <pc:sldMk cId="2352103840" sldId="276"/>
            <ac:spMk id="64" creationId="{6C4028FD-8BAA-4A19-BFDE-594D991B7552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1:56:53.987" v="57"/>
          <ac:spMkLst>
            <pc:docMk/>
            <pc:sldMk cId="2352103840" sldId="276"/>
            <ac:spMk id="66" creationId="{B50AB553-2A96-4A92-96F2-93548E096954}"/>
          </ac:spMkLst>
        </pc:spChg>
        <pc:spChg chg="add mod ord">
          <ac:chgData name="Manipal Sidhu" userId="S::msidhu45@my.centennialcollege.ca::e5ee06a5-835c-4ae0-b104-9247fa104f08" providerId="AD" clId="Web-{9AF95BDF-1A92-3C6F-EE58-08001ECF4962}" dt="2023-11-01T00:21:01.784" v="658"/>
          <ac:spMkLst>
            <pc:docMk/>
            <pc:sldMk cId="2352103840" sldId="276"/>
            <ac:spMk id="958" creationId="{BC50F43C-B69D-43F7-4AEB-14E9F567C22E}"/>
          </ac:spMkLst>
        </pc:spChg>
        <pc:spChg chg="add">
          <ac:chgData name="Manipal Sidhu" userId="S::msidhu45@my.centennialcollege.ca::e5ee06a5-835c-4ae0-b104-9247fa104f08" providerId="AD" clId="Web-{9AF95BDF-1A92-3C6F-EE58-08001ECF4962}" dt="2023-11-01T00:21:01.784" v="658"/>
          <ac:spMkLst>
            <pc:docMk/>
            <pc:sldMk cId="2352103840" sldId="276"/>
            <ac:spMk id="964" creationId="{257363FD-7E77-4145-9483-331A807ADF0E}"/>
          </ac:spMkLst>
        </pc:spChg>
        <pc:spChg chg="add del mod">
          <ac:chgData name="Manipal Sidhu" userId="S::msidhu45@my.centennialcollege.ca::e5ee06a5-835c-4ae0-b104-9247fa104f08" providerId="AD" clId="Web-{9AF95BDF-1A92-3C6F-EE58-08001ECF4962}" dt="2023-11-01T00:22:07.537" v="666"/>
          <ac:spMkLst>
            <pc:docMk/>
            <pc:sldMk cId="2352103840" sldId="276"/>
            <ac:spMk id="1150" creationId="{0DAB9B3D-9812-C2BD-A036-254E9990A45E}"/>
          </ac:spMkLst>
        </pc:spChg>
        <pc:spChg chg="add mod">
          <ac:chgData name="Manipal Sidhu" userId="S::msidhu45@my.centennialcollege.ca::e5ee06a5-835c-4ae0-b104-9247fa104f08" providerId="AD" clId="Web-{9AF95BDF-1A92-3C6F-EE58-08001ECF4962}" dt="2023-11-01T00:23:20.852" v="688" actId="1076"/>
          <ac:spMkLst>
            <pc:docMk/>
            <pc:sldMk cId="2352103840" sldId="276"/>
            <ac:spMk id="1284" creationId="{E89871DE-FDE6-02C5-38B5-1A8D5CCB2645}"/>
          </ac:spMkLst>
        </pc:spChg>
        <pc:spChg chg="add del mod">
          <ac:chgData name="Manipal Sidhu" userId="S::msidhu45@my.centennialcollege.ca::e5ee06a5-835c-4ae0-b104-9247fa104f08" providerId="AD" clId="Web-{9AF95BDF-1A92-3C6F-EE58-08001ECF4962}" dt="2023-11-01T00:23:00.601" v="682"/>
          <ac:spMkLst>
            <pc:docMk/>
            <pc:sldMk cId="2352103840" sldId="276"/>
            <ac:spMk id="1286" creationId="{73CD7F54-2F6C-94BA-E2BF-267809E5B56F}"/>
          </ac:spMkLst>
        </pc:spChg>
        <pc:grpChg chg="add del">
          <ac:chgData name="Manipal Sidhu" userId="S::msidhu45@my.centennialcollege.ca::e5ee06a5-835c-4ae0-b104-9247fa104f08" providerId="AD" clId="Web-{9AF95BDF-1A92-3C6F-EE58-08001ECF4962}" dt="2023-10-31T21:57:20.880" v="63"/>
          <ac:grpSpMkLst>
            <pc:docMk/>
            <pc:sldMk cId="2352103840" sldId="276"/>
            <ac:grpSpMk id="27" creationId="{DD354807-230F-4402-B1B9-F733A8F1F190}"/>
          </ac:grpSpMkLst>
        </pc:grpChg>
        <pc:grpChg chg="add del">
          <ac:chgData name="Manipal Sidhu" userId="S::msidhu45@my.centennialcollege.ca::e5ee06a5-835c-4ae0-b104-9247fa104f08" providerId="AD" clId="Web-{9AF95BDF-1A92-3C6F-EE58-08001ECF4962}" dt="2023-10-31T21:55:13.417" v="41"/>
          <ac:grpSpMkLst>
            <pc:docMk/>
            <pc:sldMk cId="2352103840" sldId="276"/>
            <ac:grpSpMk id="35" creationId="{D44E3F87-3D58-4B03-86B2-15A5C5B9C964}"/>
          </ac:grpSpMkLst>
        </pc:grpChg>
        <pc:grpChg chg="add del">
          <ac:chgData name="Manipal Sidhu" userId="S::msidhu45@my.centennialcollege.ca::e5ee06a5-835c-4ae0-b104-9247fa104f08" providerId="AD" clId="Web-{9AF95BDF-1A92-3C6F-EE58-08001ECF4962}" dt="2023-10-31T21:55:23.043" v="45"/>
          <ac:grpSpMkLst>
            <pc:docMk/>
            <pc:sldMk cId="2352103840" sldId="276"/>
            <ac:grpSpMk id="47" creationId="{7024687B-3153-123C-0A8C-D7D007FAF1BE}"/>
          </ac:grpSpMkLst>
        </pc:grpChg>
        <pc:graphicFrameChg chg="add del mod modGraphic">
          <ac:chgData name="Manipal Sidhu" userId="S::msidhu45@my.centennialcollege.ca::e5ee06a5-835c-4ae0-b104-9247fa104f08" providerId="AD" clId="Web-{9AF95BDF-1A92-3C6F-EE58-08001ECF4962}" dt="2023-10-31T21:59:14.216" v="84"/>
          <ac:graphicFrameMkLst>
            <pc:docMk/>
            <pc:sldMk cId="2352103840" sldId="276"/>
            <ac:graphicFrameMk id="6" creationId="{EF89F493-D9A0-C38E-C582-F26899A5E82D}"/>
          </ac:graphicFrameMkLst>
        </pc:graphicFrameChg>
        <pc:graphicFrameChg chg="add mod modGraphic">
          <ac:chgData name="Manipal Sidhu" userId="S::msidhu45@my.centennialcollege.ca::e5ee06a5-835c-4ae0-b104-9247fa104f08" providerId="AD" clId="Web-{9AF95BDF-1A92-3C6F-EE58-08001ECF4962}" dt="2023-11-01T00:21:23.832" v="660" actId="14100"/>
          <ac:graphicFrameMkLst>
            <pc:docMk/>
            <pc:sldMk cId="2352103840" sldId="276"/>
            <ac:graphicFrameMk id="904" creationId="{226D56EA-6954-FE43-8DE7-46C6DAC16FE3}"/>
          </ac:graphicFrameMkLst>
        </pc:graphicFrameChg>
        <pc:graphicFrameChg chg="add del mod modGraphic">
          <ac:chgData name="Manipal Sidhu" userId="S::msidhu45@my.centennialcollege.ca::e5ee06a5-835c-4ae0-b104-9247fa104f08" providerId="AD" clId="Web-{9AF95BDF-1A92-3C6F-EE58-08001ECF4962}" dt="2023-11-01T00:19:21.030" v="645"/>
          <ac:graphicFrameMkLst>
            <pc:docMk/>
            <pc:sldMk cId="2352103840" sldId="276"/>
            <ac:graphicFrameMk id="959" creationId="{1E871465-433E-2202-B14B-6AA2A5069C7F}"/>
          </ac:graphicFrameMkLst>
        </pc:graphicFrameChg>
        <pc:graphicFrameChg chg="add del mod modGraphic">
          <ac:chgData name="Manipal Sidhu" userId="S::msidhu45@my.centennialcollege.ca::e5ee06a5-835c-4ae0-b104-9247fa104f08" providerId="AD" clId="Web-{9AF95BDF-1A92-3C6F-EE58-08001ECF4962}" dt="2023-11-01T00:20:02.281" v="651"/>
          <ac:graphicFrameMkLst>
            <pc:docMk/>
            <pc:sldMk cId="2352103840" sldId="276"/>
            <ac:graphicFrameMk id="971" creationId="{28F2B84D-1B48-0B09-0E01-127D5F8E1AE4}"/>
          </ac:graphicFrameMkLst>
        </pc:graphicFrameChg>
        <pc:picChg chg="add del">
          <ac:chgData name="Manipal Sidhu" userId="S::msidhu45@my.centennialcollege.ca::e5ee06a5-835c-4ae0-b104-9247fa104f08" providerId="AD" clId="Web-{9AF95BDF-1A92-3C6F-EE58-08001ECF4962}" dt="2023-10-31T21:58:13.368" v="74"/>
          <ac:picMkLst>
            <pc:docMk/>
            <pc:sldMk cId="2352103840" sldId="276"/>
            <ac:picMk id="34" creationId="{280C15EB-BD01-61E4-E5F3-744E8974C427}"/>
          </ac:picMkLst>
        </pc:picChg>
        <pc:picChg chg="add del">
          <ac:chgData name="Manipal Sidhu" userId="S::msidhu45@my.centennialcollege.ca::e5ee06a5-835c-4ae0-b104-9247fa104f08" providerId="AD" clId="Web-{9AF95BDF-1A92-3C6F-EE58-08001ECF4962}" dt="2023-10-31T21:55:55.874" v="51"/>
          <ac:picMkLst>
            <pc:docMk/>
            <pc:sldMk cId="2352103840" sldId="276"/>
            <ac:picMk id="53" creationId="{D24D61E8-124E-BC0E-B3D0-862630380867}"/>
          </ac:picMkLst>
        </pc:picChg>
        <pc:picChg chg="add">
          <ac:chgData name="Manipal Sidhu" userId="S::msidhu45@my.centennialcollege.ca::e5ee06a5-835c-4ae0-b104-9247fa104f08" providerId="AD" clId="Web-{9AF95BDF-1A92-3C6F-EE58-08001ECF4962}" dt="2023-11-01T00:21:01.784" v="658"/>
          <ac:picMkLst>
            <pc:docMk/>
            <pc:sldMk cId="2352103840" sldId="276"/>
            <ac:picMk id="960" creationId="{C2145A67-5C91-7DCF-CB68-4AFA2F06CFD9}"/>
          </ac:picMkLst>
        </pc:picChg>
      </pc:sldChg>
      <pc:sldChg chg="del">
        <pc:chgData name="Manipal Sidhu" userId="S::msidhu45@my.centennialcollege.ca::e5ee06a5-835c-4ae0-b104-9247fa104f08" providerId="AD" clId="Web-{9AF95BDF-1A92-3C6F-EE58-08001ECF4962}" dt="2023-10-31T21:26:56.698" v="0"/>
        <pc:sldMkLst>
          <pc:docMk/>
          <pc:sldMk cId="4030761853" sldId="301"/>
        </pc:sldMkLst>
      </pc:sldChg>
      <pc:sldChg chg="del">
        <pc:chgData name="Manipal Sidhu" userId="S::msidhu45@my.centennialcollege.ca::e5ee06a5-835c-4ae0-b104-9247fa104f08" providerId="AD" clId="Web-{9AF95BDF-1A92-3C6F-EE58-08001ECF4962}" dt="2023-10-31T21:27:00.480" v="1"/>
        <pc:sldMkLst>
          <pc:docMk/>
          <pc:sldMk cId="1235980017" sldId="309"/>
        </pc:sldMkLst>
      </pc:sldChg>
      <pc:sldChg chg="addSp delSp modSp del">
        <pc:chgData name="Manipal Sidhu" userId="S::msidhu45@my.centennialcollege.ca::e5ee06a5-835c-4ae0-b104-9247fa104f08" providerId="AD" clId="Web-{9AF95BDF-1A92-3C6F-EE58-08001ECF4962}" dt="2023-10-31T21:59:49.563" v="93"/>
        <pc:sldMkLst>
          <pc:docMk/>
          <pc:sldMk cId="942244724" sldId="313"/>
        </pc:sldMkLst>
        <pc:spChg chg="del mod">
          <ac:chgData name="Manipal Sidhu" userId="S::msidhu45@my.centennialcollege.ca::e5ee06a5-835c-4ae0-b104-9247fa104f08" providerId="AD" clId="Web-{9AF95BDF-1A92-3C6F-EE58-08001ECF4962}" dt="2023-10-31T21:59:39.921" v="89"/>
          <ac:spMkLst>
            <pc:docMk/>
            <pc:sldMk cId="942244724" sldId="313"/>
            <ac:spMk id="4" creationId="{DCA25F09-7F5D-FC80-E5EC-1BD11CBA93F0}"/>
          </ac:spMkLst>
        </pc:spChg>
        <pc:spChg chg="del ord">
          <ac:chgData name="Manipal Sidhu" userId="S::msidhu45@my.centennialcollege.ca::e5ee06a5-835c-4ae0-b104-9247fa104f08" providerId="AD" clId="Web-{9AF95BDF-1A92-3C6F-EE58-08001ECF4962}" dt="2023-10-31T21:59:39.921" v="88"/>
          <ac:spMkLst>
            <pc:docMk/>
            <pc:sldMk cId="942244724" sldId="313"/>
            <ac:spMk id="6" creationId="{B09CFC39-62BC-101C-EF9F-887D14B71DEF}"/>
          </ac:spMkLst>
        </pc:spChg>
        <pc:spChg chg="del">
          <ac:chgData name="Manipal Sidhu" userId="S::msidhu45@my.centennialcollege.ca::e5ee06a5-835c-4ae0-b104-9247fa104f08" providerId="AD" clId="Web-{9AF95BDF-1A92-3C6F-EE58-08001ECF4962}" dt="2023-10-31T21:32:22.988" v="2"/>
          <ac:spMkLst>
            <pc:docMk/>
            <pc:sldMk cId="942244724" sldId="313"/>
            <ac:spMk id="12" creationId="{47942995-B07F-4636-9A06-C6A104B260A8}"/>
          </ac:spMkLst>
        </pc:spChg>
        <pc:spChg chg="del">
          <ac:chgData name="Manipal Sidhu" userId="S::msidhu45@my.centennialcollege.ca::e5ee06a5-835c-4ae0-b104-9247fa104f08" providerId="AD" clId="Web-{9AF95BDF-1A92-3C6F-EE58-08001ECF4962}" dt="2023-10-31T21:32:22.988" v="2"/>
          <ac:spMkLst>
            <pc:docMk/>
            <pc:sldMk cId="942244724" sldId="313"/>
            <ac:spMk id="19" creationId="{B81933D1-5615-42C7-9C0B-4EB7105CCE2D}"/>
          </ac:spMkLst>
        </pc:spChg>
        <pc:spChg chg="del">
          <ac:chgData name="Manipal Sidhu" userId="S::msidhu45@my.centennialcollege.ca::e5ee06a5-835c-4ae0-b104-9247fa104f08" providerId="AD" clId="Web-{9AF95BDF-1A92-3C6F-EE58-08001ECF4962}" dt="2023-10-31T21:32:22.988" v="2"/>
          <ac:spMkLst>
            <pc:docMk/>
            <pc:sldMk cId="942244724" sldId="313"/>
            <ac:spMk id="21" creationId="{19C9EAEA-39D0-4B0E-A0EB-51E7B26740B1}"/>
          </ac:spMkLst>
        </pc:spChg>
        <pc:spChg chg="add">
          <ac:chgData name="Manipal Sidhu" userId="S::msidhu45@my.centennialcollege.ca::e5ee06a5-835c-4ae0-b104-9247fa104f08" providerId="AD" clId="Web-{9AF95BDF-1A92-3C6F-EE58-08001ECF4962}" dt="2023-10-31T21:32:22.988" v="2"/>
          <ac:spMkLst>
            <pc:docMk/>
            <pc:sldMk cId="942244724" sldId="313"/>
            <ac:spMk id="26" creationId="{99ED5833-B85B-4103-8A3B-CAB0308E6C15}"/>
          </ac:spMkLst>
        </pc:spChg>
        <pc:grpChg chg="del">
          <ac:chgData name="Manipal Sidhu" userId="S::msidhu45@my.centennialcollege.ca::e5ee06a5-835c-4ae0-b104-9247fa104f08" providerId="AD" clId="Web-{9AF95BDF-1A92-3C6F-EE58-08001ECF4962}" dt="2023-10-31T21:32:22.988" v="2"/>
          <ac:grpSpMkLst>
            <pc:docMk/>
            <pc:sldMk cId="942244724" sldId="313"/>
            <ac:grpSpMk id="10" creationId="{032D8612-31EB-44CF-A1D0-14FD4C705424}"/>
          </ac:grpSpMkLst>
        </pc:grpChg>
        <pc:graphicFrameChg chg="add">
          <ac:chgData name="Manipal Sidhu" userId="S::msidhu45@my.centennialcollege.ca::e5ee06a5-835c-4ae0-b104-9247fa104f08" providerId="AD" clId="Web-{9AF95BDF-1A92-3C6F-EE58-08001ECF4962}" dt="2023-10-31T21:59:17.638" v="85"/>
          <ac:graphicFrameMkLst>
            <pc:docMk/>
            <pc:sldMk cId="942244724" sldId="313"/>
            <ac:graphicFrameMk id="2" creationId="{D48B033A-7946-2EE9-25A0-CE44E970ABAF}"/>
          </ac:graphicFrameMkLst>
        </pc:graphicFrameChg>
        <pc:picChg chg="del mod">
          <ac:chgData name="Manipal Sidhu" userId="S::msidhu45@my.centennialcollege.ca::e5ee06a5-835c-4ae0-b104-9247fa104f08" providerId="AD" clId="Web-{9AF95BDF-1A92-3C6F-EE58-08001ECF4962}" dt="2023-10-31T21:59:01.762" v="79"/>
          <ac:picMkLst>
            <pc:docMk/>
            <pc:sldMk cId="942244724" sldId="313"/>
            <ac:picMk id="5" creationId="{C4F171C0-A19C-EB68-44E8-98E1B29A4D2E}"/>
          </ac:picMkLst>
        </pc:picChg>
        <pc:picChg chg="del mod">
          <ac:chgData name="Manipal Sidhu" userId="S::msidhu45@my.centennialcollege.ca::e5ee06a5-835c-4ae0-b104-9247fa104f08" providerId="AD" clId="Web-{9AF95BDF-1A92-3C6F-EE58-08001ECF4962}" dt="2023-10-31T21:59:00.793" v="78"/>
          <ac:picMkLst>
            <pc:docMk/>
            <pc:sldMk cId="942244724" sldId="313"/>
            <ac:picMk id="9" creationId="{B7929F18-01F8-1FAE-BE06-C8ED1921D0F5}"/>
          </ac:picMkLst>
        </pc:picChg>
      </pc:sldChg>
      <pc:sldChg chg="add del replId">
        <pc:chgData name="Manipal Sidhu" userId="S::msidhu45@my.centennialcollege.ca::e5ee06a5-835c-4ae0-b104-9247fa104f08" providerId="AD" clId="Web-{9AF95BDF-1A92-3C6F-EE58-08001ECF4962}" dt="2023-10-31T21:59:10.622" v="82"/>
        <pc:sldMkLst>
          <pc:docMk/>
          <pc:sldMk cId="2850476475" sldId="316"/>
        </pc:sldMkLst>
      </pc:sldChg>
      <pc:sldChg chg="addSp delSp modSp add mod replId setBg">
        <pc:chgData name="Manipal Sidhu" userId="S::msidhu45@my.centennialcollege.ca::e5ee06a5-835c-4ae0-b104-9247fa104f08" providerId="AD" clId="Web-{9AF95BDF-1A92-3C6F-EE58-08001ECF4962}" dt="2023-11-01T02:12:23.863" v="1359" actId="1076"/>
        <pc:sldMkLst>
          <pc:docMk/>
          <pc:sldMk cId="3010148449" sldId="316"/>
        </pc:sldMkLst>
        <pc:spChg chg="add del mod">
          <ac:chgData name="Manipal Sidhu" userId="S::msidhu45@my.centennialcollege.ca::e5ee06a5-835c-4ae0-b104-9247fa104f08" providerId="AD" clId="Web-{9AF95BDF-1A92-3C6F-EE58-08001ECF4962}" dt="2023-11-01T02:01:10.537" v="1056"/>
          <ac:spMkLst>
            <pc:docMk/>
            <pc:sldMk cId="3010148449" sldId="316"/>
            <ac:spMk id="2" creationId="{E8230BF3-3F89-8071-3C4E-33D249D0570D}"/>
          </ac:spMkLst>
        </pc:spChg>
        <pc:spChg chg="mod">
          <ac:chgData name="Manipal Sidhu" userId="S::msidhu45@my.centennialcollege.ca::e5ee06a5-835c-4ae0-b104-9247fa104f08" providerId="AD" clId="Web-{9AF95BDF-1A92-3C6F-EE58-08001ECF4962}" dt="2023-11-01T02:05:22.007" v="1182" actId="20577"/>
          <ac:spMkLst>
            <pc:docMk/>
            <pc:sldMk cId="3010148449" sldId="316"/>
            <ac:spMk id="11" creationId="{2553F943-7E5E-4A56-B451-0160855CD2F9}"/>
          </ac:spMkLst>
        </pc:spChg>
        <pc:spChg chg="mod ord">
          <ac:chgData name="Manipal Sidhu" userId="S::msidhu45@my.centennialcollege.ca::e5ee06a5-835c-4ae0-b104-9247fa104f08" providerId="AD" clId="Web-{9AF95BDF-1A92-3C6F-EE58-08001ECF4962}" dt="2023-11-01T02:01:10.537" v="1056"/>
          <ac:spMkLst>
            <pc:docMk/>
            <pc:sldMk cId="3010148449" sldId="316"/>
            <ac:spMk id="13" creationId="{E78984A5-F46A-499C-BB67-5E5FBC7EBD3A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1-01T02:01:03.990" v="1055"/>
          <ac:spMkLst>
            <pc:docMk/>
            <pc:sldMk cId="3010148449" sldId="316"/>
            <ac:spMk id="18" creationId="{18873D23-2DCF-4B31-A009-95721C06E8E1}"/>
          </ac:spMkLst>
        </pc:spChg>
        <pc:spChg chg="add">
          <ac:chgData name="Manipal Sidhu" userId="S::msidhu45@my.centennialcollege.ca::e5ee06a5-835c-4ae0-b104-9247fa104f08" providerId="AD" clId="Web-{9AF95BDF-1A92-3C6F-EE58-08001ECF4962}" dt="2023-11-01T02:01:10.537" v="1056"/>
          <ac:spMkLst>
            <pc:docMk/>
            <pc:sldMk cId="3010148449" sldId="316"/>
            <ac:spMk id="19" creationId="{6C4028FD-8BAA-4A19-BFDE-594D991B7552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1-01T02:01:03.990" v="1055"/>
          <ac:spMkLst>
            <pc:docMk/>
            <pc:sldMk cId="3010148449" sldId="316"/>
            <ac:spMk id="20" creationId="{C13EF075-D4EF-4929-ADBC-91B27DA19955}"/>
          </ac:spMkLst>
        </pc:spChg>
        <pc:grpChg chg="add del">
          <ac:chgData name="Manipal Sidhu" userId="S::msidhu45@my.centennialcollege.ca::e5ee06a5-835c-4ae0-b104-9247fa104f08" providerId="AD" clId="Web-{9AF95BDF-1A92-3C6F-EE58-08001ECF4962}" dt="2023-11-01T02:01:03.990" v="1055"/>
          <ac:grpSpMkLst>
            <pc:docMk/>
            <pc:sldMk cId="3010148449" sldId="316"/>
            <ac:grpSpMk id="22" creationId="{DAA26DFA-AAB2-4973-9C17-16D587C7B198}"/>
          </ac:grpSpMkLst>
        </pc:grpChg>
        <pc:graphicFrameChg chg="add mod modGraphic">
          <ac:chgData name="Manipal Sidhu" userId="S::msidhu45@my.centennialcollege.ca::e5ee06a5-835c-4ae0-b104-9247fa104f08" providerId="AD" clId="Web-{9AF95BDF-1A92-3C6F-EE58-08001ECF4962}" dt="2023-11-01T02:12:23.863" v="1359" actId="1076"/>
          <ac:graphicFrameMkLst>
            <pc:docMk/>
            <pc:sldMk cId="3010148449" sldId="316"/>
            <ac:graphicFrameMk id="15" creationId="{6B2C3CDD-E94C-04C4-342F-B5980BA8E8A6}"/>
          </ac:graphicFrameMkLst>
        </pc:graphicFrameChg>
      </pc:sldChg>
      <pc:sldChg chg="addSp delSp modSp add mod replId setBg">
        <pc:chgData name="Manipal Sidhu" userId="S::msidhu45@my.centennialcollege.ca::e5ee06a5-835c-4ae0-b104-9247fa104f08" providerId="AD" clId="Web-{9AF95BDF-1A92-3C6F-EE58-08001ECF4962}" dt="2023-10-31T23:56:43.578" v="529" actId="20577"/>
        <pc:sldMkLst>
          <pc:docMk/>
          <pc:sldMk cId="466186370" sldId="317"/>
        </pc:sldMkLst>
        <pc:spChg chg="add del mod ord">
          <ac:chgData name="Manipal Sidhu" userId="S::msidhu45@my.centennialcollege.ca::e5ee06a5-835c-4ae0-b104-9247fa104f08" providerId="AD" clId="Web-{9AF95BDF-1A92-3C6F-EE58-08001ECF4962}" dt="2023-10-31T23:44:03.030" v="414"/>
          <ac:spMkLst>
            <pc:docMk/>
            <pc:sldMk cId="466186370" sldId="317"/>
            <ac:spMk id="9" creationId="{711F816A-1C4A-A4D2-CBA6-954A149DE514}"/>
          </ac:spMkLst>
        </pc:spChg>
        <pc:spChg chg="del mod ord">
          <ac:chgData name="Manipal Sidhu" userId="S::msidhu45@my.centennialcollege.ca::e5ee06a5-835c-4ae0-b104-9247fa104f08" providerId="AD" clId="Web-{9AF95BDF-1A92-3C6F-EE58-08001ECF4962}" dt="2023-10-31T23:29:13.164" v="303"/>
          <ac:spMkLst>
            <pc:docMk/>
            <pc:sldMk cId="466186370" sldId="317"/>
            <ac:spMk id="17" creationId="{95BCBB4D-4E50-BF50-E0D4-43EE41A9B6AC}"/>
          </ac:spMkLst>
        </pc:spChg>
        <pc:spChg chg="ord">
          <ac:chgData name="Manipal Sidhu" userId="S::msidhu45@my.centennialcollege.ca::e5ee06a5-835c-4ae0-b104-9247fa104f08" providerId="AD" clId="Web-{9AF95BDF-1A92-3C6F-EE58-08001ECF4962}" dt="2023-10-31T23:49:16.434" v="432"/>
          <ac:spMkLst>
            <pc:docMk/>
            <pc:sldMk cId="466186370" sldId="317"/>
            <ac:spMk id="18" creationId="{09010F96-C3A7-D367-EBEC-3D9D4DE23D13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30:35.355" v="320"/>
          <ac:spMkLst>
            <pc:docMk/>
            <pc:sldMk cId="466186370" sldId="317"/>
            <ac:spMk id="20" creationId="{2CB962CF-61A3-4EF9-94F6-7C59B0329524}"/>
          </ac:spMkLst>
        </pc:spChg>
        <pc:spChg chg="add">
          <ac:chgData name="Manipal Sidhu" userId="S::msidhu45@my.centennialcollege.ca::e5ee06a5-835c-4ae0-b104-9247fa104f08" providerId="AD" clId="Web-{9AF95BDF-1A92-3C6F-EE58-08001ECF4962}" dt="2023-10-31T23:49:16.434" v="432"/>
          <ac:spMkLst>
            <pc:docMk/>
            <pc:sldMk cId="466186370" sldId="317"/>
            <ac:spMk id="21" creationId="{61293230-B0F6-45B1-96D1-13D18E242995}"/>
          </ac:spMkLst>
        </pc:spChg>
        <pc:spChg chg="add">
          <ac:chgData name="Manipal Sidhu" userId="S::msidhu45@my.centennialcollege.ca::e5ee06a5-835c-4ae0-b104-9247fa104f08" providerId="AD" clId="Web-{9AF95BDF-1A92-3C6F-EE58-08001ECF4962}" dt="2023-10-31T23:49:16.434" v="432"/>
          <ac:spMkLst>
            <pc:docMk/>
            <pc:sldMk cId="466186370" sldId="317"/>
            <ac:spMk id="22" creationId="{627FF48C-AF46-4D52-998F-ED0BDDEEF2E1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26:43.251" v="256"/>
          <ac:spMkLst>
            <pc:docMk/>
            <pc:sldMk cId="466186370" sldId="317"/>
            <ac:spMk id="23" creationId="{9D25F302-27C5-414F-97F8-6EA0A6C028BA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26:43.251" v="256"/>
          <ac:spMkLst>
            <pc:docMk/>
            <pc:sldMk cId="466186370" sldId="317"/>
            <ac:spMk id="25" creationId="{830A36F8-48C2-4842-A87B-8CE8DF4E7FD2}"/>
          </ac:spMkLst>
        </pc:spChg>
        <pc:spChg chg="add del">
          <ac:chgData name="Manipal Sidhu" userId="S::msidhu45@my.centennialcollege.ca::e5ee06a5-835c-4ae0-b104-9247fa104f08" providerId="AD" clId="Web-{9AF95BDF-1A92-3C6F-EE58-08001ECF4962}" dt="2023-10-31T23:26:43.251" v="256"/>
          <ac:spMkLst>
            <pc:docMk/>
            <pc:sldMk cId="466186370" sldId="317"/>
            <ac:spMk id="27" creationId="{086A5A31-B10A-4793-84D4-D785959AE5B8}"/>
          </ac:spMkLst>
        </pc:spChg>
        <pc:spChg chg="add mod">
          <ac:chgData name="Manipal Sidhu" userId="S::msidhu45@my.centennialcollege.ca::e5ee06a5-835c-4ae0-b104-9247fa104f08" providerId="AD" clId="Web-{9AF95BDF-1A92-3C6F-EE58-08001ECF4962}" dt="2023-10-31T23:55:42.825" v="503" actId="20577"/>
          <ac:spMkLst>
            <pc:docMk/>
            <pc:sldMk cId="466186370" sldId="317"/>
            <ac:spMk id="172" creationId="{4F8C88FC-D729-C40C-D02F-D40B2C309AF3}"/>
          </ac:spMkLst>
        </pc:spChg>
        <pc:spChg chg="add mod">
          <ac:chgData name="Manipal Sidhu" userId="S::msidhu45@my.centennialcollege.ca::e5ee06a5-835c-4ae0-b104-9247fa104f08" providerId="AD" clId="Web-{9AF95BDF-1A92-3C6F-EE58-08001ECF4962}" dt="2023-10-31T23:56:43.578" v="529" actId="20577"/>
          <ac:spMkLst>
            <pc:docMk/>
            <pc:sldMk cId="466186370" sldId="317"/>
            <ac:spMk id="173" creationId="{10189C7E-5DE5-9A5E-BF72-391834D36B2C}"/>
          </ac:spMkLst>
        </pc:spChg>
        <pc:graphicFrameChg chg="add del mod modGraphic">
          <ac:chgData name="Manipal Sidhu" userId="S::msidhu45@my.centennialcollege.ca::e5ee06a5-835c-4ae0-b104-9247fa104f08" providerId="AD" clId="Web-{9AF95BDF-1A92-3C6F-EE58-08001ECF4962}" dt="2023-10-31T23:50:09.905" v="439"/>
          <ac:graphicFrameMkLst>
            <pc:docMk/>
            <pc:sldMk cId="466186370" sldId="317"/>
            <ac:graphicFrameMk id="10" creationId="{B816C133-E62C-BEC9-16B1-FE6166464656}"/>
          </ac:graphicFrameMkLst>
        </pc:graphicFrameChg>
        <pc:picChg chg="del">
          <ac:chgData name="Manipal Sidhu" userId="S::msidhu45@my.centennialcollege.ca::e5ee06a5-835c-4ae0-b104-9247fa104f08" providerId="AD" clId="Web-{9AF95BDF-1A92-3C6F-EE58-08001ECF4962}" dt="2023-10-31T23:17:05.539" v="191"/>
          <ac:picMkLst>
            <pc:docMk/>
            <pc:sldMk cId="466186370" sldId="317"/>
            <ac:picMk id="2" creationId="{60A2818D-3CCC-D5A8-095C-C081A01ADAE3}"/>
          </ac:picMkLst>
        </pc:picChg>
        <pc:picChg chg="del">
          <ac:chgData name="Manipal Sidhu" userId="S::msidhu45@my.centennialcollege.ca::e5ee06a5-835c-4ae0-b104-9247fa104f08" providerId="AD" clId="Web-{9AF95BDF-1A92-3C6F-EE58-08001ECF4962}" dt="2023-10-31T23:17:06.445" v="192"/>
          <ac:picMkLst>
            <pc:docMk/>
            <pc:sldMk cId="466186370" sldId="317"/>
            <ac:picMk id="3" creationId="{DCEA5156-37C9-930A-11E1-4D0E65CFAEB7}"/>
          </ac:picMkLst>
        </pc:picChg>
        <pc:picChg chg="del">
          <ac:chgData name="Manipal Sidhu" userId="S::msidhu45@my.centennialcollege.ca::e5ee06a5-835c-4ae0-b104-9247fa104f08" providerId="AD" clId="Web-{9AF95BDF-1A92-3C6F-EE58-08001ECF4962}" dt="2023-10-31T23:17:07.086" v="193"/>
          <ac:picMkLst>
            <pc:docMk/>
            <pc:sldMk cId="466186370" sldId="317"/>
            <ac:picMk id="4" creationId="{984AD7C6-83F1-DDA3-B052-AE3F94EC2386}"/>
          </ac:picMkLst>
        </pc:picChg>
        <pc:picChg chg="add del mod">
          <ac:chgData name="Manipal Sidhu" userId="S::msidhu45@my.centennialcollege.ca::e5ee06a5-835c-4ae0-b104-9247fa104f08" providerId="AD" clId="Web-{9AF95BDF-1A92-3C6F-EE58-08001ECF4962}" dt="2023-10-31T23:18:54.075" v="197"/>
          <ac:picMkLst>
            <pc:docMk/>
            <pc:sldMk cId="466186370" sldId="317"/>
            <ac:picMk id="5" creationId="{D32FECBE-2DB1-99F4-92B5-6A6B003F906E}"/>
          </ac:picMkLst>
        </pc:picChg>
        <pc:picChg chg="add mod">
          <ac:chgData name="Manipal Sidhu" userId="S::msidhu45@my.centennialcollege.ca::e5ee06a5-835c-4ae0-b104-9247fa104f08" providerId="AD" clId="Web-{9AF95BDF-1A92-3C6F-EE58-08001ECF4962}" dt="2023-10-31T23:52:13.613" v="481" actId="1076"/>
          <ac:picMkLst>
            <pc:docMk/>
            <pc:sldMk cId="466186370" sldId="317"/>
            <ac:picMk id="6" creationId="{15B4B426-2A15-C393-E54A-3AD5E8CA6228}"/>
          </ac:picMkLst>
        </pc:picChg>
        <pc:picChg chg="add mod ord">
          <ac:chgData name="Manipal Sidhu" userId="S::msidhu45@my.centennialcollege.ca::e5ee06a5-835c-4ae0-b104-9247fa104f08" providerId="AD" clId="Web-{9AF95BDF-1A92-3C6F-EE58-08001ECF4962}" dt="2023-10-31T23:52:22.676" v="483" actId="14100"/>
          <ac:picMkLst>
            <pc:docMk/>
            <pc:sldMk cId="466186370" sldId="317"/>
            <ac:picMk id="7" creationId="{00B7BBAC-06B6-A787-62E5-96BE91182E5F}"/>
          </ac:picMkLst>
        </pc:picChg>
        <pc:picChg chg="add del mod">
          <ac:chgData name="Manipal Sidhu" userId="S::msidhu45@my.centennialcollege.ca::e5ee06a5-835c-4ae0-b104-9247fa104f08" providerId="AD" clId="Web-{9AF95BDF-1A92-3C6F-EE58-08001ECF4962}" dt="2023-10-31T23:30:06.869" v="309"/>
          <ac:picMkLst>
            <pc:docMk/>
            <pc:sldMk cId="466186370" sldId="317"/>
            <ac:picMk id="8" creationId="{F09C1696-11D4-3D2A-D07E-079A31EC9507}"/>
          </ac:picMkLst>
        </pc:picChg>
      </pc:sldChg>
      <pc:sldChg chg="addSp delSp modSp add mod replId setBg">
        <pc:chgData name="Manipal Sidhu" userId="S::msidhu45@my.centennialcollege.ca::e5ee06a5-835c-4ae0-b104-9247fa104f08" providerId="AD" clId="Web-{9AF95BDF-1A92-3C6F-EE58-08001ECF4962}" dt="2023-11-01T01:13:48.115" v="690"/>
        <pc:sldMkLst>
          <pc:docMk/>
          <pc:sldMk cId="2042079744" sldId="318"/>
        </pc:sldMkLst>
        <pc:spChg chg="mod">
          <ac:chgData name="Manipal Sidhu" userId="S::msidhu45@my.centennialcollege.ca::e5ee06a5-835c-4ae0-b104-9247fa104f08" providerId="AD" clId="Web-{9AF95BDF-1A92-3C6F-EE58-08001ECF4962}" dt="2023-10-31T23:29:35.430" v="306"/>
          <ac:spMkLst>
            <pc:docMk/>
            <pc:sldMk cId="2042079744" sldId="318"/>
            <ac:spMk id="9" creationId="{711F816A-1C4A-A4D2-CBA6-954A149DE514}"/>
          </ac:spMkLst>
        </pc:spChg>
        <pc:spChg chg="del">
          <ac:chgData name="Manipal Sidhu" userId="S::msidhu45@my.centennialcollege.ca::e5ee06a5-835c-4ae0-b104-9247fa104f08" providerId="AD" clId="Web-{9AF95BDF-1A92-3C6F-EE58-08001ECF4962}" dt="2023-10-31T23:29:03.851" v="300"/>
          <ac:spMkLst>
            <pc:docMk/>
            <pc:sldMk cId="2042079744" sldId="318"/>
            <ac:spMk id="17" creationId="{95BCBB4D-4E50-BF50-E0D4-43EE41A9B6AC}"/>
          </ac:spMkLst>
        </pc:spChg>
        <pc:spChg chg="add del ord">
          <ac:chgData name="Manipal Sidhu" userId="S::msidhu45@my.centennialcollege.ca::e5ee06a5-835c-4ae0-b104-9247fa104f08" providerId="AD" clId="Web-{9AF95BDF-1A92-3C6F-EE58-08001ECF4962}" dt="2023-11-01T01:13:48.115" v="690"/>
          <ac:spMkLst>
            <pc:docMk/>
            <pc:sldMk cId="2042079744" sldId="318"/>
            <ac:spMk id="18" creationId="{09010F96-C3A7-D367-EBEC-3D9D4DE23D13}"/>
          </ac:spMkLst>
        </pc:spChg>
        <pc:spChg chg="add">
          <ac:chgData name="Manipal Sidhu" userId="S::msidhu45@my.centennialcollege.ca::e5ee06a5-835c-4ae0-b104-9247fa104f08" providerId="AD" clId="Web-{9AF95BDF-1A92-3C6F-EE58-08001ECF4962}" dt="2023-10-31T23:29:35.430" v="306"/>
          <ac:spMkLst>
            <pc:docMk/>
            <pc:sldMk cId="2042079744" sldId="318"/>
            <ac:spMk id="23" creationId="{6753252F-4873-4F63-801D-CC719279A7D5}"/>
          </ac:spMkLst>
        </pc:spChg>
        <pc:spChg chg="add">
          <ac:chgData name="Manipal Sidhu" userId="S::msidhu45@my.centennialcollege.ca::e5ee06a5-835c-4ae0-b104-9247fa104f08" providerId="AD" clId="Web-{9AF95BDF-1A92-3C6F-EE58-08001ECF4962}" dt="2023-10-31T23:29:35.430" v="306"/>
          <ac:spMkLst>
            <pc:docMk/>
            <pc:sldMk cId="2042079744" sldId="318"/>
            <ac:spMk id="25" creationId="{047C8CCB-F95D-4249-92DD-651249D3535A}"/>
          </ac:spMkLst>
        </pc:spChg>
        <pc:picChg chg="add mod">
          <ac:chgData name="Manipal Sidhu" userId="S::msidhu45@my.centennialcollege.ca::e5ee06a5-835c-4ae0-b104-9247fa104f08" providerId="AD" clId="Web-{9AF95BDF-1A92-3C6F-EE58-08001ECF4962}" dt="2023-10-31T23:29:58.634" v="308" actId="14100"/>
          <ac:picMkLst>
            <pc:docMk/>
            <pc:sldMk cId="2042079744" sldId="318"/>
            <ac:picMk id="2" creationId="{24E535E9-95D7-DB29-B0CA-C4D57E37BFB1}"/>
          </ac:picMkLst>
        </pc:picChg>
        <pc:picChg chg="del">
          <ac:chgData name="Manipal Sidhu" userId="S::msidhu45@my.centennialcollege.ca::e5ee06a5-835c-4ae0-b104-9247fa104f08" providerId="AD" clId="Web-{9AF95BDF-1A92-3C6F-EE58-08001ECF4962}" dt="2023-10-31T23:27:45.488" v="258"/>
          <ac:picMkLst>
            <pc:docMk/>
            <pc:sldMk cId="2042079744" sldId="318"/>
            <ac:picMk id="6" creationId="{15B4B426-2A15-C393-E54A-3AD5E8CA6228}"/>
          </ac:picMkLst>
        </pc:picChg>
        <pc:picChg chg="del">
          <ac:chgData name="Manipal Sidhu" userId="S::msidhu45@my.centennialcollege.ca::e5ee06a5-835c-4ae0-b104-9247fa104f08" providerId="AD" clId="Web-{9AF95BDF-1A92-3C6F-EE58-08001ECF4962}" dt="2023-10-31T23:27:46.457" v="259"/>
          <ac:picMkLst>
            <pc:docMk/>
            <pc:sldMk cId="2042079744" sldId="318"/>
            <ac:picMk id="7" creationId="{00B7BBAC-06B6-A787-62E5-96BE91182E5F}"/>
          </ac:picMkLst>
        </pc:picChg>
        <pc:picChg chg="del mod">
          <ac:chgData name="Manipal Sidhu" userId="S::msidhu45@my.centennialcollege.ca::e5ee06a5-835c-4ae0-b104-9247fa104f08" providerId="AD" clId="Web-{9AF95BDF-1A92-3C6F-EE58-08001ECF4962}" dt="2023-10-31T23:27:58.957" v="263"/>
          <ac:picMkLst>
            <pc:docMk/>
            <pc:sldMk cId="2042079744" sldId="318"/>
            <ac:picMk id="8" creationId="{F09C1696-11D4-3D2A-D07E-079A31EC9507}"/>
          </ac:picMkLst>
        </pc:picChg>
      </pc:sldChg>
      <pc:sldChg chg="addSp delSp modSp add ord replId">
        <pc:chgData name="Manipal Sidhu" userId="S::msidhu45@my.centennialcollege.ca::e5ee06a5-835c-4ae0-b104-9247fa104f08" providerId="AD" clId="Web-{9AF95BDF-1A92-3C6F-EE58-08001ECF4962}" dt="2023-11-01T01:33:55.695" v="706"/>
        <pc:sldMkLst>
          <pc:docMk/>
          <pc:sldMk cId="1202526868" sldId="319"/>
        </pc:sldMkLst>
        <pc:spChg chg="mod">
          <ac:chgData name="Manipal Sidhu" userId="S::msidhu45@my.centennialcollege.ca::e5ee06a5-835c-4ae0-b104-9247fa104f08" providerId="AD" clId="Web-{9AF95BDF-1A92-3C6F-EE58-08001ECF4962}" dt="2023-11-01T01:29:31.224" v="699" actId="20577"/>
          <ac:spMkLst>
            <pc:docMk/>
            <pc:sldMk cId="1202526868" sldId="319"/>
            <ac:spMk id="9" creationId="{711F816A-1C4A-A4D2-CBA6-954A149DE514}"/>
          </ac:spMkLst>
        </pc:spChg>
        <pc:picChg chg="del">
          <ac:chgData name="Manipal Sidhu" userId="S::msidhu45@my.centennialcollege.ca::e5ee06a5-835c-4ae0-b104-9247fa104f08" providerId="AD" clId="Web-{9AF95BDF-1A92-3C6F-EE58-08001ECF4962}" dt="2023-11-01T01:29:39.490" v="700"/>
          <ac:picMkLst>
            <pc:docMk/>
            <pc:sldMk cId="1202526868" sldId="319"/>
            <ac:picMk id="2" creationId="{24E535E9-95D7-DB29-B0CA-C4D57E37BFB1}"/>
          </ac:picMkLst>
        </pc:picChg>
        <pc:picChg chg="add mod">
          <ac:chgData name="Manipal Sidhu" userId="S::msidhu45@my.centennialcollege.ca::e5ee06a5-835c-4ae0-b104-9247fa104f08" providerId="AD" clId="Web-{9AF95BDF-1A92-3C6F-EE58-08001ECF4962}" dt="2023-11-01T01:29:58.023" v="705" actId="1076"/>
          <ac:picMkLst>
            <pc:docMk/>
            <pc:sldMk cId="1202526868" sldId="319"/>
            <ac:picMk id="3" creationId="{199746CA-745C-EFEA-48C7-7005BC7AE045}"/>
          </ac:picMkLst>
        </pc:picChg>
      </pc:sldChg>
      <pc:sldChg chg="addSp delSp modSp add replId">
        <pc:chgData name="Manipal Sidhu" userId="S::msidhu45@my.centennialcollege.ca::e5ee06a5-835c-4ae0-b104-9247fa104f08" providerId="AD" clId="Web-{9AF95BDF-1A92-3C6F-EE58-08001ECF4962}" dt="2023-11-01T02:22:47.279" v="1640" actId="20577"/>
        <pc:sldMkLst>
          <pc:docMk/>
          <pc:sldMk cId="215044941" sldId="320"/>
        </pc:sldMkLst>
        <pc:spChg chg="mod">
          <ac:chgData name="Manipal Sidhu" userId="S::msidhu45@my.centennialcollege.ca::e5ee06a5-835c-4ae0-b104-9247fa104f08" providerId="AD" clId="Web-{9AF95BDF-1A92-3C6F-EE58-08001ECF4962}" dt="2023-11-01T02:22:13.917" v="1637"/>
          <ac:spMkLst>
            <pc:docMk/>
            <pc:sldMk cId="215044941" sldId="320"/>
            <ac:spMk id="11" creationId="{2553F943-7E5E-4A56-B451-0160855CD2F9}"/>
          </ac:spMkLst>
        </pc:spChg>
        <pc:spChg chg="del">
          <ac:chgData name="Manipal Sidhu" userId="S::msidhu45@my.centennialcollege.ca::e5ee06a5-835c-4ae0-b104-9247fa104f08" providerId="AD" clId="Web-{9AF95BDF-1A92-3C6F-EE58-08001ECF4962}" dt="2023-11-01T02:12:05.033" v="1357"/>
          <ac:spMkLst>
            <pc:docMk/>
            <pc:sldMk cId="215044941" sldId="320"/>
            <ac:spMk id="13" creationId="{E78984A5-F46A-499C-BB67-5E5FBC7EBD3A}"/>
          </ac:spMkLst>
        </pc:spChg>
        <pc:spChg chg="del">
          <ac:chgData name="Manipal Sidhu" userId="S::msidhu45@my.centennialcollege.ca::e5ee06a5-835c-4ae0-b104-9247fa104f08" providerId="AD" clId="Web-{9AF95BDF-1A92-3C6F-EE58-08001ECF4962}" dt="2023-11-01T02:22:13.917" v="1637"/>
          <ac:spMkLst>
            <pc:docMk/>
            <pc:sldMk cId="215044941" sldId="320"/>
            <ac:spMk id="19" creationId="{6C4028FD-8BAA-4A19-BFDE-594D991B7552}"/>
          </ac:spMkLst>
        </pc:spChg>
        <pc:spChg chg="add del mod">
          <ac:chgData name="Manipal Sidhu" userId="S::msidhu45@my.centennialcollege.ca::e5ee06a5-835c-4ae0-b104-9247fa104f08" providerId="AD" clId="Web-{9AF95BDF-1A92-3C6F-EE58-08001ECF4962}" dt="2023-11-01T02:22:13.917" v="1637"/>
          <ac:spMkLst>
            <pc:docMk/>
            <pc:sldMk cId="215044941" sldId="320"/>
            <ac:spMk id="3858" creationId="{7D0A99D1-5F84-251B-739B-50253B7F18D8}"/>
          </ac:spMkLst>
        </pc:spChg>
        <pc:spChg chg="add">
          <ac:chgData name="Manipal Sidhu" userId="S::msidhu45@my.centennialcollege.ca::e5ee06a5-835c-4ae0-b104-9247fa104f08" providerId="AD" clId="Web-{9AF95BDF-1A92-3C6F-EE58-08001ECF4962}" dt="2023-11-01T02:22:13.917" v="1637"/>
          <ac:spMkLst>
            <pc:docMk/>
            <pc:sldMk cId="215044941" sldId="320"/>
            <ac:spMk id="3864" creationId="{955A2079-FA98-4876-80F0-72364A7D2EA4}"/>
          </ac:spMkLst>
        </pc:spChg>
        <pc:graphicFrameChg chg="del modGraphic">
          <ac:chgData name="Manipal Sidhu" userId="S::msidhu45@my.centennialcollege.ca::e5ee06a5-835c-4ae0-b104-9247fa104f08" providerId="AD" clId="Web-{9AF95BDF-1A92-3C6F-EE58-08001ECF4962}" dt="2023-11-01T02:17:07.209" v="1496"/>
          <ac:graphicFrameMkLst>
            <pc:docMk/>
            <pc:sldMk cId="215044941" sldId="320"/>
            <ac:graphicFrameMk id="15" creationId="{6B2C3CDD-E94C-04C4-342F-B5980BA8E8A6}"/>
          </ac:graphicFrameMkLst>
        </pc:graphicFrameChg>
        <pc:graphicFrameChg chg="add modGraphic">
          <ac:chgData name="Manipal Sidhu" userId="S::msidhu45@my.centennialcollege.ca::e5ee06a5-835c-4ae0-b104-9247fa104f08" providerId="AD" clId="Web-{9AF95BDF-1A92-3C6F-EE58-08001ECF4962}" dt="2023-11-01T02:22:47.279" v="1640" actId="20577"/>
          <ac:graphicFrameMkLst>
            <pc:docMk/>
            <pc:sldMk cId="215044941" sldId="320"/>
            <ac:graphicFrameMk id="3860" creationId="{57747E24-CA61-DCDE-9C10-22A900AFD208}"/>
          </ac:graphicFrameMkLst>
        </pc:graphicFrameChg>
      </pc:sldChg>
      <pc:sldChg chg="delSp modSp add replId">
        <pc:chgData name="Manipal Sidhu" userId="S::msidhu45@my.centennialcollege.ca::e5ee06a5-835c-4ae0-b104-9247fa104f08" providerId="AD" clId="Web-{9AF95BDF-1A92-3C6F-EE58-08001ECF4962}" dt="2023-11-01T02:25:25.430" v="1641"/>
        <pc:sldMkLst>
          <pc:docMk/>
          <pc:sldMk cId="1698622457" sldId="321"/>
        </pc:sldMkLst>
        <pc:spChg chg="mod">
          <ac:chgData name="Manipal Sidhu" userId="S::msidhu45@my.centennialcollege.ca::e5ee06a5-835c-4ae0-b104-9247fa104f08" providerId="AD" clId="Web-{9AF95BDF-1A92-3C6F-EE58-08001ECF4962}" dt="2023-11-01T02:06:02.322" v="1209" actId="20577"/>
          <ac:spMkLst>
            <pc:docMk/>
            <pc:sldMk cId="1698622457" sldId="321"/>
            <ac:spMk id="11" creationId="{2553F943-7E5E-4A56-B451-0160855CD2F9}"/>
          </ac:spMkLst>
        </pc:spChg>
        <pc:spChg chg="del">
          <ac:chgData name="Manipal Sidhu" userId="S::msidhu45@my.centennialcollege.ca::e5ee06a5-835c-4ae0-b104-9247fa104f08" providerId="AD" clId="Web-{9AF95BDF-1A92-3C6F-EE58-08001ECF4962}" dt="2023-11-01T02:12:07.862" v="1358"/>
          <ac:spMkLst>
            <pc:docMk/>
            <pc:sldMk cId="1698622457" sldId="321"/>
            <ac:spMk id="13" creationId="{E78984A5-F46A-499C-BB67-5E5FBC7EBD3A}"/>
          </ac:spMkLst>
        </pc:spChg>
        <pc:graphicFrameChg chg="del">
          <ac:chgData name="Manipal Sidhu" userId="S::msidhu45@my.centennialcollege.ca::e5ee06a5-835c-4ae0-b104-9247fa104f08" providerId="AD" clId="Web-{9AF95BDF-1A92-3C6F-EE58-08001ECF4962}" dt="2023-11-01T02:25:25.430" v="1641"/>
          <ac:graphicFrameMkLst>
            <pc:docMk/>
            <pc:sldMk cId="1698622457" sldId="321"/>
            <ac:graphicFrameMk id="15" creationId="{6B2C3CDD-E94C-04C4-342F-B5980BA8E8A6}"/>
          </ac:graphicFrameMkLst>
        </pc:graphicFrameChg>
      </pc:sldChg>
    </pc:docChg>
  </pc:docChgLst>
  <pc:docChgLst>
    <pc:chgData name="Ronald Saenz Huerta" userId="S::rsaenzhu@my.centennialcollege.ca::3c4d06ba-dd9b-4073-876f-9f8f4ded705c" providerId="AD" clId="Web-{1AD33EF4-2FE1-4F1E-8256-DF10DD912ED2}"/>
    <pc:docChg chg="sldOrd">
      <pc:chgData name="Ronald Saenz Huerta" userId="S::rsaenzhu@my.centennialcollege.ca::3c4d06ba-dd9b-4073-876f-9f8f4ded705c" providerId="AD" clId="Web-{1AD33EF4-2FE1-4F1E-8256-DF10DD912ED2}" dt="2023-10-16T19:31:16.470" v="0"/>
      <pc:docMkLst>
        <pc:docMk/>
      </pc:docMkLst>
      <pc:sldChg chg="ord">
        <pc:chgData name="Ronald Saenz Huerta" userId="S::rsaenzhu@my.centennialcollege.ca::3c4d06ba-dd9b-4073-876f-9f8f4ded705c" providerId="AD" clId="Web-{1AD33EF4-2FE1-4F1E-8256-DF10DD912ED2}" dt="2023-10-16T19:31:16.470" v="0"/>
        <pc:sldMkLst>
          <pc:docMk/>
          <pc:sldMk cId="3798155738" sldId="316"/>
        </pc:sldMkLst>
      </pc:sldChg>
    </pc:docChg>
  </pc:docChgLst>
  <pc:docChgLst>
    <pc:chgData name="Vikas Bhargav Trivedi" userId="S::vtrive12@my.centennialcollege.ca::40114059-35ef-4fda-bc94-b54e268574b2" providerId="AD" clId="Web-{BCC52728-4F9F-A61F-1E6A-BF6C48A7D37A}"/>
    <pc:docChg chg="modSld">
      <pc:chgData name="Vikas Bhargav Trivedi" userId="S::vtrive12@my.centennialcollege.ca::40114059-35ef-4fda-bc94-b54e268574b2" providerId="AD" clId="Web-{BCC52728-4F9F-A61F-1E6A-BF6C48A7D37A}" dt="2023-10-16T16:19:30.654" v="118" actId="20577"/>
      <pc:docMkLst>
        <pc:docMk/>
      </pc:docMkLst>
      <pc:sldChg chg="addSp delSp modSp delAnim">
        <pc:chgData name="Vikas Bhargav Trivedi" userId="S::vtrive12@my.centennialcollege.ca::40114059-35ef-4fda-bc94-b54e268574b2" providerId="AD" clId="Web-{BCC52728-4F9F-A61F-1E6A-BF6C48A7D37A}" dt="2023-10-16T16:12:59.808" v="68" actId="20577"/>
        <pc:sldMkLst>
          <pc:docMk/>
          <pc:sldMk cId="4277309841" sldId="275"/>
        </pc:sldMkLst>
        <pc:spChg chg="add mod">
          <ac:chgData name="Vikas Bhargav Trivedi" userId="S::vtrive12@my.centennialcollege.ca::40114059-35ef-4fda-bc94-b54e268574b2" providerId="AD" clId="Web-{BCC52728-4F9F-A61F-1E6A-BF6C48A7D37A}" dt="2023-10-16T16:12:59.808" v="68" actId="20577"/>
          <ac:spMkLst>
            <pc:docMk/>
            <pc:sldMk cId="4277309841" sldId="275"/>
            <ac:spMk id="2" creationId="{8A9A2C75-65A5-BAAD-FBA4-CF0551DD5AC8}"/>
          </ac:spMkLst>
        </pc:spChg>
        <pc:spChg chg="del">
          <ac:chgData name="Vikas Bhargav Trivedi" userId="S::vtrive12@my.centennialcollege.ca::40114059-35ef-4fda-bc94-b54e268574b2" providerId="AD" clId="Web-{BCC52728-4F9F-A61F-1E6A-BF6C48A7D37A}" dt="2023-10-16T16:06:51.807" v="0"/>
          <ac:spMkLst>
            <pc:docMk/>
            <pc:sldMk cId="4277309841" sldId="275"/>
            <ac:spMk id="6" creationId="{E1B4E00B-A59F-40B7-AE12-5CA474CE7727}"/>
          </ac:spMkLst>
        </pc:spChg>
        <pc:spChg chg="mod">
          <ac:chgData name="Vikas Bhargav Trivedi" userId="S::vtrive12@my.centennialcollege.ca::40114059-35ef-4fda-bc94-b54e268574b2" providerId="AD" clId="Web-{BCC52728-4F9F-A61F-1E6A-BF6C48A7D37A}" dt="2023-10-16T16:07:41.637" v="14" actId="1076"/>
          <ac:spMkLst>
            <pc:docMk/>
            <pc:sldMk cId="4277309841" sldId="275"/>
            <ac:spMk id="11" creationId="{89E665AE-D1F7-4530-A01D-8118F2016433}"/>
          </ac:spMkLst>
        </pc:spChg>
      </pc:sldChg>
      <pc:sldChg chg="modSp">
        <pc:chgData name="Vikas Bhargav Trivedi" userId="S::vtrive12@my.centennialcollege.ca::40114059-35ef-4fda-bc94-b54e268574b2" providerId="AD" clId="Web-{BCC52728-4F9F-A61F-1E6A-BF6C48A7D37A}" dt="2023-10-16T16:19:30.654" v="118" actId="20577"/>
        <pc:sldMkLst>
          <pc:docMk/>
          <pc:sldMk cId="3798155738" sldId="316"/>
        </pc:sldMkLst>
        <pc:spChg chg="mod">
          <ac:chgData name="Vikas Bhargav Trivedi" userId="S::vtrive12@my.centennialcollege.ca::40114059-35ef-4fda-bc94-b54e268574b2" providerId="AD" clId="Web-{BCC52728-4F9F-A61F-1E6A-BF6C48A7D37A}" dt="2023-10-16T16:19:30.654" v="118" actId="20577"/>
          <ac:spMkLst>
            <pc:docMk/>
            <pc:sldMk cId="3798155738" sldId="316"/>
            <ac:spMk id="40" creationId="{4AFF95BB-09D4-2D95-E658-D45ED4A5043C}"/>
          </ac:spMkLst>
        </pc:spChg>
      </pc:sldChg>
    </pc:docChg>
  </pc:docChgLst>
  <pc:docChgLst>
    <pc:chgData name="Manipal Sidhu" userId="S::msidhu45@my.centennialcollege.ca::e5ee06a5-835c-4ae0-b104-9247fa104f08" providerId="AD" clId="Web-{F1791519-6E83-53B9-2011-881ACF6CCA7C}"/>
    <pc:docChg chg="addSld delSld modSld sldOrd">
      <pc:chgData name="Manipal Sidhu" userId="S::msidhu45@my.centennialcollege.ca::e5ee06a5-835c-4ae0-b104-9247fa104f08" providerId="AD" clId="Web-{F1791519-6E83-53B9-2011-881ACF6CCA7C}" dt="2023-10-16T01:42:23.101" v="851"/>
      <pc:docMkLst>
        <pc:docMk/>
      </pc:docMkLst>
      <pc:sldChg chg="addSp delSp modSp addAnim delAnim">
        <pc:chgData name="Manipal Sidhu" userId="S::msidhu45@my.centennialcollege.ca::e5ee06a5-835c-4ae0-b104-9247fa104f08" providerId="AD" clId="Web-{F1791519-6E83-53B9-2011-881ACF6CCA7C}" dt="2023-10-16T01:40:54.879" v="778" actId="1076"/>
        <pc:sldMkLst>
          <pc:docMk/>
          <pc:sldMk cId="4277309841" sldId="275"/>
        </pc:sldMkLst>
        <pc:spChg chg="add del">
          <ac:chgData name="Manipal Sidhu" userId="S::msidhu45@my.centennialcollege.ca::e5ee06a5-835c-4ae0-b104-9247fa104f08" providerId="AD" clId="Web-{F1791519-6E83-53B9-2011-881ACF6CCA7C}" dt="2023-10-16T01:40:23.925" v="762"/>
          <ac:spMkLst>
            <pc:docMk/>
            <pc:sldMk cId="4277309841" sldId="275"/>
            <ac:spMk id="3" creationId="{478E6CFF-BDCE-F8E9-5281-0EF333952313}"/>
          </ac:spMkLst>
        </pc:spChg>
        <pc:spChg chg="add del">
          <ac:chgData name="Manipal Sidhu" userId="S::msidhu45@my.centennialcollege.ca::e5ee06a5-835c-4ae0-b104-9247fa104f08" providerId="AD" clId="Web-{F1791519-6E83-53B9-2011-881ACF6CCA7C}" dt="2023-10-16T01:40:23.925" v="761"/>
          <ac:spMkLst>
            <pc:docMk/>
            <pc:sldMk cId="4277309841" sldId="275"/>
            <ac:spMk id="7" creationId="{F452733B-73F7-FD14-BAD7-E326F12BF687}"/>
          </ac:spMkLst>
        </pc:spChg>
        <pc:spChg chg="add del">
          <ac:chgData name="Manipal Sidhu" userId="S::msidhu45@my.centennialcollege.ca::e5ee06a5-835c-4ae0-b104-9247fa104f08" providerId="AD" clId="Web-{F1791519-6E83-53B9-2011-881ACF6CCA7C}" dt="2023-10-16T01:40:23.925" v="760"/>
          <ac:spMkLst>
            <pc:docMk/>
            <pc:sldMk cId="4277309841" sldId="275"/>
            <ac:spMk id="10" creationId="{77967F54-6C00-E986-2B22-185542CCCD74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40:54.879" v="778" actId="1076"/>
          <ac:spMkLst>
            <pc:docMk/>
            <pc:sldMk cId="4277309841" sldId="275"/>
            <ac:spMk id="11" creationId="{89E665AE-D1F7-4530-A01D-8118F2016433}"/>
          </ac:spMkLst>
        </pc:spChg>
        <pc:spChg chg="add">
          <ac:chgData name="Manipal Sidhu" userId="S::msidhu45@my.centennialcollege.ca::e5ee06a5-835c-4ae0-b104-9247fa104f08" providerId="AD" clId="Web-{F1791519-6E83-53B9-2011-881ACF6CCA7C}" dt="2023-10-16T01:40:33.581" v="768"/>
          <ac:spMkLst>
            <pc:docMk/>
            <pc:sldMk cId="4277309841" sldId="275"/>
            <ac:spMk id="13" creationId="{77667C1E-69F6-99CF-83FA-6C2A2043DC0B}"/>
          </ac:spMkLst>
        </pc:spChg>
        <pc:spChg chg="del mod">
          <ac:chgData name="Manipal Sidhu" userId="S::msidhu45@my.centennialcollege.ca::e5ee06a5-835c-4ae0-b104-9247fa104f08" providerId="AD" clId="Web-{F1791519-6E83-53B9-2011-881ACF6CCA7C}" dt="2023-10-16T01:40:26.550" v="763"/>
          <ac:spMkLst>
            <pc:docMk/>
            <pc:sldMk cId="4277309841" sldId="275"/>
            <ac:spMk id="14" creationId="{C3D0AFB9-F1B4-4D05-90D6-2624EA97AAB8}"/>
          </ac:spMkLst>
        </pc:spChg>
        <pc:spChg chg="del mod">
          <ac:chgData name="Manipal Sidhu" userId="S::msidhu45@my.centennialcollege.ca::e5ee06a5-835c-4ae0-b104-9247fa104f08" providerId="AD" clId="Web-{F1791519-6E83-53B9-2011-881ACF6CCA7C}" dt="2023-10-16T01:40:30.753" v="766"/>
          <ac:spMkLst>
            <pc:docMk/>
            <pc:sldMk cId="4277309841" sldId="275"/>
            <ac:spMk id="15" creationId="{8F7FF11B-ECA5-40B5-BE3B-8C91AA621702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1:40:32.159" v="767"/>
          <ac:spMkLst>
            <pc:docMk/>
            <pc:sldMk cId="4277309841" sldId="275"/>
            <ac:spMk id="16" creationId="{A00EFA96-0182-425D-BCA4-E63B2E97FADD}"/>
          </ac:spMkLst>
        </pc:spChg>
        <pc:spChg chg="add">
          <ac:chgData name="Manipal Sidhu" userId="S::msidhu45@my.centennialcollege.ca::e5ee06a5-835c-4ae0-b104-9247fa104f08" providerId="AD" clId="Web-{F1791519-6E83-53B9-2011-881ACF6CCA7C}" dt="2023-10-16T01:40:33.613" v="769"/>
          <ac:spMkLst>
            <pc:docMk/>
            <pc:sldMk cId="4277309841" sldId="275"/>
            <ac:spMk id="18" creationId="{47BF9BBE-CB38-D28E-592B-0886DFE7F5D2}"/>
          </ac:spMkLst>
        </pc:spChg>
        <pc:spChg chg="add">
          <ac:chgData name="Manipal Sidhu" userId="S::msidhu45@my.centennialcollege.ca::e5ee06a5-835c-4ae0-b104-9247fa104f08" providerId="AD" clId="Web-{F1791519-6E83-53B9-2011-881ACF6CCA7C}" dt="2023-10-16T01:40:33.613" v="770"/>
          <ac:spMkLst>
            <pc:docMk/>
            <pc:sldMk cId="4277309841" sldId="275"/>
            <ac:spMk id="20" creationId="{F9FDB158-84DB-8AA5-FA91-FE457D54DC19}"/>
          </ac:spMkLst>
        </pc:spChg>
      </pc:sldChg>
      <pc:sldChg chg="delSp modSp del ord delAnim">
        <pc:chgData name="Manipal Sidhu" userId="S::msidhu45@my.centennialcollege.ca::e5ee06a5-835c-4ae0-b104-9247fa104f08" providerId="AD" clId="Web-{F1791519-6E83-53B9-2011-881ACF6CCA7C}" dt="2023-10-16T01:29:47.207" v="629"/>
        <pc:sldMkLst>
          <pc:docMk/>
          <pc:sldMk cId="2278115419" sldId="283"/>
        </pc:sldMkLst>
        <pc:spChg chg="mod">
          <ac:chgData name="Manipal Sidhu" userId="S::msidhu45@my.centennialcollege.ca::e5ee06a5-835c-4ae0-b104-9247fa104f08" providerId="AD" clId="Web-{F1791519-6E83-53B9-2011-881ACF6CCA7C}" dt="2023-10-16T01:00:37.903" v="178" actId="20577"/>
          <ac:spMkLst>
            <pc:docMk/>
            <pc:sldMk cId="2278115419" sldId="283"/>
            <ac:spMk id="5" creationId="{27FD09E1-2F64-4D27-BE2A-B97B619CFA7C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1:00:51.075" v="190"/>
          <ac:spMkLst>
            <pc:docMk/>
            <pc:sldMk cId="2278115419" sldId="283"/>
            <ac:spMk id="6" creationId="{612ACFF5-5E2D-4296-ADF3-159A3C5392F2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1:00:51.059" v="189"/>
          <ac:spMkLst>
            <pc:docMk/>
            <pc:sldMk cId="2278115419" sldId="283"/>
            <ac:spMk id="7" creationId="{E972F0CA-553C-41F1-9417-4DE13CD7FC6B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1:00:51.059" v="188"/>
          <ac:spMkLst>
            <pc:docMk/>
            <pc:sldMk cId="2278115419" sldId="283"/>
            <ac:spMk id="10" creationId="{C58E60E4-D978-4396-9FCA-9D7BA98F9EF2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1:00:51.059" v="187"/>
          <ac:spMkLst>
            <pc:docMk/>
            <pc:sldMk cId="2278115419" sldId="283"/>
            <ac:spMk id="11" creationId="{7A2A3008-4C58-4E3C-8863-31AD59A76323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1:00:51.059" v="186"/>
          <ac:spMkLst>
            <pc:docMk/>
            <pc:sldMk cId="2278115419" sldId="283"/>
            <ac:spMk id="12" creationId="{CB03A0FE-4A27-434B-A668-2928BF310A27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1:00:51.059" v="185"/>
          <ac:spMkLst>
            <pc:docMk/>
            <pc:sldMk cId="2278115419" sldId="283"/>
            <ac:spMk id="13" creationId="{F10D090B-B89A-465D-81F4-009B59ECC8E0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1:00:53.841" v="191"/>
          <ac:spMkLst>
            <pc:docMk/>
            <pc:sldMk cId="2278115419" sldId="283"/>
            <ac:spMk id="16" creationId="{3D92A7A2-52F9-42EA-BBAE-AAFDBE8D0612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1:00:51.059" v="184"/>
          <ac:spMkLst>
            <pc:docMk/>
            <pc:sldMk cId="2278115419" sldId="283"/>
            <ac:spMk id="17" creationId="{C38A2949-B39D-4504-807D-A61DA0B574AE}"/>
          </ac:spMkLst>
        </pc:spChg>
        <pc:picChg chg="del">
          <ac:chgData name="Manipal Sidhu" userId="S::msidhu45@my.centennialcollege.ca::e5ee06a5-835c-4ae0-b104-9247fa104f08" providerId="AD" clId="Web-{F1791519-6E83-53B9-2011-881ACF6CCA7C}" dt="2023-10-16T01:00:51.059" v="183"/>
          <ac:picMkLst>
            <pc:docMk/>
            <pc:sldMk cId="2278115419" sldId="283"/>
            <ac:picMk id="3" creationId="{91B75684-8005-0089-CD54-7275BA4C19B4}"/>
          </ac:picMkLst>
        </pc:picChg>
        <pc:picChg chg="del">
          <ac:chgData name="Manipal Sidhu" userId="S::msidhu45@my.centennialcollege.ca::e5ee06a5-835c-4ae0-b104-9247fa104f08" providerId="AD" clId="Web-{F1791519-6E83-53B9-2011-881ACF6CCA7C}" dt="2023-10-16T01:00:51.059" v="182"/>
          <ac:picMkLst>
            <pc:docMk/>
            <pc:sldMk cId="2278115419" sldId="283"/>
            <ac:picMk id="3076" creationId="{7350903D-7881-0896-0754-CF0EAB974C11}"/>
          </ac:picMkLst>
        </pc:picChg>
        <pc:picChg chg="del">
          <ac:chgData name="Manipal Sidhu" userId="S::msidhu45@my.centennialcollege.ca::e5ee06a5-835c-4ae0-b104-9247fa104f08" providerId="AD" clId="Web-{F1791519-6E83-53B9-2011-881ACF6CCA7C}" dt="2023-10-16T01:00:51.044" v="181"/>
          <ac:picMkLst>
            <pc:docMk/>
            <pc:sldMk cId="2278115419" sldId="283"/>
            <ac:picMk id="3078" creationId="{8BE88B3F-5202-40BF-EB80-CA10C0E72FEB}"/>
          </ac:picMkLst>
        </pc:picChg>
        <pc:picChg chg="del">
          <ac:chgData name="Manipal Sidhu" userId="S::msidhu45@my.centennialcollege.ca::e5ee06a5-835c-4ae0-b104-9247fa104f08" providerId="AD" clId="Web-{F1791519-6E83-53B9-2011-881ACF6CCA7C}" dt="2023-10-16T01:00:51.044" v="180"/>
          <ac:picMkLst>
            <pc:docMk/>
            <pc:sldMk cId="2278115419" sldId="283"/>
            <ac:picMk id="3082" creationId="{3DAC01D0-CB05-A4C3-D6CB-1689B5A815F8}"/>
          </ac:picMkLst>
        </pc:picChg>
      </pc:sldChg>
      <pc:sldChg chg="addSp delSp modSp addAnim delAnim">
        <pc:chgData name="Manipal Sidhu" userId="S::msidhu45@my.centennialcollege.ca::e5ee06a5-835c-4ae0-b104-9247fa104f08" providerId="AD" clId="Web-{F1791519-6E83-53B9-2011-881ACF6CCA7C}" dt="2023-10-16T01:42:23.101" v="851"/>
        <pc:sldMkLst>
          <pc:docMk/>
          <pc:sldMk cId="2640237890" sldId="294"/>
        </pc:sldMkLst>
        <pc:spChg chg="add del mod">
          <ac:chgData name="Manipal Sidhu" userId="S::msidhu45@my.centennialcollege.ca::e5ee06a5-835c-4ae0-b104-9247fa104f08" providerId="AD" clId="Web-{F1791519-6E83-53B9-2011-881ACF6CCA7C}" dt="2023-10-16T01:42:23.101" v="851"/>
          <ac:spMkLst>
            <pc:docMk/>
            <pc:sldMk cId="2640237890" sldId="294"/>
            <ac:spMk id="3" creationId="{86C98646-91F3-C6F1-5110-A6D80E979849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41:19.943" v="780" actId="20577"/>
          <ac:spMkLst>
            <pc:docMk/>
            <pc:sldMk cId="2640237890" sldId="294"/>
            <ac:spMk id="17" creationId="{16A8DC06-CFB0-4C65-82B1-C06353CD94D3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41:58.678" v="819" actId="20577"/>
          <ac:spMkLst>
            <pc:docMk/>
            <pc:sldMk cId="2640237890" sldId="294"/>
            <ac:spMk id="19" creationId="{D036E915-47A9-4C3E-A55A-3961A035593B}"/>
          </ac:spMkLst>
        </pc:spChg>
      </pc:sldChg>
      <pc:sldChg chg="addSp delSp modSp mod ord setBg delAnim">
        <pc:chgData name="Manipal Sidhu" userId="S::msidhu45@my.centennialcollege.ca::e5ee06a5-835c-4ae0-b104-9247fa104f08" providerId="AD" clId="Web-{F1791519-6E83-53B9-2011-881ACF6CCA7C}" dt="2023-10-16T01:34:10.670" v="725" actId="20577"/>
        <pc:sldMkLst>
          <pc:docMk/>
          <pc:sldMk cId="4030761853" sldId="301"/>
        </pc:sldMkLst>
        <pc:spChg chg="ord">
          <ac:chgData name="Manipal Sidhu" userId="S::msidhu45@my.centennialcollege.ca::e5ee06a5-835c-4ae0-b104-9247fa104f08" providerId="AD" clId="Web-{F1791519-6E83-53B9-2011-881ACF6CCA7C}" dt="2023-10-16T00:57:42.908" v="126"/>
          <ac:spMkLst>
            <pc:docMk/>
            <pc:sldMk cId="4030761853" sldId="301"/>
            <ac:spMk id="4" creationId="{816B405C-B524-437D-A020-C9F0875C6D2C}"/>
          </ac:spMkLst>
        </pc:spChg>
        <pc:spChg chg="del mod">
          <ac:chgData name="Manipal Sidhu" userId="S::msidhu45@my.centennialcollege.ca::e5ee06a5-835c-4ae0-b104-9247fa104f08" providerId="AD" clId="Web-{F1791519-6E83-53B9-2011-881ACF6CCA7C}" dt="2023-10-16T00:57:58.205" v="128"/>
          <ac:spMkLst>
            <pc:docMk/>
            <pc:sldMk cId="4030761853" sldId="301"/>
            <ac:spMk id="5" creationId="{27FD09E1-2F64-4D27-BE2A-B97B619CFA7C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0:53:06.147" v="95"/>
          <ac:spMkLst>
            <pc:docMk/>
            <pc:sldMk cId="4030761853" sldId="301"/>
            <ac:spMk id="6" creationId="{612ACFF5-5E2D-4296-ADF3-159A3C5392F2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0:53:06.147" v="94"/>
          <ac:spMkLst>
            <pc:docMk/>
            <pc:sldMk cId="4030761853" sldId="301"/>
            <ac:spMk id="7" creationId="{E972F0CA-553C-41F1-9417-4DE13CD7FC6B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0:53:06.147" v="93"/>
          <ac:spMkLst>
            <pc:docMk/>
            <pc:sldMk cId="4030761853" sldId="301"/>
            <ac:spMk id="8" creationId="{F7F5A466-9B25-4169-B722-89189036D08D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0:53:06.147" v="92"/>
          <ac:spMkLst>
            <pc:docMk/>
            <pc:sldMk cId="4030761853" sldId="301"/>
            <ac:spMk id="9" creationId="{C7B15C29-CAC4-49F4-9686-27E1B348F710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0:53:06.147" v="91"/>
          <ac:spMkLst>
            <pc:docMk/>
            <pc:sldMk cId="4030761853" sldId="301"/>
            <ac:spMk id="10" creationId="{C58E60E4-D978-4396-9FCA-9D7BA98F9EF2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0:53:06.147" v="90"/>
          <ac:spMkLst>
            <pc:docMk/>
            <pc:sldMk cId="4030761853" sldId="301"/>
            <ac:spMk id="11" creationId="{7A2A3008-4C58-4E3C-8863-31AD59A76323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0:53:06.147" v="89"/>
          <ac:spMkLst>
            <pc:docMk/>
            <pc:sldMk cId="4030761853" sldId="301"/>
            <ac:spMk id="12" creationId="{CB03A0FE-4A27-434B-A668-2928BF310A27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0:53:06.147" v="88"/>
          <ac:spMkLst>
            <pc:docMk/>
            <pc:sldMk cId="4030761853" sldId="301"/>
            <ac:spMk id="13" creationId="{F10D090B-B89A-465D-81F4-009B59ECC8E0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0:53:06.147" v="87"/>
          <ac:spMkLst>
            <pc:docMk/>
            <pc:sldMk cId="4030761853" sldId="301"/>
            <ac:spMk id="14" creationId="{21090FAA-0C4F-4E38-BE1E-2CD319A23056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0:53:06.147" v="86"/>
          <ac:spMkLst>
            <pc:docMk/>
            <pc:sldMk cId="4030761853" sldId="301"/>
            <ac:spMk id="15" creationId="{2292B276-B34E-4C93-8BC4-E71180F98FC2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0:53:08.085" v="96"/>
          <ac:spMkLst>
            <pc:docMk/>
            <pc:sldMk cId="4030761853" sldId="301"/>
            <ac:spMk id="16" creationId="{3D92A7A2-52F9-42EA-BBAE-AAFDBE8D0612}"/>
          </ac:spMkLst>
        </pc:spChg>
        <pc:spChg chg="del">
          <ac:chgData name="Manipal Sidhu" userId="S::msidhu45@my.centennialcollege.ca::e5ee06a5-835c-4ae0-b104-9247fa104f08" providerId="AD" clId="Web-{F1791519-6E83-53B9-2011-881ACF6CCA7C}" dt="2023-10-16T00:53:06.131" v="85"/>
          <ac:spMkLst>
            <pc:docMk/>
            <pc:sldMk cId="4030761853" sldId="301"/>
            <ac:spMk id="17" creationId="{C38A2949-B39D-4504-807D-A61DA0B574AE}"/>
          </ac:spMkLst>
        </pc:spChg>
        <pc:spChg chg="add">
          <ac:chgData name="Manipal Sidhu" userId="S::msidhu45@my.centennialcollege.ca::e5ee06a5-835c-4ae0-b104-9247fa104f08" providerId="AD" clId="Web-{F1791519-6E83-53B9-2011-881ACF6CCA7C}" dt="2023-10-16T00:57:42.908" v="126"/>
          <ac:spMkLst>
            <pc:docMk/>
            <pc:sldMk cId="4030761853" sldId="301"/>
            <ac:spMk id="23" creationId="{53F29798-D584-4792-9B62-3F5F5C36D619}"/>
          </ac:spMkLst>
        </pc:spChg>
        <pc:spChg chg="add del">
          <ac:chgData name="Manipal Sidhu" userId="S::msidhu45@my.centennialcollege.ca::e5ee06a5-835c-4ae0-b104-9247fa104f08" providerId="AD" clId="Web-{F1791519-6E83-53B9-2011-881ACF6CCA7C}" dt="2023-10-16T00:55:59.622" v="107"/>
          <ac:spMkLst>
            <pc:docMk/>
            <pc:sldMk cId="4030761853" sldId="301"/>
            <ac:spMk id="24" creationId="{47942995-B07F-4636-9A06-C6A104B260A8}"/>
          </ac:spMkLst>
        </pc:spChg>
        <pc:spChg chg="add mod">
          <ac:chgData name="Manipal Sidhu" userId="S::msidhu45@my.centennialcollege.ca::e5ee06a5-835c-4ae0-b104-9247fa104f08" providerId="AD" clId="Web-{F1791519-6E83-53B9-2011-881ACF6CCA7C}" dt="2023-10-16T01:34:10.670" v="725" actId="20577"/>
          <ac:spMkLst>
            <pc:docMk/>
            <pc:sldMk cId="4030761853" sldId="301"/>
            <ac:spMk id="25" creationId="{D19F217E-E762-701B-6ECE-617701234672}"/>
          </ac:spMkLst>
        </pc:spChg>
        <pc:spChg chg="add del">
          <ac:chgData name="Manipal Sidhu" userId="S::msidhu45@my.centennialcollege.ca::e5ee06a5-835c-4ae0-b104-9247fa104f08" providerId="AD" clId="Web-{F1791519-6E83-53B9-2011-881ACF6CCA7C}" dt="2023-10-16T00:55:59.622" v="107"/>
          <ac:spMkLst>
            <pc:docMk/>
            <pc:sldMk cId="4030761853" sldId="301"/>
            <ac:spMk id="31" creationId="{B81933D1-5615-42C7-9C0B-4EB7105CCE2D}"/>
          </ac:spMkLst>
        </pc:spChg>
        <pc:spChg chg="add del">
          <ac:chgData name="Manipal Sidhu" userId="S::msidhu45@my.centennialcollege.ca::e5ee06a5-835c-4ae0-b104-9247fa104f08" providerId="AD" clId="Web-{F1791519-6E83-53B9-2011-881ACF6CCA7C}" dt="2023-10-16T00:55:59.622" v="107"/>
          <ac:spMkLst>
            <pc:docMk/>
            <pc:sldMk cId="4030761853" sldId="301"/>
            <ac:spMk id="33" creationId="{19C9EAEA-39D0-4B0E-A0EB-51E7B26740B1}"/>
          </ac:spMkLst>
        </pc:spChg>
        <pc:spChg chg="add del">
          <ac:chgData name="Manipal Sidhu" userId="S::msidhu45@my.centennialcollege.ca::e5ee06a5-835c-4ae0-b104-9247fa104f08" providerId="AD" clId="Web-{F1791519-6E83-53B9-2011-881ACF6CCA7C}" dt="2023-10-16T00:56:06.341" v="109"/>
          <ac:spMkLst>
            <pc:docMk/>
            <pc:sldMk cId="4030761853" sldId="301"/>
            <ac:spMk id="35" creationId="{A4AC5506-6312-4701-8D3C-40187889A947}"/>
          </ac:spMkLst>
        </pc:spChg>
        <pc:spChg chg="add del">
          <ac:chgData name="Manipal Sidhu" userId="S::msidhu45@my.centennialcollege.ca::e5ee06a5-835c-4ae0-b104-9247fa104f08" providerId="AD" clId="Web-{F1791519-6E83-53B9-2011-881ACF6CCA7C}" dt="2023-10-16T00:56:19.748" v="111"/>
          <ac:spMkLst>
            <pc:docMk/>
            <pc:sldMk cId="4030761853" sldId="301"/>
            <ac:spMk id="37" creationId="{47942995-B07F-4636-9A06-C6A104B260A8}"/>
          </ac:spMkLst>
        </pc:spChg>
        <pc:spChg chg="add del">
          <ac:chgData name="Manipal Sidhu" userId="S::msidhu45@my.centennialcollege.ca::e5ee06a5-835c-4ae0-b104-9247fa104f08" providerId="AD" clId="Web-{F1791519-6E83-53B9-2011-881ACF6CCA7C}" dt="2023-10-16T00:56:19.748" v="111"/>
          <ac:spMkLst>
            <pc:docMk/>
            <pc:sldMk cId="4030761853" sldId="301"/>
            <ac:spMk id="39" creationId="{B81933D1-5615-42C7-9C0B-4EB7105CCE2D}"/>
          </ac:spMkLst>
        </pc:spChg>
        <pc:spChg chg="add del">
          <ac:chgData name="Manipal Sidhu" userId="S::msidhu45@my.centennialcollege.ca::e5ee06a5-835c-4ae0-b104-9247fa104f08" providerId="AD" clId="Web-{F1791519-6E83-53B9-2011-881ACF6CCA7C}" dt="2023-10-16T00:56:19.748" v="111"/>
          <ac:spMkLst>
            <pc:docMk/>
            <pc:sldMk cId="4030761853" sldId="301"/>
            <ac:spMk id="40" creationId="{19C9EAEA-39D0-4B0E-A0EB-51E7B26740B1}"/>
          </ac:spMkLst>
        </pc:spChg>
        <pc:grpChg chg="add del">
          <ac:chgData name="Manipal Sidhu" userId="S::msidhu45@my.centennialcollege.ca::e5ee06a5-835c-4ae0-b104-9247fa104f08" providerId="AD" clId="Web-{F1791519-6E83-53B9-2011-881ACF6CCA7C}" dt="2023-10-16T00:55:59.622" v="107"/>
          <ac:grpSpMkLst>
            <pc:docMk/>
            <pc:sldMk cId="4030761853" sldId="301"/>
            <ac:grpSpMk id="26" creationId="{032D8612-31EB-44CF-A1D0-14FD4C705424}"/>
          </ac:grpSpMkLst>
        </pc:grpChg>
        <pc:grpChg chg="add del">
          <ac:chgData name="Manipal Sidhu" userId="S::msidhu45@my.centennialcollege.ca::e5ee06a5-835c-4ae0-b104-9247fa104f08" providerId="AD" clId="Web-{F1791519-6E83-53B9-2011-881ACF6CCA7C}" dt="2023-10-16T00:56:19.748" v="111"/>
          <ac:grpSpMkLst>
            <pc:docMk/>
            <pc:sldMk cId="4030761853" sldId="301"/>
            <ac:grpSpMk id="38" creationId="{032D8612-31EB-44CF-A1D0-14FD4C705424}"/>
          </ac:grpSpMkLst>
        </pc:grpChg>
        <pc:graphicFrameChg chg="add del mod modGraphic">
          <ac:chgData name="Manipal Sidhu" userId="S::msidhu45@my.centennialcollege.ca::e5ee06a5-835c-4ae0-b104-9247fa104f08" providerId="AD" clId="Web-{F1791519-6E83-53B9-2011-881ACF6CCA7C}" dt="2023-10-16T00:56:20.186" v="112"/>
          <ac:graphicFrameMkLst>
            <pc:docMk/>
            <pc:sldMk cId="4030761853" sldId="301"/>
            <ac:graphicFrameMk id="19" creationId="{5163B810-973F-BA3D-8BCB-2D75EDC9E507}"/>
          </ac:graphicFrameMkLst>
        </pc:graphicFrameChg>
        <pc:graphicFrameChg chg="add mod modGraphic">
          <ac:chgData name="Manipal Sidhu" userId="S::msidhu45@my.centennialcollege.ca::e5ee06a5-835c-4ae0-b104-9247fa104f08" providerId="AD" clId="Web-{F1791519-6E83-53B9-2011-881ACF6CCA7C}" dt="2023-10-16T01:31:49.134" v="632"/>
          <ac:graphicFrameMkLst>
            <pc:docMk/>
            <pc:sldMk cId="4030761853" sldId="301"/>
            <ac:graphicFrameMk id="21" creationId="{D66A4114-EF42-1F7B-311A-1AC052E2C5B6}"/>
          </ac:graphicFrameMkLst>
        </pc:graphicFrameChg>
        <pc:picChg chg="add del mod">
          <ac:chgData name="Manipal Sidhu" userId="S::msidhu45@my.centennialcollege.ca::e5ee06a5-835c-4ae0-b104-9247fa104f08" providerId="AD" clId="Web-{F1791519-6E83-53B9-2011-881ACF6CCA7C}" dt="2023-10-16T00:54:43.432" v="104"/>
          <ac:picMkLst>
            <pc:docMk/>
            <pc:sldMk cId="4030761853" sldId="301"/>
            <ac:picMk id="2" creationId="{464EB850-0F3B-BE89-CAED-20CD3BF1A73E}"/>
          </ac:picMkLst>
        </pc:picChg>
        <pc:picChg chg="add del mod">
          <ac:chgData name="Manipal Sidhu" userId="S::msidhu45@my.centennialcollege.ca::e5ee06a5-835c-4ae0-b104-9247fa104f08" providerId="AD" clId="Web-{F1791519-6E83-53B9-2011-881ACF6CCA7C}" dt="2023-10-16T00:54:41.869" v="102"/>
          <ac:picMkLst>
            <pc:docMk/>
            <pc:sldMk cId="4030761853" sldId="301"/>
            <ac:picMk id="3" creationId="{4F518F33-E90A-CADA-8F8C-FEA0985581C2}"/>
          </ac:picMkLst>
        </pc:picChg>
      </pc:sldChg>
      <pc:sldChg chg="del">
        <pc:chgData name="Manipal Sidhu" userId="S::msidhu45@my.centennialcollege.ca::e5ee06a5-835c-4ae0-b104-9247fa104f08" providerId="AD" clId="Web-{F1791519-6E83-53B9-2011-881ACF6CCA7C}" dt="2023-10-16T00:51:44.315" v="83"/>
        <pc:sldMkLst>
          <pc:docMk/>
          <pc:sldMk cId="3117887326" sldId="305"/>
        </pc:sldMkLst>
      </pc:sldChg>
      <pc:sldChg chg="addSp delSp modSp add replId addAnim delAnim">
        <pc:chgData name="Manipal Sidhu" userId="S::msidhu45@my.centennialcollege.ca::e5ee06a5-835c-4ae0-b104-9247fa104f08" providerId="AD" clId="Web-{F1791519-6E83-53B9-2011-881ACF6CCA7C}" dt="2023-10-16T01:33:45.810" v="719" actId="20577"/>
        <pc:sldMkLst>
          <pc:docMk/>
          <pc:sldMk cId="356484032" sldId="310"/>
        </pc:sldMkLst>
        <pc:spChg chg="mod">
          <ac:chgData name="Manipal Sidhu" userId="S::msidhu45@my.centennialcollege.ca::e5ee06a5-835c-4ae0-b104-9247fa104f08" providerId="AD" clId="Web-{F1791519-6E83-53B9-2011-881ACF6CCA7C}" dt="2023-10-16T01:32:07.963" v="658" actId="1076"/>
          <ac:spMkLst>
            <pc:docMk/>
            <pc:sldMk cId="356484032" sldId="310"/>
            <ac:spMk id="4" creationId="{816B405C-B524-437D-A020-C9F0875C6D2C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33:45.810" v="719" actId="20577"/>
          <ac:spMkLst>
            <pc:docMk/>
            <pc:sldMk cId="356484032" sldId="310"/>
            <ac:spMk id="5" creationId="{27FD09E1-2F64-4D27-BE2A-B97B619CFA7C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32:41.448" v="694" actId="1076"/>
          <ac:spMkLst>
            <pc:docMk/>
            <pc:sldMk cId="356484032" sldId="310"/>
            <ac:spMk id="6" creationId="{612ACFF5-5E2D-4296-ADF3-159A3C5392F2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32:41.448" v="695" actId="1076"/>
          <ac:spMkLst>
            <pc:docMk/>
            <pc:sldMk cId="356484032" sldId="310"/>
            <ac:spMk id="7" creationId="{E972F0CA-553C-41F1-9417-4DE13CD7FC6B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32:41.464" v="696" actId="1076"/>
          <ac:spMkLst>
            <pc:docMk/>
            <pc:sldMk cId="356484032" sldId="310"/>
            <ac:spMk id="10" creationId="{C58E60E4-D978-4396-9FCA-9D7BA98F9EF2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32:41.480" v="697" actId="1076"/>
          <ac:spMkLst>
            <pc:docMk/>
            <pc:sldMk cId="356484032" sldId="310"/>
            <ac:spMk id="11" creationId="{7A2A3008-4C58-4E3C-8863-31AD59A76323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32:41.495" v="698" actId="1076"/>
          <ac:spMkLst>
            <pc:docMk/>
            <pc:sldMk cId="356484032" sldId="310"/>
            <ac:spMk id="12" creationId="{CB03A0FE-4A27-434B-A668-2928BF310A27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32:41.558" v="705" actId="1076"/>
          <ac:spMkLst>
            <pc:docMk/>
            <pc:sldMk cId="356484032" sldId="310"/>
            <ac:spMk id="13" creationId="{F10D090B-B89A-465D-81F4-009B59ECC8E0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32:41.495" v="699" actId="1076"/>
          <ac:spMkLst>
            <pc:docMk/>
            <pc:sldMk cId="356484032" sldId="310"/>
            <ac:spMk id="16" creationId="{3D92A7A2-52F9-42EA-BBAE-AAFDBE8D0612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32:41.511" v="700" actId="1076"/>
          <ac:spMkLst>
            <pc:docMk/>
            <pc:sldMk cId="356484032" sldId="310"/>
            <ac:spMk id="17" creationId="{C38A2949-B39D-4504-807D-A61DA0B574AE}"/>
          </ac:spMkLst>
        </pc:spChg>
        <pc:picChg chg="add mod">
          <ac:chgData name="Manipal Sidhu" userId="S::msidhu45@my.centennialcollege.ca::e5ee06a5-835c-4ae0-b104-9247fa104f08" providerId="AD" clId="Web-{F1791519-6E83-53B9-2011-881ACF6CCA7C}" dt="2023-10-16T01:32:41.526" v="701" actId="1076"/>
          <ac:picMkLst>
            <pc:docMk/>
            <pc:sldMk cId="356484032" sldId="310"/>
            <ac:picMk id="2" creationId="{83D7A0B6-34CD-E746-34C3-E9D7BB7CC436}"/>
          </ac:picMkLst>
        </pc:picChg>
        <pc:picChg chg="del">
          <ac:chgData name="Manipal Sidhu" userId="S::msidhu45@my.centennialcollege.ca::e5ee06a5-835c-4ae0-b104-9247fa104f08" providerId="AD" clId="Web-{F1791519-6E83-53B9-2011-881ACF6CCA7C}" dt="2023-10-16T01:07:31.840" v="254"/>
          <ac:picMkLst>
            <pc:docMk/>
            <pc:sldMk cId="356484032" sldId="310"/>
            <ac:picMk id="3" creationId="{91B75684-8005-0089-CD54-7275BA4C19B4}"/>
          </ac:picMkLst>
        </pc:picChg>
        <pc:picChg chg="add del mod">
          <ac:chgData name="Manipal Sidhu" userId="S::msidhu45@my.centennialcollege.ca::e5ee06a5-835c-4ae0-b104-9247fa104f08" providerId="AD" clId="Web-{F1791519-6E83-53B9-2011-881ACF6CCA7C}" dt="2023-10-16T01:22:20.643" v="537"/>
          <ac:picMkLst>
            <pc:docMk/>
            <pc:sldMk cId="356484032" sldId="310"/>
            <ac:picMk id="8" creationId="{27BF08DD-F41B-056F-FFF4-A1930B65EFCC}"/>
          </ac:picMkLst>
        </pc:picChg>
        <pc:picChg chg="add mod">
          <ac:chgData name="Manipal Sidhu" userId="S::msidhu45@my.centennialcollege.ca::e5ee06a5-835c-4ae0-b104-9247fa104f08" providerId="AD" clId="Web-{F1791519-6E83-53B9-2011-881ACF6CCA7C}" dt="2023-10-16T01:32:41.526" v="702" actId="1076"/>
          <ac:picMkLst>
            <pc:docMk/>
            <pc:sldMk cId="356484032" sldId="310"/>
            <ac:picMk id="9" creationId="{51FC0CB7-3BBB-6630-F290-C7A78F698A0D}"/>
          </ac:picMkLst>
        </pc:picChg>
        <pc:picChg chg="add mod">
          <ac:chgData name="Manipal Sidhu" userId="S::msidhu45@my.centennialcollege.ca::e5ee06a5-835c-4ae0-b104-9247fa104f08" providerId="AD" clId="Web-{F1791519-6E83-53B9-2011-881ACF6CCA7C}" dt="2023-10-16T01:32:41.542" v="703" actId="1076"/>
          <ac:picMkLst>
            <pc:docMk/>
            <pc:sldMk cId="356484032" sldId="310"/>
            <ac:picMk id="14" creationId="{F434A8F2-5376-7AB6-1C48-8DB4AF046637}"/>
          </ac:picMkLst>
        </pc:picChg>
        <pc:picChg chg="add mod">
          <ac:chgData name="Manipal Sidhu" userId="S::msidhu45@my.centennialcollege.ca::e5ee06a5-835c-4ae0-b104-9247fa104f08" providerId="AD" clId="Web-{F1791519-6E83-53B9-2011-881ACF6CCA7C}" dt="2023-10-16T01:32:41.558" v="704" actId="1076"/>
          <ac:picMkLst>
            <pc:docMk/>
            <pc:sldMk cId="356484032" sldId="310"/>
            <ac:picMk id="15" creationId="{C59DB567-3F9E-B1B9-2DDE-C64D043885D7}"/>
          </ac:picMkLst>
        </pc:picChg>
        <pc:picChg chg="del">
          <ac:chgData name="Manipal Sidhu" userId="S::msidhu45@my.centennialcollege.ca::e5ee06a5-835c-4ae0-b104-9247fa104f08" providerId="AD" clId="Web-{F1791519-6E83-53B9-2011-881ACF6CCA7C}" dt="2023-10-16T01:07:30.731" v="253"/>
          <ac:picMkLst>
            <pc:docMk/>
            <pc:sldMk cId="356484032" sldId="310"/>
            <ac:picMk id="3076" creationId="{7350903D-7881-0896-0754-CF0EAB974C11}"/>
          </ac:picMkLst>
        </pc:picChg>
        <pc:picChg chg="del">
          <ac:chgData name="Manipal Sidhu" userId="S::msidhu45@my.centennialcollege.ca::e5ee06a5-835c-4ae0-b104-9247fa104f08" providerId="AD" clId="Web-{F1791519-6E83-53B9-2011-881ACF6CCA7C}" dt="2023-10-16T01:07:32.950" v="255"/>
          <ac:picMkLst>
            <pc:docMk/>
            <pc:sldMk cId="356484032" sldId="310"/>
            <ac:picMk id="3078" creationId="{8BE88B3F-5202-40BF-EB80-CA10C0E72FEB}"/>
          </ac:picMkLst>
        </pc:picChg>
        <pc:picChg chg="del">
          <ac:chgData name="Manipal Sidhu" userId="S::msidhu45@my.centennialcollege.ca::e5ee06a5-835c-4ae0-b104-9247fa104f08" providerId="AD" clId="Web-{F1791519-6E83-53B9-2011-881ACF6CCA7C}" dt="2023-10-16T01:07:34.137" v="256"/>
          <ac:picMkLst>
            <pc:docMk/>
            <pc:sldMk cId="356484032" sldId="310"/>
            <ac:picMk id="3082" creationId="{3DAC01D0-CB05-A4C3-D6CB-1689B5A815F8}"/>
          </ac:picMkLst>
        </pc:picChg>
      </pc:sldChg>
      <pc:sldChg chg="add del replId">
        <pc:chgData name="Manipal Sidhu" userId="S::msidhu45@my.centennialcollege.ca::e5ee06a5-835c-4ae0-b104-9247fa104f08" providerId="AD" clId="Web-{F1791519-6E83-53B9-2011-881ACF6CCA7C}" dt="2023-10-16T00:59:29.507" v="138"/>
        <pc:sldMkLst>
          <pc:docMk/>
          <pc:sldMk cId="1754276306" sldId="310"/>
        </pc:sldMkLst>
      </pc:sldChg>
      <pc:sldChg chg="add del replId">
        <pc:chgData name="Manipal Sidhu" userId="S::msidhu45@my.centennialcollege.ca::e5ee06a5-835c-4ae0-b104-9247fa104f08" providerId="AD" clId="Web-{F1791519-6E83-53B9-2011-881ACF6CCA7C}" dt="2023-10-16T01:30:08.786" v="630"/>
        <pc:sldMkLst>
          <pc:docMk/>
          <pc:sldMk cId="568769927" sldId="311"/>
        </pc:sldMkLst>
      </pc:sldChg>
      <pc:sldChg chg="addSp delSp modSp add replId addAnim delAnim">
        <pc:chgData name="Manipal Sidhu" userId="S::msidhu45@my.centennialcollege.ca::e5ee06a5-835c-4ae0-b104-9247fa104f08" providerId="AD" clId="Web-{F1791519-6E83-53B9-2011-881ACF6CCA7C}" dt="2023-10-16T01:33:55.467" v="721" actId="20577"/>
        <pc:sldMkLst>
          <pc:docMk/>
          <pc:sldMk cId="1508632696" sldId="312"/>
        </pc:sldMkLst>
        <pc:spChg chg="mod">
          <ac:chgData name="Manipal Sidhu" userId="S::msidhu45@my.centennialcollege.ca::e5ee06a5-835c-4ae0-b104-9247fa104f08" providerId="AD" clId="Web-{F1791519-6E83-53B9-2011-881ACF6CCA7C}" dt="2023-10-16T01:33:55.467" v="721" actId="20577"/>
          <ac:spMkLst>
            <pc:docMk/>
            <pc:sldMk cId="1508632696" sldId="312"/>
            <ac:spMk id="5" creationId="{27FD09E1-2F64-4D27-BE2A-B97B619CFA7C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27:36.249" v="611" actId="1076"/>
          <ac:spMkLst>
            <pc:docMk/>
            <pc:sldMk cId="1508632696" sldId="312"/>
            <ac:spMk id="6" creationId="{612ACFF5-5E2D-4296-ADF3-159A3C5392F2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27:36.264" v="612" actId="1076"/>
          <ac:spMkLst>
            <pc:docMk/>
            <pc:sldMk cId="1508632696" sldId="312"/>
            <ac:spMk id="7" creationId="{E972F0CA-553C-41F1-9417-4DE13CD7FC6B}"/>
          </ac:spMkLst>
        </pc:spChg>
        <pc:spChg chg="add mod">
          <ac:chgData name="Manipal Sidhu" userId="S::msidhu45@my.centennialcollege.ca::e5ee06a5-835c-4ae0-b104-9247fa104f08" providerId="AD" clId="Web-{F1791519-6E83-53B9-2011-881ACF6CCA7C}" dt="2023-10-16T01:27:36.327" v="618" actId="1076"/>
          <ac:spMkLst>
            <pc:docMk/>
            <pc:sldMk cId="1508632696" sldId="312"/>
            <ac:spMk id="9" creationId="{77943E44-E62A-A35E-BDBA-732E873FF91A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27:36.280" v="613" actId="1076"/>
          <ac:spMkLst>
            <pc:docMk/>
            <pc:sldMk cId="1508632696" sldId="312"/>
            <ac:spMk id="10" creationId="{C58E60E4-D978-4396-9FCA-9D7BA98F9EF2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27:36.280" v="614" actId="1076"/>
          <ac:spMkLst>
            <pc:docMk/>
            <pc:sldMk cId="1508632696" sldId="312"/>
            <ac:spMk id="11" creationId="{7A2A3008-4C58-4E3C-8863-31AD59A76323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27:36.296" v="615" actId="1076"/>
          <ac:spMkLst>
            <pc:docMk/>
            <pc:sldMk cId="1508632696" sldId="312"/>
            <ac:spMk id="12" creationId="{CB03A0FE-4A27-434B-A668-2928BF310A27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27:36.374" v="622" actId="1076"/>
          <ac:spMkLst>
            <pc:docMk/>
            <pc:sldMk cId="1508632696" sldId="312"/>
            <ac:spMk id="13" creationId="{F10D090B-B89A-465D-81F4-009B59ECC8E0}"/>
          </ac:spMkLst>
        </pc:spChg>
        <pc:spChg chg="add mod">
          <ac:chgData name="Manipal Sidhu" userId="S::msidhu45@my.centennialcollege.ca::e5ee06a5-835c-4ae0-b104-9247fa104f08" providerId="AD" clId="Web-{F1791519-6E83-53B9-2011-881ACF6CCA7C}" dt="2023-10-16T01:27:36.389" v="623" actId="1076"/>
          <ac:spMkLst>
            <pc:docMk/>
            <pc:sldMk cId="1508632696" sldId="312"/>
            <ac:spMk id="15" creationId="{0C300236-538D-6799-355C-F1BBD1639760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27:36.311" v="616" actId="1076"/>
          <ac:spMkLst>
            <pc:docMk/>
            <pc:sldMk cId="1508632696" sldId="312"/>
            <ac:spMk id="16" creationId="{3D92A7A2-52F9-42EA-BBAE-AAFDBE8D0612}"/>
          </ac:spMkLst>
        </pc:spChg>
        <pc:spChg chg="mod">
          <ac:chgData name="Manipal Sidhu" userId="S::msidhu45@my.centennialcollege.ca::e5ee06a5-835c-4ae0-b104-9247fa104f08" providerId="AD" clId="Web-{F1791519-6E83-53B9-2011-881ACF6CCA7C}" dt="2023-10-16T01:27:36.327" v="617" actId="1076"/>
          <ac:spMkLst>
            <pc:docMk/>
            <pc:sldMk cId="1508632696" sldId="312"/>
            <ac:spMk id="17" creationId="{C38A2949-B39D-4504-807D-A61DA0B574AE}"/>
          </ac:spMkLst>
        </pc:spChg>
        <pc:picChg chg="del">
          <ac:chgData name="Manipal Sidhu" userId="S::msidhu45@my.centennialcollege.ca::e5ee06a5-835c-4ae0-b104-9247fa104f08" providerId="AD" clId="Web-{F1791519-6E83-53B9-2011-881ACF6CCA7C}" dt="2023-10-16T01:14:14.481" v="430"/>
          <ac:picMkLst>
            <pc:docMk/>
            <pc:sldMk cId="1508632696" sldId="312"/>
            <ac:picMk id="2" creationId="{83D7A0B6-34CD-E746-34C3-E9D7BB7CC436}"/>
          </ac:picMkLst>
        </pc:picChg>
        <pc:picChg chg="del">
          <ac:chgData name="Manipal Sidhu" userId="S::msidhu45@my.centennialcollege.ca::e5ee06a5-835c-4ae0-b104-9247fa104f08" providerId="AD" clId="Web-{F1791519-6E83-53B9-2011-881ACF6CCA7C}" dt="2023-10-16T01:14:33.497" v="436"/>
          <ac:picMkLst>
            <pc:docMk/>
            <pc:sldMk cId="1508632696" sldId="312"/>
            <ac:picMk id="8" creationId="{27BF08DD-F41B-056F-FFF4-A1930B65EFCC}"/>
          </ac:picMkLst>
        </pc:picChg>
        <pc:picChg chg="add mod">
          <ac:chgData name="Manipal Sidhu" userId="S::msidhu45@my.centennialcollege.ca::e5ee06a5-835c-4ae0-b104-9247fa104f08" providerId="AD" clId="Web-{F1791519-6E83-53B9-2011-881ACF6CCA7C}" dt="2023-10-16T01:27:36.342" v="619" actId="1076"/>
          <ac:picMkLst>
            <pc:docMk/>
            <pc:sldMk cId="1508632696" sldId="312"/>
            <ac:picMk id="18" creationId="{EA6D8E4B-CEFB-B4A8-3C10-2DAF409F1385}"/>
          </ac:picMkLst>
        </pc:picChg>
        <pc:picChg chg="add mod">
          <ac:chgData name="Manipal Sidhu" userId="S::msidhu45@my.centennialcollege.ca::e5ee06a5-835c-4ae0-b104-9247fa104f08" providerId="AD" clId="Web-{F1791519-6E83-53B9-2011-881ACF6CCA7C}" dt="2023-10-16T01:27:36.358" v="620" actId="1076"/>
          <ac:picMkLst>
            <pc:docMk/>
            <pc:sldMk cId="1508632696" sldId="312"/>
            <ac:picMk id="19" creationId="{BAFE1742-88AC-745A-CFC4-6C5B91C9F70E}"/>
          </ac:picMkLst>
        </pc:picChg>
        <pc:picChg chg="add mod">
          <ac:chgData name="Manipal Sidhu" userId="S::msidhu45@my.centennialcollege.ca::e5ee06a5-835c-4ae0-b104-9247fa104f08" providerId="AD" clId="Web-{F1791519-6E83-53B9-2011-881ACF6CCA7C}" dt="2023-10-16T01:27:36.358" v="621" actId="1076"/>
          <ac:picMkLst>
            <pc:docMk/>
            <pc:sldMk cId="1508632696" sldId="312"/>
            <ac:picMk id="20" creationId="{BDA8FFD3-9AB4-646E-A49B-789284C45B6F}"/>
          </ac:picMkLst>
        </pc:picChg>
        <pc:picChg chg="add mod">
          <ac:chgData name="Manipal Sidhu" userId="S::msidhu45@my.centennialcollege.ca::e5ee06a5-835c-4ae0-b104-9247fa104f08" providerId="AD" clId="Web-{F1791519-6E83-53B9-2011-881ACF6CCA7C}" dt="2023-10-16T01:28:12.657" v="626" actId="1076"/>
          <ac:picMkLst>
            <pc:docMk/>
            <pc:sldMk cId="1508632696" sldId="312"/>
            <ac:picMk id="21" creationId="{0C20C15E-35DB-5523-3C27-8A155C79BA87}"/>
          </ac:picMkLst>
        </pc:picChg>
        <pc:picChg chg="add mod">
          <ac:chgData name="Manipal Sidhu" userId="S::msidhu45@my.centennialcollege.ca::e5ee06a5-835c-4ae0-b104-9247fa104f08" providerId="AD" clId="Web-{F1791519-6E83-53B9-2011-881ACF6CCA7C}" dt="2023-10-16T01:29:24.253" v="628" actId="1076"/>
          <ac:picMkLst>
            <pc:docMk/>
            <pc:sldMk cId="1508632696" sldId="312"/>
            <ac:picMk id="22" creationId="{DAB3A444-04C7-F66E-E86E-DAE1DFC5215D}"/>
          </ac:picMkLst>
        </pc:picChg>
      </pc:sldChg>
    </pc:docChg>
  </pc:docChgLst>
  <pc:docChgLst>
    <pc:chgData name="Manipal Sidhu" userId="S::msidhu45@my.centennialcollege.ca::e5ee06a5-835c-4ae0-b104-9247fa104f08" providerId="AD" clId="Web-{DA0C78A8-FC85-7D52-AC15-6FCFD128D1B2}"/>
    <pc:docChg chg="delSld modSld sldOrd">
      <pc:chgData name="Manipal Sidhu" userId="S::msidhu45@my.centennialcollege.ca::e5ee06a5-835c-4ae0-b104-9247fa104f08" providerId="AD" clId="Web-{DA0C78A8-FC85-7D52-AC15-6FCFD128D1B2}" dt="2023-12-09T04:28:21.322" v="83" actId="20577"/>
      <pc:docMkLst>
        <pc:docMk/>
      </pc:docMkLst>
      <pc:sldChg chg="modSp">
        <pc:chgData name="Manipal Sidhu" userId="S::msidhu45@my.centennialcollege.ca::e5ee06a5-835c-4ae0-b104-9247fa104f08" providerId="AD" clId="Web-{DA0C78A8-FC85-7D52-AC15-6FCFD128D1B2}" dt="2023-12-09T04:26:02.177" v="80" actId="20577"/>
        <pc:sldMkLst>
          <pc:docMk/>
          <pc:sldMk cId="1255000711" sldId="270"/>
        </pc:sldMkLst>
        <pc:spChg chg="mod">
          <ac:chgData name="Manipal Sidhu" userId="S::msidhu45@my.centennialcollege.ca::e5ee06a5-835c-4ae0-b104-9247fa104f08" providerId="AD" clId="Web-{DA0C78A8-FC85-7D52-AC15-6FCFD128D1B2}" dt="2023-12-09T04:23:16.686" v="44" actId="20577"/>
          <ac:spMkLst>
            <pc:docMk/>
            <pc:sldMk cId="1255000711" sldId="270"/>
            <ac:spMk id="30" creationId="{A8C8892A-E1C3-9A67-026E-32E8E3B117EA}"/>
          </ac:spMkLst>
        </pc:spChg>
        <pc:spChg chg="mod">
          <ac:chgData name="Manipal Sidhu" userId="S::msidhu45@my.centennialcollege.ca::e5ee06a5-835c-4ae0-b104-9247fa104f08" providerId="AD" clId="Web-{DA0C78A8-FC85-7D52-AC15-6FCFD128D1B2}" dt="2023-12-09T04:26:02.177" v="80" actId="20577"/>
          <ac:spMkLst>
            <pc:docMk/>
            <pc:sldMk cId="1255000711" sldId="270"/>
            <ac:spMk id="33" creationId="{0D96CA24-056A-A5E8-A5FB-767C7315E51E}"/>
          </ac:spMkLst>
        </pc:spChg>
        <pc:spChg chg="mod">
          <ac:chgData name="Manipal Sidhu" userId="S::msidhu45@my.centennialcollege.ca::e5ee06a5-835c-4ae0-b104-9247fa104f08" providerId="AD" clId="Web-{DA0C78A8-FC85-7D52-AC15-6FCFD128D1B2}" dt="2023-12-09T04:24:33.939" v="69" actId="20577"/>
          <ac:spMkLst>
            <pc:docMk/>
            <pc:sldMk cId="1255000711" sldId="270"/>
            <ac:spMk id="36" creationId="{18ECC3F0-0E63-DEA1-0566-579F0828A610}"/>
          </ac:spMkLst>
        </pc:spChg>
      </pc:sldChg>
      <pc:sldChg chg="modSp">
        <pc:chgData name="Manipal Sidhu" userId="S::msidhu45@my.centennialcollege.ca::e5ee06a5-835c-4ae0-b104-9247fa104f08" providerId="AD" clId="Web-{DA0C78A8-FC85-7D52-AC15-6FCFD128D1B2}" dt="2023-12-09T04:28:21.322" v="83" actId="20577"/>
        <pc:sldMkLst>
          <pc:docMk/>
          <pc:sldMk cId="239898708" sldId="326"/>
        </pc:sldMkLst>
        <pc:graphicFrameChg chg="modGraphic">
          <ac:chgData name="Manipal Sidhu" userId="S::msidhu45@my.centennialcollege.ca::e5ee06a5-835c-4ae0-b104-9247fa104f08" providerId="AD" clId="Web-{DA0C78A8-FC85-7D52-AC15-6FCFD128D1B2}" dt="2023-12-09T04:28:21.322" v="83" actId="20577"/>
          <ac:graphicFrameMkLst>
            <pc:docMk/>
            <pc:sldMk cId="239898708" sldId="326"/>
            <ac:graphicFrameMk id="3860" creationId="{57747E24-CA61-DCDE-9C10-22A900AFD208}"/>
          </ac:graphicFrameMkLst>
        </pc:graphicFrameChg>
      </pc:sldChg>
      <pc:sldChg chg="del">
        <pc:chgData name="Manipal Sidhu" userId="S::msidhu45@my.centennialcollege.ca::e5ee06a5-835c-4ae0-b104-9247fa104f08" providerId="AD" clId="Web-{DA0C78A8-FC85-7D52-AC15-6FCFD128D1B2}" dt="2023-12-09T04:21:36.511" v="33"/>
        <pc:sldMkLst>
          <pc:docMk/>
          <pc:sldMk cId="300839073" sldId="328"/>
        </pc:sldMkLst>
      </pc:sldChg>
      <pc:sldChg chg="modSp del ord">
        <pc:chgData name="Manipal Sidhu" userId="S::msidhu45@my.centennialcollege.ca::e5ee06a5-835c-4ae0-b104-9247fa104f08" providerId="AD" clId="Web-{DA0C78A8-FC85-7D52-AC15-6FCFD128D1B2}" dt="2023-12-09T04:18:36.020" v="32"/>
        <pc:sldMkLst>
          <pc:docMk/>
          <pc:sldMk cId="422908512" sldId="333"/>
        </pc:sldMkLst>
        <pc:spChg chg="mod">
          <ac:chgData name="Manipal Sidhu" userId="S::msidhu45@my.centennialcollege.ca::e5ee06a5-835c-4ae0-b104-9247fa104f08" providerId="AD" clId="Web-{DA0C78A8-FC85-7D52-AC15-6FCFD128D1B2}" dt="2023-12-09T03:44:26.065" v="14" actId="20577"/>
          <ac:spMkLst>
            <pc:docMk/>
            <pc:sldMk cId="422908512" sldId="333"/>
            <ac:spMk id="2" creationId="{EA170B92-C97D-FCB3-E370-DAECB2E4D28D}"/>
          </ac:spMkLst>
        </pc:spChg>
        <pc:spChg chg="mod">
          <ac:chgData name="Manipal Sidhu" userId="S::msidhu45@my.centennialcollege.ca::e5ee06a5-835c-4ae0-b104-9247fa104f08" providerId="AD" clId="Web-{DA0C78A8-FC85-7D52-AC15-6FCFD128D1B2}" dt="2023-12-09T03:45:23.004" v="30" actId="20577"/>
          <ac:spMkLst>
            <pc:docMk/>
            <pc:sldMk cId="422908512" sldId="333"/>
            <ac:spMk id="3" creationId="{5D0BD911-DFCA-2861-8480-B3A7BF4696EC}"/>
          </ac:spMkLst>
        </pc:spChg>
      </pc:sldChg>
      <pc:sldChg chg="modSp">
        <pc:chgData name="Manipal Sidhu" userId="S::msidhu45@my.centennialcollege.ca::e5ee06a5-835c-4ae0-b104-9247fa104f08" providerId="AD" clId="Web-{DA0C78A8-FC85-7D52-AC15-6FCFD128D1B2}" dt="2023-12-09T04:27:01.132" v="82" actId="20577"/>
        <pc:sldMkLst>
          <pc:docMk/>
          <pc:sldMk cId="3832873942" sldId="334"/>
        </pc:sldMkLst>
        <pc:spChg chg="mod">
          <ac:chgData name="Manipal Sidhu" userId="S::msidhu45@my.centennialcollege.ca::e5ee06a5-835c-4ae0-b104-9247fa104f08" providerId="AD" clId="Web-{DA0C78A8-FC85-7D52-AC15-6FCFD128D1B2}" dt="2023-12-09T04:27:01.132" v="82" actId="20577"/>
          <ac:spMkLst>
            <pc:docMk/>
            <pc:sldMk cId="3832873942" sldId="334"/>
            <ac:spMk id="3" creationId="{A459039B-783D-15BC-E449-E95351674DCB}"/>
          </ac:spMkLst>
        </pc:spChg>
      </pc:sldChg>
    </pc:docChg>
  </pc:docChgLst>
  <pc:docChgLst>
    <pc:chgData name="Vikas Bhargav Trivedi" userId="S::vtrive12@my.centennialcollege.ca::40114059-35ef-4fda-bc94-b54e268574b2" providerId="AD" clId="Web-{FB58210F-3517-CA57-CBFC-98E1AF68F995}"/>
    <pc:docChg chg="modSld">
      <pc:chgData name="Vikas Bhargav Trivedi" userId="S::vtrive12@my.centennialcollege.ca::40114059-35ef-4fda-bc94-b54e268574b2" providerId="AD" clId="Web-{FB58210F-3517-CA57-CBFC-98E1AF68F995}" dt="2023-10-16T15:53:51.498" v="11" actId="14100"/>
      <pc:docMkLst>
        <pc:docMk/>
      </pc:docMkLst>
      <pc:sldChg chg="addSp modSp">
        <pc:chgData name="Vikas Bhargav Trivedi" userId="S::vtrive12@my.centennialcollege.ca::40114059-35ef-4fda-bc94-b54e268574b2" providerId="AD" clId="Web-{FB58210F-3517-CA57-CBFC-98E1AF68F995}" dt="2023-10-16T15:52:00.652" v="1" actId="1076"/>
        <pc:sldMkLst>
          <pc:docMk/>
          <pc:sldMk cId="2352103840" sldId="276"/>
        </pc:sldMkLst>
        <pc:picChg chg="add mod">
          <ac:chgData name="Vikas Bhargav Trivedi" userId="S::vtrive12@my.centennialcollege.ca::40114059-35ef-4fda-bc94-b54e268574b2" providerId="AD" clId="Web-{FB58210F-3517-CA57-CBFC-98E1AF68F995}" dt="2023-10-16T15:52:00.652" v="1" actId="1076"/>
          <ac:picMkLst>
            <pc:docMk/>
            <pc:sldMk cId="2352103840" sldId="276"/>
            <ac:picMk id="2" creationId="{3EFC1924-8541-0D88-96F9-6D17B0BFE828}"/>
          </ac:picMkLst>
        </pc:picChg>
      </pc:sldChg>
      <pc:sldChg chg="addSp delSp modSp mod setBg delAnim">
        <pc:chgData name="Vikas Bhargav Trivedi" userId="S::vtrive12@my.centennialcollege.ca::40114059-35ef-4fda-bc94-b54e268574b2" providerId="AD" clId="Web-{FB58210F-3517-CA57-CBFC-98E1AF68F995}" dt="2023-10-16T15:53:51.498" v="11" actId="14100"/>
        <pc:sldMkLst>
          <pc:docMk/>
          <pc:sldMk cId="942244724" sldId="313"/>
        </pc:sldMkLst>
        <pc:spChg chg="mod">
          <ac:chgData name="Vikas Bhargav Trivedi" userId="S::vtrive12@my.centennialcollege.ca::40114059-35ef-4fda-bc94-b54e268574b2" providerId="AD" clId="Web-{FB58210F-3517-CA57-CBFC-98E1AF68F995}" dt="2023-10-16T15:53:36.841" v="9" actId="1076"/>
          <ac:spMkLst>
            <pc:docMk/>
            <pc:sldMk cId="942244724" sldId="313"/>
            <ac:spMk id="7" creationId="{E23C72D2-C09B-A191-A575-3625DB3747AA}"/>
          </ac:spMkLst>
        </pc:spChg>
        <pc:spChg chg="del">
          <ac:chgData name="Vikas Bhargav Trivedi" userId="S::vtrive12@my.centennialcollege.ca::40114059-35ef-4fda-bc94-b54e268574b2" providerId="AD" clId="Web-{FB58210F-3517-CA57-CBFC-98E1AF68F995}" dt="2023-10-16T15:53:21.341" v="3"/>
          <ac:spMkLst>
            <pc:docMk/>
            <pc:sldMk cId="942244724" sldId="313"/>
            <ac:spMk id="9" creationId="{B8E81BA9-50D7-1E07-1B06-FD8104B2D1F6}"/>
          </ac:spMkLst>
        </pc:spChg>
        <pc:spChg chg="add">
          <ac:chgData name="Vikas Bhargav Trivedi" userId="S::vtrive12@my.centennialcollege.ca::40114059-35ef-4fda-bc94-b54e268574b2" providerId="AD" clId="Web-{FB58210F-3517-CA57-CBFC-98E1AF68F995}" dt="2023-10-16T15:53:26.591" v="5"/>
          <ac:spMkLst>
            <pc:docMk/>
            <pc:sldMk cId="942244724" sldId="313"/>
            <ac:spMk id="12" creationId="{47942995-B07F-4636-9A06-C6A104B260A8}"/>
          </ac:spMkLst>
        </pc:spChg>
        <pc:spChg chg="add">
          <ac:chgData name="Vikas Bhargav Trivedi" userId="S::vtrive12@my.centennialcollege.ca::40114059-35ef-4fda-bc94-b54e268574b2" providerId="AD" clId="Web-{FB58210F-3517-CA57-CBFC-98E1AF68F995}" dt="2023-10-16T15:53:26.591" v="5"/>
          <ac:spMkLst>
            <pc:docMk/>
            <pc:sldMk cId="942244724" sldId="313"/>
            <ac:spMk id="19" creationId="{B81933D1-5615-42C7-9C0B-4EB7105CCE2D}"/>
          </ac:spMkLst>
        </pc:spChg>
        <pc:spChg chg="add">
          <ac:chgData name="Vikas Bhargav Trivedi" userId="S::vtrive12@my.centennialcollege.ca::40114059-35ef-4fda-bc94-b54e268574b2" providerId="AD" clId="Web-{FB58210F-3517-CA57-CBFC-98E1AF68F995}" dt="2023-10-16T15:53:26.591" v="5"/>
          <ac:spMkLst>
            <pc:docMk/>
            <pc:sldMk cId="942244724" sldId="313"/>
            <ac:spMk id="21" creationId="{19C9EAEA-39D0-4B0E-A0EB-51E7B26740B1}"/>
          </ac:spMkLst>
        </pc:spChg>
        <pc:grpChg chg="add">
          <ac:chgData name="Vikas Bhargav Trivedi" userId="S::vtrive12@my.centennialcollege.ca::40114059-35ef-4fda-bc94-b54e268574b2" providerId="AD" clId="Web-{FB58210F-3517-CA57-CBFC-98E1AF68F995}" dt="2023-10-16T15:53:26.591" v="5"/>
          <ac:grpSpMkLst>
            <pc:docMk/>
            <pc:sldMk cId="942244724" sldId="313"/>
            <ac:grpSpMk id="10" creationId="{032D8612-31EB-44CF-A1D0-14FD4C705424}"/>
          </ac:grpSpMkLst>
        </pc:grpChg>
        <pc:picChg chg="add mod">
          <ac:chgData name="Vikas Bhargav Trivedi" userId="S::vtrive12@my.centennialcollege.ca::40114059-35ef-4fda-bc94-b54e268574b2" providerId="AD" clId="Web-{FB58210F-3517-CA57-CBFC-98E1AF68F995}" dt="2023-10-16T15:53:51.498" v="11" actId="14100"/>
          <ac:picMkLst>
            <pc:docMk/>
            <pc:sldMk cId="942244724" sldId="313"/>
            <ac:picMk id="2" creationId="{B2C34BF2-3CF3-7BE8-F72C-D9561026FB1B}"/>
          </ac:picMkLst>
        </pc:picChg>
        <pc:picChg chg="del">
          <ac:chgData name="Vikas Bhargav Trivedi" userId="S::vtrive12@my.centennialcollege.ca::40114059-35ef-4fda-bc94-b54e268574b2" providerId="AD" clId="Web-{FB58210F-3517-CA57-CBFC-98E1AF68F995}" dt="2023-10-16T15:53:18.950" v="2"/>
          <ac:picMkLst>
            <pc:docMk/>
            <pc:sldMk cId="942244724" sldId="313"/>
            <ac:picMk id="14" creationId="{3CD80EB0-2336-AC19-A99E-D22E237ABCD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3856A2-764D-46F2-A071-004957418F2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F7E12FE-1707-4912-B30E-A413678166C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Key Insights</a:t>
          </a:r>
          <a:endParaRPr lang="en-US"/>
        </a:p>
      </dgm:t>
    </dgm:pt>
    <dgm:pt modelId="{E7F556CD-3169-4228-A5E2-BA18CC30F646}" type="parTrans" cxnId="{AD5EE7F4-8420-4B1C-873F-B2779911D66A}">
      <dgm:prSet/>
      <dgm:spPr/>
      <dgm:t>
        <a:bodyPr/>
        <a:lstStyle/>
        <a:p>
          <a:endParaRPr lang="en-US"/>
        </a:p>
      </dgm:t>
    </dgm:pt>
    <dgm:pt modelId="{BC1A8F74-BD1A-43B6-8810-5AFEA6BF7A45}" type="sibTrans" cxnId="{AD5EE7F4-8420-4B1C-873F-B2779911D66A}">
      <dgm:prSet/>
      <dgm:spPr/>
      <dgm:t>
        <a:bodyPr/>
        <a:lstStyle/>
        <a:p>
          <a:endParaRPr lang="en-US"/>
        </a:p>
      </dgm:t>
    </dgm:pt>
    <dgm:pt modelId="{7E92C128-E458-4E50-AF1D-0DB9D98E041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/>
            <a:t>VADER's Closer Alignment</a:t>
          </a:r>
          <a:r>
            <a:rPr lang="en-US"/>
            <a:t>: VADER's sentiment labeling was more closely aligned with the original label distribution</a:t>
          </a:r>
          <a:r>
            <a:rPr lang="en-US">
              <a:latin typeface="Constantia" panose="02030602050306030303"/>
            </a:rPr>
            <a:t>, particularly in identifying positive reviews.</a:t>
          </a:r>
          <a:endParaRPr lang="en-US"/>
        </a:p>
      </dgm:t>
    </dgm:pt>
    <dgm:pt modelId="{1F29F871-37DA-43EA-B0C0-7C1A6072039B}" type="parTrans" cxnId="{233FE0C9-CC3D-4EC9-9F92-AB3C25C2F459}">
      <dgm:prSet/>
      <dgm:spPr/>
      <dgm:t>
        <a:bodyPr/>
        <a:lstStyle/>
        <a:p>
          <a:endParaRPr lang="en-US"/>
        </a:p>
      </dgm:t>
    </dgm:pt>
    <dgm:pt modelId="{FC44C203-9344-4909-93BB-2BB935A279B5}" type="sibTrans" cxnId="{233FE0C9-CC3D-4EC9-9F92-AB3C25C2F459}">
      <dgm:prSet/>
      <dgm:spPr/>
      <dgm:t>
        <a:bodyPr/>
        <a:lstStyle/>
        <a:p>
          <a:endParaRPr lang="en-US"/>
        </a:p>
      </dgm:t>
    </dgm:pt>
    <dgm:pt modelId="{B88B65CF-7907-416B-A4E9-AEFC5E8055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Insight</a:t>
          </a:r>
          <a:r>
            <a:rPr lang="en-US"/>
            <a:t>: One of the main reasons for VADER's superior performance is its training on external datasets, including Amazon reviews.</a:t>
          </a:r>
        </a:p>
      </dgm:t>
    </dgm:pt>
    <dgm:pt modelId="{D2F851BF-1112-4C57-AC40-3C422D28B3B5}" type="parTrans" cxnId="{C973EEE4-D258-4A3D-BE0B-EC820FCE0E8A}">
      <dgm:prSet/>
      <dgm:spPr/>
      <dgm:t>
        <a:bodyPr/>
        <a:lstStyle/>
        <a:p>
          <a:endParaRPr lang="en-US"/>
        </a:p>
      </dgm:t>
    </dgm:pt>
    <dgm:pt modelId="{5248E6A7-2FB4-4005-8EF2-ADE411C7D2BD}" type="sibTrans" cxnId="{C973EEE4-D258-4A3D-BE0B-EC820FCE0E8A}">
      <dgm:prSet/>
      <dgm:spPr/>
      <dgm:t>
        <a:bodyPr/>
        <a:lstStyle/>
        <a:p>
          <a:endParaRPr lang="en-US"/>
        </a:p>
      </dgm:t>
    </dgm:pt>
    <dgm:pt modelId="{BA7260BC-D921-4B5C-97A2-CFC83F70B17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Transition to Phase 2</a:t>
          </a:r>
          <a:endParaRPr lang="en-US"/>
        </a:p>
      </dgm:t>
    </dgm:pt>
    <dgm:pt modelId="{9A216181-61AE-43AC-9445-B324C02B40A9}" type="parTrans" cxnId="{D11598D5-B4FA-4D54-98AC-1A33D0110BA6}">
      <dgm:prSet/>
      <dgm:spPr/>
      <dgm:t>
        <a:bodyPr/>
        <a:lstStyle/>
        <a:p>
          <a:endParaRPr lang="en-US"/>
        </a:p>
      </dgm:t>
    </dgm:pt>
    <dgm:pt modelId="{C8E7EF90-D0E4-4273-AC80-47E7962A1B7C}" type="sibTrans" cxnId="{D11598D5-B4FA-4D54-98AC-1A33D0110BA6}">
      <dgm:prSet/>
      <dgm:spPr/>
      <dgm:t>
        <a:bodyPr/>
        <a:lstStyle/>
        <a:p>
          <a:endParaRPr lang="en-US"/>
        </a:p>
      </dgm:t>
    </dgm:pt>
    <dgm:pt modelId="{2C5E2123-7D09-4D42-8149-C5A6AC044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From Lexicon to Machine Learning</a:t>
          </a:r>
          <a:r>
            <a:rPr lang="en-US"/>
            <a:t>: Building on the insights from Phase 1, we are employing Machine Learning techniques for deeper sentiment analysis.</a:t>
          </a:r>
        </a:p>
      </dgm:t>
    </dgm:pt>
    <dgm:pt modelId="{7D179F3D-4C62-43B9-97FD-773DE62B7DD7}" type="parTrans" cxnId="{A2CC97E6-C04B-4BF7-84B0-AF6A1ECF8F5C}">
      <dgm:prSet/>
      <dgm:spPr/>
      <dgm:t>
        <a:bodyPr/>
        <a:lstStyle/>
        <a:p>
          <a:endParaRPr lang="en-US"/>
        </a:p>
      </dgm:t>
    </dgm:pt>
    <dgm:pt modelId="{9D9844F8-07F0-4A28-830B-66C5D9995259}" type="sibTrans" cxnId="{A2CC97E6-C04B-4BF7-84B0-AF6A1ECF8F5C}">
      <dgm:prSet/>
      <dgm:spPr/>
      <dgm:t>
        <a:bodyPr/>
        <a:lstStyle/>
        <a:p>
          <a:endParaRPr lang="en-US"/>
        </a:p>
      </dgm:t>
    </dgm:pt>
    <dgm:pt modelId="{2E8DC379-24E6-4D22-800C-E6DA192F97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Goal</a:t>
          </a:r>
          <a:r>
            <a:rPr lang="en-US"/>
            <a:t>: Enhance accuracy and depth in understanding customer sentiments.</a:t>
          </a:r>
        </a:p>
      </dgm:t>
    </dgm:pt>
    <dgm:pt modelId="{85801C35-DEC0-433A-AA86-659B0601E133}" type="parTrans" cxnId="{CB12601B-FA0C-44A7-9E05-7A51CF3F511D}">
      <dgm:prSet/>
      <dgm:spPr/>
      <dgm:t>
        <a:bodyPr/>
        <a:lstStyle/>
        <a:p>
          <a:endParaRPr lang="en-US"/>
        </a:p>
      </dgm:t>
    </dgm:pt>
    <dgm:pt modelId="{CE3ED814-8A90-48FB-8F68-4C72CB2A414E}" type="sibTrans" cxnId="{CB12601B-FA0C-44A7-9E05-7A51CF3F511D}">
      <dgm:prSet/>
      <dgm:spPr/>
      <dgm:t>
        <a:bodyPr/>
        <a:lstStyle/>
        <a:p>
          <a:endParaRPr lang="en-US"/>
        </a:p>
      </dgm:t>
    </dgm:pt>
    <dgm:pt modelId="{80D88E3A-E9C4-494E-80E6-5703587F26C0}" type="pres">
      <dgm:prSet presAssocID="{4E3856A2-764D-46F2-A071-004957418F23}" presName="root" presStyleCnt="0">
        <dgm:presLayoutVars>
          <dgm:dir/>
          <dgm:resizeHandles val="exact"/>
        </dgm:presLayoutVars>
      </dgm:prSet>
      <dgm:spPr/>
    </dgm:pt>
    <dgm:pt modelId="{3DC0C599-EECE-4841-B93A-BFE7777C3692}" type="pres">
      <dgm:prSet presAssocID="{FF7E12FE-1707-4912-B30E-A413678166C3}" presName="compNode" presStyleCnt="0"/>
      <dgm:spPr/>
    </dgm:pt>
    <dgm:pt modelId="{0A2A6FA1-FA8B-4F03-9324-EBADA7685279}" type="pres">
      <dgm:prSet presAssocID="{FF7E12FE-1707-4912-B30E-A413678166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B139B337-5654-4039-AAEF-A97DB8B15A30}" type="pres">
      <dgm:prSet presAssocID="{FF7E12FE-1707-4912-B30E-A413678166C3}" presName="iconSpace" presStyleCnt="0"/>
      <dgm:spPr/>
    </dgm:pt>
    <dgm:pt modelId="{4588B9EC-4EF3-486C-9CA6-ED742A953EE1}" type="pres">
      <dgm:prSet presAssocID="{FF7E12FE-1707-4912-B30E-A413678166C3}" presName="parTx" presStyleLbl="revTx" presStyleIdx="0" presStyleCnt="4">
        <dgm:presLayoutVars>
          <dgm:chMax val="0"/>
          <dgm:chPref val="0"/>
        </dgm:presLayoutVars>
      </dgm:prSet>
      <dgm:spPr/>
    </dgm:pt>
    <dgm:pt modelId="{21EFC207-2E2B-433C-8202-EC0E701C4D12}" type="pres">
      <dgm:prSet presAssocID="{FF7E12FE-1707-4912-B30E-A413678166C3}" presName="txSpace" presStyleCnt="0"/>
      <dgm:spPr/>
    </dgm:pt>
    <dgm:pt modelId="{FD327B48-1BFE-4181-9D07-E008C40F5180}" type="pres">
      <dgm:prSet presAssocID="{FF7E12FE-1707-4912-B30E-A413678166C3}" presName="desTx" presStyleLbl="revTx" presStyleIdx="1" presStyleCnt="4">
        <dgm:presLayoutVars/>
      </dgm:prSet>
      <dgm:spPr/>
    </dgm:pt>
    <dgm:pt modelId="{7CAB9763-8578-4265-8761-3D8DAAB5502C}" type="pres">
      <dgm:prSet presAssocID="{BC1A8F74-BD1A-43B6-8810-5AFEA6BF7A45}" presName="sibTrans" presStyleCnt="0"/>
      <dgm:spPr/>
    </dgm:pt>
    <dgm:pt modelId="{3197608A-0416-4C09-BD4E-64030FFF5F96}" type="pres">
      <dgm:prSet presAssocID="{BA7260BC-D921-4B5C-97A2-CFC83F70B17D}" presName="compNode" presStyleCnt="0"/>
      <dgm:spPr/>
    </dgm:pt>
    <dgm:pt modelId="{4991E507-DA05-4558-89D6-9B0DCBCEAE63}" type="pres">
      <dgm:prSet presAssocID="{BA7260BC-D921-4B5C-97A2-CFC83F70B1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04E9BE0-A410-49EC-B5DC-458AB0E18572}" type="pres">
      <dgm:prSet presAssocID="{BA7260BC-D921-4B5C-97A2-CFC83F70B17D}" presName="iconSpace" presStyleCnt="0"/>
      <dgm:spPr/>
    </dgm:pt>
    <dgm:pt modelId="{1B0F2A9F-5572-49AB-8F54-4D0D2E30B82A}" type="pres">
      <dgm:prSet presAssocID="{BA7260BC-D921-4B5C-97A2-CFC83F70B17D}" presName="parTx" presStyleLbl="revTx" presStyleIdx="2" presStyleCnt="4">
        <dgm:presLayoutVars>
          <dgm:chMax val="0"/>
          <dgm:chPref val="0"/>
        </dgm:presLayoutVars>
      </dgm:prSet>
      <dgm:spPr/>
    </dgm:pt>
    <dgm:pt modelId="{5D851E37-E688-4BBD-9F99-0CD77305CEF0}" type="pres">
      <dgm:prSet presAssocID="{BA7260BC-D921-4B5C-97A2-CFC83F70B17D}" presName="txSpace" presStyleCnt="0"/>
      <dgm:spPr/>
    </dgm:pt>
    <dgm:pt modelId="{06D499F1-1F14-41AF-9F69-8E2684F1FD0C}" type="pres">
      <dgm:prSet presAssocID="{BA7260BC-D921-4B5C-97A2-CFC83F70B17D}" presName="desTx" presStyleLbl="revTx" presStyleIdx="3" presStyleCnt="4">
        <dgm:presLayoutVars/>
      </dgm:prSet>
      <dgm:spPr/>
    </dgm:pt>
  </dgm:ptLst>
  <dgm:cxnLst>
    <dgm:cxn modelId="{4A6FA202-4DC6-4713-B204-D4458AFBE6EC}" type="presOf" srcId="{FF7E12FE-1707-4912-B30E-A413678166C3}" destId="{4588B9EC-4EF3-486C-9CA6-ED742A953EE1}" srcOrd="0" destOrd="0" presId="urn:microsoft.com/office/officeart/2018/2/layout/IconLabelDescriptionList"/>
    <dgm:cxn modelId="{CB12601B-FA0C-44A7-9E05-7A51CF3F511D}" srcId="{BA7260BC-D921-4B5C-97A2-CFC83F70B17D}" destId="{2E8DC379-24E6-4D22-800C-E6DA192F97B0}" srcOrd="1" destOrd="0" parTransId="{85801C35-DEC0-433A-AA86-659B0601E133}" sibTransId="{CE3ED814-8A90-48FB-8F68-4C72CB2A414E}"/>
    <dgm:cxn modelId="{3BF76767-4163-474F-A876-17D024B27431}" type="presOf" srcId="{7E92C128-E458-4E50-AF1D-0DB9D98E0411}" destId="{FD327B48-1BFE-4181-9D07-E008C40F5180}" srcOrd="0" destOrd="0" presId="urn:microsoft.com/office/officeart/2018/2/layout/IconLabelDescriptionList"/>
    <dgm:cxn modelId="{9657BB55-A7BB-415C-BF8B-F3C2F6B0347F}" type="presOf" srcId="{4E3856A2-764D-46F2-A071-004957418F23}" destId="{80D88E3A-E9C4-494E-80E6-5703587F26C0}" srcOrd="0" destOrd="0" presId="urn:microsoft.com/office/officeart/2018/2/layout/IconLabelDescriptionList"/>
    <dgm:cxn modelId="{CC7E6957-BB5E-4F56-8D0F-8FC5558B5113}" type="presOf" srcId="{BA7260BC-D921-4B5C-97A2-CFC83F70B17D}" destId="{1B0F2A9F-5572-49AB-8F54-4D0D2E30B82A}" srcOrd="0" destOrd="0" presId="urn:microsoft.com/office/officeart/2018/2/layout/IconLabelDescriptionList"/>
    <dgm:cxn modelId="{13989A99-E014-40C5-917E-A6092EEEBD53}" type="presOf" srcId="{2E8DC379-24E6-4D22-800C-E6DA192F97B0}" destId="{06D499F1-1F14-41AF-9F69-8E2684F1FD0C}" srcOrd="0" destOrd="1" presId="urn:microsoft.com/office/officeart/2018/2/layout/IconLabelDescriptionList"/>
    <dgm:cxn modelId="{233FE0C9-CC3D-4EC9-9F92-AB3C25C2F459}" srcId="{FF7E12FE-1707-4912-B30E-A413678166C3}" destId="{7E92C128-E458-4E50-AF1D-0DB9D98E0411}" srcOrd="0" destOrd="0" parTransId="{1F29F871-37DA-43EA-B0C0-7C1A6072039B}" sibTransId="{FC44C203-9344-4909-93BB-2BB935A279B5}"/>
    <dgm:cxn modelId="{E2CD02D2-5F28-4D06-8CF6-6532E95273BF}" type="presOf" srcId="{2C5E2123-7D09-4D42-8149-C5A6AC0441EF}" destId="{06D499F1-1F14-41AF-9F69-8E2684F1FD0C}" srcOrd="0" destOrd="0" presId="urn:microsoft.com/office/officeart/2018/2/layout/IconLabelDescriptionList"/>
    <dgm:cxn modelId="{D11598D5-B4FA-4D54-98AC-1A33D0110BA6}" srcId="{4E3856A2-764D-46F2-A071-004957418F23}" destId="{BA7260BC-D921-4B5C-97A2-CFC83F70B17D}" srcOrd="1" destOrd="0" parTransId="{9A216181-61AE-43AC-9445-B324C02B40A9}" sibTransId="{C8E7EF90-D0E4-4273-AC80-47E7962A1B7C}"/>
    <dgm:cxn modelId="{6AD5EEDF-D1D3-4078-BF5F-330DF1CB75BF}" type="presOf" srcId="{B88B65CF-7907-416B-A4E9-AEFC5E805513}" destId="{FD327B48-1BFE-4181-9D07-E008C40F5180}" srcOrd="0" destOrd="1" presId="urn:microsoft.com/office/officeart/2018/2/layout/IconLabelDescriptionList"/>
    <dgm:cxn modelId="{C973EEE4-D258-4A3D-BE0B-EC820FCE0E8A}" srcId="{FF7E12FE-1707-4912-B30E-A413678166C3}" destId="{B88B65CF-7907-416B-A4E9-AEFC5E805513}" srcOrd="1" destOrd="0" parTransId="{D2F851BF-1112-4C57-AC40-3C422D28B3B5}" sibTransId="{5248E6A7-2FB4-4005-8EF2-ADE411C7D2BD}"/>
    <dgm:cxn modelId="{A2CC97E6-C04B-4BF7-84B0-AF6A1ECF8F5C}" srcId="{BA7260BC-D921-4B5C-97A2-CFC83F70B17D}" destId="{2C5E2123-7D09-4D42-8149-C5A6AC0441EF}" srcOrd="0" destOrd="0" parTransId="{7D179F3D-4C62-43B9-97FD-773DE62B7DD7}" sibTransId="{9D9844F8-07F0-4A28-830B-66C5D9995259}"/>
    <dgm:cxn modelId="{AD5EE7F4-8420-4B1C-873F-B2779911D66A}" srcId="{4E3856A2-764D-46F2-A071-004957418F23}" destId="{FF7E12FE-1707-4912-B30E-A413678166C3}" srcOrd="0" destOrd="0" parTransId="{E7F556CD-3169-4228-A5E2-BA18CC30F646}" sibTransId="{BC1A8F74-BD1A-43B6-8810-5AFEA6BF7A45}"/>
    <dgm:cxn modelId="{3D5E7855-91C7-43CB-BF23-C4D6F8697103}" type="presParOf" srcId="{80D88E3A-E9C4-494E-80E6-5703587F26C0}" destId="{3DC0C599-EECE-4841-B93A-BFE7777C3692}" srcOrd="0" destOrd="0" presId="urn:microsoft.com/office/officeart/2018/2/layout/IconLabelDescriptionList"/>
    <dgm:cxn modelId="{D4EBB055-C56D-44CE-9B3C-2EE9733FC727}" type="presParOf" srcId="{3DC0C599-EECE-4841-B93A-BFE7777C3692}" destId="{0A2A6FA1-FA8B-4F03-9324-EBADA7685279}" srcOrd="0" destOrd="0" presId="urn:microsoft.com/office/officeart/2018/2/layout/IconLabelDescriptionList"/>
    <dgm:cxn modelId="{67BB70A3-B31C-481F-AC0F-BCD01B4FBD96}" type="presParOf" srcId="{3DC0C599-EECE-4841-B93A-BFE7777C3692}" destId="{B139B337-5654-4039-AAEF-A97DB8B15A30}" srcOrd="1" destOrd="0" presId="urn:microsoft.com/office/officeart/2018/2/layout/IconLabelDescriptionList"/>
    <dgm:cxn modelId="{73908942-90C3-48CC-BDD7-A0BD321E1B59}" type="presParOf" srcId="{3DC0C599-EECE-4841-B93A-BFE7777C3692}" destId="{4588B9EC-4EF3-486C-9CA6-ED742A953EE1}" srcOrd="2" destOrd="0" presId="urn:microsoft.com/office/officeart/2018/2/layout/IconLabelDescriptionList"/>
    <dgm:cxn modelId="{D62830EA-F25D-4B36-AD7D-A063F8374350}" type="presParOf" srcId="{3DC0C599-EECE-4841-B93A-BFE7777C3692}" destId="{21EFC207-2E2B-433C-8202-EC0E701C4D12}" srcOrd="3" destOrd="0" presId="urn:microsoft.com/office/officeart/2018/2/layout/IconLabelDescriptionList"/>
    <dgm:cxn modelId="{A9EC1DE8-D8AC-4AE1-AD2C-DCF00BF6FC09}" type="presParOf" srcId="{3DC0C599-EECE-4841-B93A-BFE7777C3692}" destId="{FD327B48-1BFE-4181-9D07-E008C40F5180}" srcOrd="4" destOrd="0" presId="urn:microsoft.com/office/officeart/2018/2/layout/IconLabelDescriptionList"/>
    <dgm:cxn modelId="{F7F73B05-248C-4D5A-9AB4-9AA50F95348D}" type="presParOf" srcId="{80D88E3A-E9C4-494E-80E6-5703587F26C0}" destId="{7CAB9763-8578-4265-8761-3D8DAAB5502C}" srcOrd="1" destOrd="0" presId="urn:microsoft.com/office/officeart/2018/2/layout/IconLabelDescriptionList"/>
    <dgm:cxn modelId="{24025C6E-1542-4C61-8E34-5ABDCE6C6999}" type="presParOf" srcId="{80D88E3A-E9C4-494E-80E6-5703587F26C0}" destId="{3197608A-0416-4C09-BD4E-64030FFF5F96}" srcOrd="2" destOrd="0" presId="urn:microsoft.com/office/officeart/2018/2/layout/IconLabelDescriptionList"/>
    <dgm:cxn modelId="{816F5B95-7621-4C5F-A1AE-91B81558586C}" type="presParOf" srcId="{3197608A-0416-4C09-BD4E-64030FFF5F96}" destId="{4991E507-DA05-4558-89D6-9B0DCBCEAE63}" srcOrd="0" destOrd="0" presId="urn:microsoft.com/office/officeart/2018/2/layout/IconLabelDescriptionList"/>
    <dgm:cxn modelId="{FB84F49B-B222-4055-BD2B-B62C09F9476F}" type="presParOf" srcId="{3197608A-0416-4C09-BD4E-64030FFF5F96}" destId="{E04E9BE0-A410-49EC-B5DC-458AB0E18572}" srcOrd="1" destOrd="0" presId="urn:microsoft.com/office/officeart/2018/2/layout/IconLabelDescriptionList"/>
    <dgm:cxn modelId="{9DF7EFC8-29D6-48DA-8B86-297BC9D379D7}" type="presParOf" srcId="{3197608A-0416-4C09-BD4E-64030FFF5F96}" destId="{1B0F2A9F-5572-49AB-8F54-4D0D2E30B82A}" srcOrd="2" destOrd="0" presId="urn:microsoft.com/office/officeart/2018/2/layout/IconLabelDescriptionList"/>
    <dgm:cxn modelId="{2BB794E6-0A88-42D5-B73B-74AD917BABDD}" type="presParOf" srcId="{3197608A-0416-4C09-BD4E-64030FFF5F96}" destId="{5D851E37-E688-4BBD-9F99-0CD77305CEF0}" srcOrd="3" destOrd="0" presId="urn:microsoft.com/office/officeart/2018/2/layout/IconLabelDescriptionList"/>
    <dgm:cxn modelId="{90782474-0D28-4D48-986C-B32416E0F655}" type="presParOf" srcId="{3197608A-0416-4C09-BD4E-64030FFF5F96}" destId="{06D499F1-1F14-41AF-9F69-8E2684F1FD0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354817-E5BE-425C-8C49-754361D19941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7B6C9EB-20E8-48DD-9667-B4C3204FEEB0}">
      <dgm:prSet/>
      <dgm:spPr/>
      <dgm:t>
        <a:bodyPr/>
        <a:lstStyle/>
        <a:p>
          <a:pPr rtl="0"/>
          <a:r>
            <a:rPr lang="en-US"/>
            <a:t>Removed all Non-Verified records</a:t>
          </a:r>
          <a:r>
            <a:rPr lang="en-US">
              <a:latin typeface="Constantia" panose="02030602050306030303"/>
            </a:rPr>
            <a:t>. There are total 134 non verified reviews.</a:t>
          </a:r>
          <a:endParaRPr lang="en-US"/>
        </a:p>
      </dgm:t>
    </dgm:pt>
    <dgm:pt modelId="{7C7AA40F-7EC1-45F6-9119-4F8183994C5E}" type="parTrans" cxnId="{20BED00B-399A-45F9-B785-A36FEA129C56}">
      <dgm:prSet/>
      <dgm:spPr/>
      <dgm:t>
        <a:bodyPr/>
        <a:lstStyle/>
        <a:p>
          <a:endParaRPr lang="en-US"/>
        </a:p>
      </dgm:t>
    </dgm:pt>
    <dgm:pt modelId="{8599FFE9-410A-4C7E-BBC1-E6895BF5088A}" type="sibTrans" cxnId="{20BED00B-399A-45F9-B785-A36FEA129C5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1672B39-5AC4-49C6-86F0-FE6A0AED96F7}">
      <dgm:prSet/>
      <dgm:spPr/>
      <dgm:t>
        <a:bodyPr/>
        <a:lstStyle/>
        <a:p>
          <a:pPr rtl="0"/>
          <a:r>
            <a:rPr lang="en-US">
              <a:solidFill>
                <a:srgbClr val="000000"/>
              </a:solidFill>
              <a:latin typeface="Calibri"/>
              <a:cs typeface="Calibri"/>
            </a:rPr>
            <a:t>Dropped unwanted columns as following: 'verified', '</a:t>
          </a:r>
          <a:r>
            <a:rPr lang="en-US" err="1">
              <a:solidFill>
                <a:srgbClr val="000000"/>
              </a:solidFill>
              <a:latin typeface="Calibri"/>
              <a:cs typeface="Calibri"/>
            </a:rPr>
            <a:t>reviewerID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', '</a:t>
          </a:r>
          <a:r>
            <a:rPr lang="en-US" err="1">
              <a:solidFill>
                <a:srgbClr val="000000"/>
              </a:solidFill>
              <a:latin typeface="Calibri"/>
              <a:cs typeface="Calibri"/>
            </a:rPr>
            <a:t>asin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', '</a:t>
          </a:r>
          <a:r>
            <a:rPr lang="en-US" err="1">
              <a:solidFill>
                <a:srgbClr val="000000"/>
              </a:solidFill>
              <a:latin typeface="Calibri"/>
              <a:cs typeface="Calibri"/>
            </a:rPr>
            <a:t>reviewerName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', '</a:t>
          </a:r>
          <a:r>
            <a:rPr lang="en-US" err="1">
              <a:solidFill>
                <a:srgbClr val="000000"/>
              </a:solidFill>
              <a:latin typeface="Calibri"/>
              <a:cs typeface="Calibri"/>
            </a:rPr>
            <a:t>reviewTime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',  'style',  '</a:t>
          </a:r>
          <a:r>
            <a:rPr lang="en-US" err="1">
              <a:solidFill>
                <a:srgbClr val="000000"/>
              </a:solidFill>
              <a:latin typeface="Calibri"/>
              <a:cs typeface="Calibri"/>
            </a:rPr>
            <a:t>unixReviewTime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',  'vote' and 'image'</a:t>
          </a:r>
        </a:p>
      </dgm:t>
    </dgm:pt>
    <dgm:pt modelId="{6C8ADAA2-E6C7-403B-804D-658FF366D03E}" type="parTrans" cxnId="{9273C1F2-4F26-41E1-B8D0-FFA54D9A8FF9}">
      <dgm:prSet/>
      <dgm:spPr/>
      <dgm:t>
        <a:bodyPr/>
        <a:lstStyle/>
        <a:p>
          <a:endParaRPr lang="en-US"/>
        </a:p>
      </dgm:t>
    </dgm:pt>
    <dgm:pt modelId="{80CB1A63-1681-4438-A86F-1E5BFA84D065}" type="sibTrans" cxnId="{9273C1F2-4F26-41E1-B8D0-FFA54D9A8FF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14EFD13-1F5E-4B72-ADF5-DDB4D0325D90}">
      <dgm:prSet/>
      <dgm:spPr/>
      <dgm:t>
        <a:bodyPr/>
        <a:lstStyle/>
        <a:p>
          <a:pPr rtl="0"/>
          <a:r>
            <a:rPr lang="en-US"/>
            <a:t>Dropped duplicates</a:t>
          </a:r>
          <a:r>
            <a:rPr lang="en-US">
              <a:latin typeface="Constantia" panose="02030602050306030303"/>
            </a:rPr>
            <a:t>. There are 892 duplicates found.</a:t>
          </a:r>
          <a:endParaRPr lang="en-US"/>
        </a:p>
      </dgm:t>
    </dgm:pt>
    <dgm:pt modelId="{CFBC6B4F-2314-4D9D-883E-B35FB67F4F64}" type="parTrans" cxnId="{1014675A-4739-45F0-96F2-8BC4DB9A64BB}">
      <dgm:prSet/>
      <dgm:spPr/>
      <dgm:t>
        <a:bodyPr/>
        <a:lstStyle/>
        <a:p>
          <a:endParaRPr lang="en-US"/>
        </a:p>
      </dgm:t>
    </dgm:pt>
    <dgm:pt modelId="{D171B0A7-9161-4D7E-811D-8643560D7AC1}" type="sibTrans" cxnId="{1014675A-4739-45F0-96F2-8BC4DB9A64B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770F41C-3284-4C0E-A935-D6C7D2263390}">
      <dgm:prSet/>
      <dgm:spPr/>
      <dgm:t>
        <a:bodyPr/>
        <a:lstStyle/>
        <a:p>
          <a:r>
            <a:rPr lang="en-US"/>
            <a:t>Labeled the data based on the value of “rating of the product” i.e., as follows:</a:t>
          </a:r>
        </a:p>
      </dgm:t>
    </dgm:pt>
    <dgm:pt modelId="{360795EC-CDE8-4B93-B4D8-78869BFDE6A9}" type="parTrans" cxnId="{0168E71F-6B54-47A0-AD93-C492E4028EC3}">
      <dgm:prSet/>
      <dgm:spPr/>
      <dgm:t>
        <a:bodyPr/>
        <a:lstStyle/>
        <a:p>
          <a:endParaRPr lang="en-US"/>
        </a:p>
      </dgm:t>
    </dgm:pt>
    <dgm:pt modelId="{7329E898-4181-417B-95ED-DB882F9ACC21}" type="sibTrans" cxnId="{0168E71F-6B54-47A0-AD93-C492E4028EC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78C2D67-B0A4-4FDB-9739-358D698615C9}">
      <dgm:prSet/>
      <dgm:spPr/>
      <dgm:t>
        <a:bodyPr/>
        <a:lstStyle/>
        <a:p>
          <a:r>
            <a:rPr lang="en-US"/>
            <a:t>Ratings 4,5: Positive</a:t>
          </a:r>
        </a:p>
      </dgm:t>
    </dgm:pt>
    <dgm:pt modelId="{3E5BE425-C01F-45CB-BC3D-D31573CBEEFE}" type="parTrans" cxnId="{38C9867A-2BF1-4C0E-A2AC-D87D4D6841FD}">
      <dgm:prSet/>
      <dgm:spPr/>
      <dgm:t>
        <a:bodyPr/>
        <a:lstStyle/>
        <a:p>
          <a:endParaRPr lang="en-US"/>
        </a:p>
      </dgm:t>
    </dgm:pt>
    <dgm:pt modelId="{36598053-8969-4C63-99BE-A3C4E19A7EBF}" type="sibTrans" cxnId="{38C9867A-2BF1-4C0E-A2AC-D87D4D6841FD}">
      <dgm:prSet/>
      <dgm:spPr/>
      <dgm:t>
        <a:bodyPr/>
        <a:lstStyle/>
        <a:p>
          <a:endParaRPr lang="en-US"/>
        </a:p>
      </dgm:t>
    </dgm:pt>
    <dgm:pt modelId="{2D8A1EF6-FD4D-41E0-90DA-754A19E55886}">
      <dgm:prSet/>
      <dgm:spPr/>
      <dgm:t>
        <a:bodyPr/>
        <a:lstStyle/>
        <a:p>
          <a:r>
            <a:rPr lang="en-US"/>
            <a:t>Rating 3: Neutral</a:t>
          </a:r>
        </a:p>
      </dgm:t>
    </dgm:pt>
    <dgm:pt modelId="{5E2A4A6C-FD73-4CB2-AFB7-4769F9889CD9}" type="parTrans" cxnId="{ED5ED880-2FB8-47D5-9480-93982B7041A5}">
      <dgm:prSet/>
      <dgm:spPr/>
      <dgm:t>
        <a:bodyPr/>
        <a:lstStyle/>
        <a:p>
          <a:endParaRPr lang="en-US"/>
        </a:p>
      </dgm:t>
    </dgm:pt>
    <dgm:pt modelId="{68DC99FD-F4B9-4D7B-8029-C66B45C33A69}" type="sibTrans" cxnId="{ED5ED880-2FB8-47D5-9480-93982B7041A5}">
      <dgm:prSet/>
      <dgm:spPr/>
      <dgm:t>
        <a:bodyPr/>
        <a:lstStyle/>
        <a:p>
          <a:endParaRPr lang="en-US"/>
        </a:p>
      </dgm:t>
    </dgm:pt>
    <dgm:pt modelId="{2091E498-0944-439F-8548-12CEF5861F3F}">
      <dgm:prSet/>
      <dgm:spPr/>
      <dgm:t>
        <a:bodyPr/>
        <a:lstStyle/>
        <a:p>
          <a:r>
            <a:rPr lang="en-US"/>
            <a:t>Ratings 1,2: Negative</a:t>
          </a:r>
        </a:p>
      </dgm:t>
    </dgm:pt>
    <dgm:pt modelId="{C265C4E6-2121-43A6-8E90-E70858D44434}" type="parTrans" cxnId="{A9CEA3D5-DDD5-4EA5-93EA-6EED8881D0FE}">
      <dgm:prSet/>
      <dgm:spPr/>
      <dgm:t>
        <a:bodyPr/>
        <a:lstStyle/>
        <a:p>
          <a:endParaRPr lang="en-US"/>
        </a:p>
      </dgm:t>
    </dgm:pt>
    <dgm:pt modelId="{E3087444-54E3-44C3-8F0D-AFEC2B331B61}" type="sibTrans" cxnId="{A9CEA3D5-DDD5-4EA5-93EA-6EED8881D0FE}">
      <dgm:prSet/>
      <dgm:spPr/>
      <dgm:t>
        <a:bodyPr/>
        <a:lstStyle/>
        <a:p>
          <a:endParaRPr lang="en-US"/>
        </a:p>
      </dgm:t>
    </dgm:pt>
    <dgm:pt modelId="{120DBABA-FB1A-4B3E-9C09-2B5BC22A5BCE}">
      <dgm:prSet/>
      <dgm:spPr/>
      <dgm:t>
        <a:bodyPr/>
        <a:lstStyle/>
        <a:p>
          <a:r>
            <a:rPr lang="en-US"/>
            <a:t>Merge '</a:t>
          </a:r>
          <a:r>
            <a:rPr lang="en-US" err="1"/>
            <a:t>reviewText</a:t>
          </a:r>
          <a:r>
            <a:rPr lang="en-US"/>
            <a:t>' and 'summary' column into new 'text' column</a:t>
          </a:r>
        </a:p>
      </dgm:t>
    </dgm:pt>
    <dgm:pt modelId="{DAAE7861-E9EB-42F0-B4C4-218F9E446361}" type="parTrans" cxnId="{98DA44E6-77A3-4DB0-8480-DB916DC99DC6}">
      <dgm:prSet/>
      <dgm:spPr/>
      <dgm:t>
        <a:bodyPr/>
        <a:lstStyle/>
        <a:p>
          <a:endParaRPr lang="en-US"/>
        </a:p>
      </dgm:t>
    </dgm:pt>
    <dgm:pt modelId="{1FD975BB-0D79-44BC-AD0F-87AFA8A2E03D}" type="sibTrans" cxnId="{98DA44E6-77A3-4DB0-8480-DB916DC99DC6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E64B7C55-AD91-4C05-9224-12431F0B4A2E}" type="pres">
      <dgm:prSet presAssocID="{08354817-E5BE-425C-8C49-754361D19941}" presName="linearFlow" presStyleCnt="0">
        <dgm:presLayoutVars>
          <dgm:dir/>
          <dgm:animLvl val="lvl"/>
          <dgm:resizeHandles val="exact"/>
        </dgm:presLayoutVars>
      </dgm:prSet>
      <dgm:spPr/>
    </dgm:pt>
    <dgm:pt modelId="{E92100C8-6DE9-43D3-AFE7-61FE27F8B3BF}" type="pres">
      <dgm:prSet presAssocID="{D7B6C9EB-20E8-48DD-9667-B4C3204FEEB0}" presName="compositeNode" presStyleCnt="0"/>
      <dgm:spPr/>
    </dgm:pt>
    <dgm:pt modelId="{6D87534D-C3D5-47CE-87D4-465B1C981DEA}" type="pres">
      <dgm:prSet presAssocID="{D7B6C9EB-20E8-48DD-9667-B4C3204FEEB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F15F049-A4B9-4B38-9485-094212015E47}" type="pres">
      <dgm:prSet presAssocID="{D7B6C9EB-20E8-48DD-9667-B4C3204FEEB0}" presName="parSh" presStyleCnt="0"/>
      <dgm:spPr/>
    </dgm:pt>
    <dgm:pt modelId="{1ED2E60F-FC3C-4C55-8050-980E085D946C}" type="pres">
      <dgm:prSet presAssocID="{D7B6C9EB-20E8-48DD-9667-B4C3204FEEB0}" presName="lineNode" presStyleLbl="alignAccFollowNode1" presStyleIdx="0" presStyleCnt="15"/>
      <dgm:spPr/>
    </dgm:pt>
    <dgm:pt modelId="{30B94976-D14C-434B-9F4A-8AFE66F4293D}" type="pres">
      <dgm:prSet presAssocID="{D7B6C9EB-20E8-48DD-9667-B4C3204FEEB0}" presName="lineArrowNode" presStyleLbl="alignAccFollowNode1" presStyleIdx="1" presStyleCnt="15"/>
      <dgm:spPr/>
    </dgm:pt>
    <dgm:pt modelId="{434EA23E-CA07-44C5-B8D8-389FFF651318}" type="pres">
      <dgm:prSet presAssocID="{8599FFE9-410A-4C7E-BBC1-E6895BF5088A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2F80F29A-3C35-4A38-8718-521C0EC8A7E2}" type="pres">
      <dgm:prSet presAssocID="{8599FFE9-410A-4C7E-BBC1-E6895BF5088A}" presName="spacerBetweenCircleAndCallout" presStyleCnt="0">
        <dgm:presLayoutVars/>
      </dgm:prSet>
      <dgm:spPr/>
    </dgm:pt>
    <dgm:pt modelId="{032E03A3-A5D3-4ECA-9059-053216A9BF84}" type="pres">
      <dgm:prSet presAssocID="{D7B6C9EB-20E8-48DD-9667-B4C3204FEEB0}" presName="nodeText" presStyleLbl="alignAccFollowNode1" presStyleIdx="2" presStyleCnt="15">
        <dgm:presLayoutVars>
          <dgm:bulletEnabled val="1"/>
        </dgm:presLayoutVars>
      </dgm:prSet>
      <dgm:spPr/>
    </dgm:pt>
    <dgm:pt modelId="{5A0A46C1-08C1-45D5-8AE1-9E2BD59F370A}" type="pres">
      <dgm:prSet presAssocID="{8599FFE9-410A-4C7E-BBC1-E6895BF5088A}" presName="sibTransComposite" presStyleCnt="0"/>
      <dgm:spPr/>
    </dgm:pt>
    <dgm:pt modelId="{7C9D90DB-D0BB-4C11-AE8D-18F15C0F0C1C}" type="pres">
      <dgm:prSet presAssocID="{F1672B39-5AC4-49C6-86F0-FE6A0AED96F7}" presName="compositeNode" presStyleCnt="0"/>
      <dgm:spPr/>
    </dgm:pt>
    <dgm:pt modelId="{30D19F57-8C5F-4AA2-A43F-A130FC2CEFB0}" type="pres">
      <dgm:prSet presAssocID="{F1672B39-5AC4-49C6-86F0-FE6A0AED96F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395F27F-B884-42DF-8A96-D7425C64DD4B}" type="pres">
      <dgm:prSet presAssocID="{F1672B39-5AC4-49C6-86F0-FE6A0AED96F7}" presName="parSh" presStyleCnt="0"/>
      <dgm:spPr/>
    </dgm:pt>
    <dgm:pt modelId="{2A8BD38F-117F-499C-9257-45D8FECF7CC8}" type="pres">
      <dgm:prSet presAssocID="{F1672B39-5AC4-49C6-86F0-FE6A0AED96F7}" presName="lineNode" presStyleLbl="alignAccFollowNode1" presStyleIdx="3" presStyleCnt="15"/>
      <dgm:spPr/>
    </dgm:pt>
    <dgm:pt modelId="{51E15949-73AA-4CCB-A79D-7F21F6D19FBB}" type="pres">
      <dgm:prSet presAssocID="{F1672B39-5AC4-49C6-86F0-FE6A0AED96F7}" presName="lineArrowNode" presStyleLbl="alignAccFollowNode1" presStyleIdx="4" presStyleCnt="15"/>
      <dgm:spPr/>
    </dgm:pt>
    <dgm:pt modelId="{20FBFFD4-0317-41EF-982F-37B22736706E}" type="pres">
      <dgm:prSet presAssocID="{80CB1A63-1681-4438-A86F-1E5BFA84D065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30F90C5D-E5CD-4E3D-B50E-100466055514}" type="pres">
      <dgm:prSet presAssocID="{80CB1A63-1681-4438-A86F-1E5BFA84D065}" presName="spacerBetweenCircleAndCallout" presStyleCnt="0">
        <dgm:presLayoutVars/>
      </dgm:prSet>
      <dgm:spPr/>
    </dgm:pt>
    <dgm:pt modelId="{377F3B46-6B10-437D-BC7B-9B1C14F00D2A}" type="pres">
      <dgm:prSet presAssocID="{F1672B39-5AC4-49C6-86F0-FE6A0AED96F7}" presName="nodeText" presStyleLbl="alignAccFollowNode1" presStyleIdx="5" presStyleCnt="15">
        <dgm:presLayoutVars>
          <dgm:bulletEnabled val="1"/>
        </dgm:presLayoutVars>
      </dgm:prSet>
      <dgm:spPr/>
    </dgm:pt>
    <dgm:pt modelId="{4A079F1E-CDD1-4ABB-8A00-76F19B0ADABC}" type="pres">
      <dgm:prSet presAssocID="{80CB1A63-1681-4438-A86F-1E5BFA84D065}" presName="sibTransComposite" presStyleCnt="0"/>
      <dgm:spPr/>
    </dgm:pt>
    <dgm:pt modelId="{67AF5847-12EF-4196-ADE0-072405FB8086}" type="pres">
      <dgm:prSet presAssocID="{114EFD13-1F5E-4B72-ADF5-DDB4D0325D90}" presName="compositeNode" presStyleCnt="0"/>
      <dgm:spPr/>
    </dgm:pt>
    <dgm:pt modelId="{BCE6DCB9-2D80-46C6-AB60-38A3761A0D94}" type="pres">
      <dgm:prSet presAssocID="{114EFD13-1F5E-4B72-ADF5-DDB4D0325D9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2ACEBA8-9821-4182-B16D-DE828BCC0E6B}" type="pres">
      <dgm:prSet presAssocID="{114EFD13-1F5E-4B72-ADF5-DDB4D0325D90}" presName="parSh" presStyleCnt="0"/>
      <dgm:spPr/>
    </dgm:pt>
    <dgm:pt modelId="{F103562B-9F04-46AF-9BD1-F46CC8A7FDF5}" type="pres">
      <dgm:prSet presAssocID="{114EFD13-1F5E-4B72-ADF5-DDB4D0325D90}" presName="lineNode" presStyleLbl="alignAccFollowNode1" presStyleIdx="6" presStyleCnt="15"/>
      <dgm:spPr/>
    </dgm:pt>
    <dgm:pt modelId="{289C28D6-6927-43AD-9321-F92CCEA630A7}" type="pres">
      <dgm:prSet presAssocID="{114EFD13-1F5E-4B72-ADF5-DDB4D0325D90}" presName="lineArrowNode" presStyleLbl="alignAccFollowNode1" presStyleIdx="7" presStyleCnt="15"/>
      <dgm:spPr/>
    </dgm:pt>
    <dgm:pt modelId="{1161166E-3F40-42D7-857C-348AE5A8E0BF}" type="pres">
      <dgm:prSet presAssocID="{D171B0A7-9161-4D7E-811D-8643560D7AC1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2B5CDDDA-51B9-4184-9D44-A551AB0D2D43}" type="pres">
      <dgm:prSet presAssocID="{D171B0A7-9161-4D7E-811D-8643560D7AC1}" presName="spacerBetweenCircleAndCallout" presStyleCnt="0">
        <dgm:presLayoutVars/>
      </dgm:prSet>
      <dgm:spPr/>
    </dgm:pt>
    <dgm:pt modelId="{E4E080D9-BD5E-462F-89B5-3CEAA40B4E4E}" type="pres">
      <dgm:prSet presAssocID="{114EFD13-1F5E-4B72-ADF5-DDB4D0325D90}" presName="nodeText" presStyleLbl="alignAccFollowNode1" presStyleIdx="8" presStyleCnt="15">
        <dgm:presLayoutVars>
          <dgm:bulletEnabled val="1"/>
        </dgm:presLayoutVars>
      </dgm:prSet>
      <dgm:spPr/>
    </dgm:pt>
    <dgm:pt modelId="{1D3948A7-FEA2-4AFF-800E-B03799A4F4E2}" type="pres">
      <dgm:prSet presAssocID="{D171B0A7-9161-4D7E-811D-8643560D7AC1}" presName="sibTransComposite" presStyleCnt="0"/>
      <dgm:spPr/>
    </dgm:pt>
    <dgm:pt modelId="{6CF1CCF0-91FD-44FC-AE43-C4F044693BAE}" type="pres">
      <dgm:prSet presAssocID="{0770F41C-3284-4C0E-A935-D6C7D2263390}" presName="compositeNode" presStyleCnt="0"/>
      <dgm:spPr/>
    </dgm:pt>
    <dgm:pt modelId="{520F2F80-8E3C-4B57-9318-B56FEA331F92}" type="pres">
      <dgm:prSet presAssocID="{0770F41C-3284-4C0E-A935-D6C7D226339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30DCDF8-7758-4612-8FA2-DBF3163621D9}" type="pres">
      <dgm:prSet presAssocID="{0770F41C-3284-4C0E-A935-D6C7D2263390}" presName="parSh" presStyleCnt="0"/>
      <dgm:spPr/>
    </dgm:pt>
    <dgm:pt modelId="{160D9C9B-DD90-4DBC-9629-FBE4539ACB7F}" type="pres">
      <dgm:prSet presAssocID="{0770F41C-3284-4C0E-A935-D6C7D2263390}" presName="lineNode" presStyleLbl="alignAccFollowNode1" presStyleIdx="9" presStyleCnt="15"/>
      <dgm:spPr/>
    </dgm:pt>
    <dgm:pt modelId="{7C6F35ED-40B4-46E3-81F9-7D1ED41B8A0F}" type="pres">
      <dgm:prSet presAssocID="{0770F41C-3284-4C0E-A935-D6C7D2263390}" presName="lineArrowNode" presStyleLbl="alignAccFollowNode1" presStyleIdx="10" presStyleCnt="15"/>
      <dgm:spPr/>
    </dgm:pt>
    <dgm:pt modelId="{BAE0ADE4-255F-4535-B06C-70CF624A0171}" type="pres">
      <dgm:prSet presAssocID="{7329E898-4181-417B-95ED-DB882F9ACC21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E3CBBA9E-1878-47F2-88D4-C0400116D74F}" type="pres">
      <dgm:prSet presAssocID="{7329E898-4181-417B-95ED-DB882F9ACC21}" presName="spacerBetweenCircleAndCallout" presStyleCnt="0">
        <dgm:presLayoutVars/>
      </dgm:prSet>
      <dgm:spPr/>
    </dgm:pt>
    <dgm:pt modelId="{C1B821D9-22B9-4436-92F7-14A3D1108067}" type="pres">
      <dgm:prSet presAssocID="{0770F41C-3284-4C0E-A935-D6C7D2263390}" presName="nodeText" presStyleLbl="alignAccFollowNode1" presStyleIdx="11" presStyleCnt="15">
        <dgm:presLayoutVars>
          <dgm:bulletEnabled val="1"/>
        </dgm:presLayoutVars>
      </dgm:prSet>
      <dgm:spPr/>
    </dgm:pt>
    <dgm:pt modelId="{9DDA5491-FD7D-4B6A-BF02-F5D964BB4DD6}" type="pres">
      <dgm:prSet presAssocID="{7329E898-4181-417B-95ED-DB882F9ACC21}" presName="sibTransComposite" presStyleCnt="0"/>
      <dgm:spPr/>
    </dgm:pt>
    <dgm:pt modelId="{641B570E-E616-4FA0-B273-77A09A88553A}" type="pres">
      <dgm:prSet presAssocID="{120DBABA-FB1A-4B3E-9C09-2B5BC22A5BCE}" presName="compositeNode" presStyleCnt="0"/>
      <dgm:spPr/>
    </dgm:pt>
    <dgm:pt modelId="{726A99EF-A56A-4B97-A4A7-7E229C7177FE}" type="pres">
      <dgm:prSet presAssocID="{120DBABA-FB1A-4B3E-9C09-2B5BC22A5BC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616E01F-6CD3-4FAF-AF55-445E05913504}" type="pres">
      <dgm:prSet presAssocID="{120DBABA-FB1A-4B3E-9C09-2B5BC22A5BCE}" presName="parSh" presStyleCnt="0"/>
      <dgm:spPr/>
    </dgm:pt>
    <dgm:pt modelId="{FE1D9AD6-7599-4BD2-AB86-2AB983770811}" type="pres">
      <dgm:prSet presAssocID="{120DBABA-FB1A-4B3E-9C09-2B5BC22A5BCE}" presName="lineNode" presStyleLbl="alignAccFollowNode1" presStyleIdx="12" presStyleCnt="15"/>
      <dgm:spPr/>
    </dgm:pt>
    <dgm:pt modelId="{EC5641DF-92B0-48DD-AFBF-1983A6CE9CDE}" type="pres">
      <dgm:prSet presAssocID="{120DBABA-FB1A-4B3E-9C09-2B5BC22A5BCE}" presName="lineArrowNode" presStyleLbl="alignAccFollowNode1" presStyleIdx="13" presStyleCnt="15"/>
      <dgm:spPr/>
    </dgm:pt>
    <dgm:pt modelId="{95745003-DB3B-46E5-B93B-C23147567AFC}" type="pres">
      <dgm:prSet presAssocID="{1FD975BB-0D79-44BC-AD0F-87AFA8A2E03D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5668541E-5EB3-4E96-9548-FCBE890D1EF8}" type="pres">
      <dgm:prSet presAssocID="{1FD975BB-0D79-44BC-AD0F-87AFA8A2E03D}" presName="spacerBetweenCircleAndCallout" presStyleCnt="0">
        <dgm:presLayoutVars/>
      </dgm:prSet>
      <dgm:spPr/>
    </dgm:pt>
    <dgm:pt modelId="{1AB844BF-A244-4BC9-AA1A-D22EA9A671B6}" type="pres">
      <dgm:prSet presAssocID="{120DBABA-FB1A-4B3E-9C09-2B5BC22A5BCE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9A3C1203-840C-41AD-AB3A-000C6A8B0771}" type="presOf" srcId="{D7B6C9EB-20E8-48DD-9667-B4C3204FEEB0}" destId="{032E03A3-A5D3-4ECA-9059-053216A9BF84}" srcOrd="0" destOrd="0" presId="urn:microsoft.com/office/officeart/2016/7/layout/LinearArrowProcessNumbered"/>
    <dgm:cxn modelId="{631A9009-D6C0-48B0-A1E5-3B7C0FF91CF9}" type="presOf" srcId="{7329E898-4181-417B-95ED-DB882F9ACC21}" destId="{BAE0ADE4-255F-4535-B06C-70CF624A0171}" srcOrd="0" destOrd="0" presId="urn:microsoft.com/office/officeart/2016/7/layout/LinearArrowProcessNumbered"/>
    <dgm:cxn modelId="{20BED00B-399A-45F9-B785-A36FEA129C56}" srcId="{08354817-E5BE-425C-8C49-754361D19941}" destId="{D7B6C9EB-20E8-48DD-9667-B4C3204FEEB0}" srcOrd="0" destOrd="0" parTransId="{7C7AA40F-7EC1-45F6-9119-4F8183994C5E}" sibTransId="{8599FFE9-410A-4C7E-BBC1-E6895BF5088A}"/>
    <dgm:cxn modelId="{EF55BF0C-94F0-40A6-8767-CD32D1DF60F4}" type="presOf" srcId="{08354817-E5BE-425C-8C49-754361D19941}" destId="{E64B7C55-AD91-4C05-9224-12431F0B4A2E}" srcOrd="0" destOrd="0" presId="urn:microsoft.com/office/officeart/2016/7/layout/LinearArrowProcessNumbered"/>
    <dgm:cxn modelId="{0168E71F-6B54-47A0-AD93-C492E4028EC3}" srcId="{08354817-E5BE-425C-8C49-754361D19941}" destId="{0770F41C-3284-4C0E-A935-D6C7D2263390}" srcOrd="3" destOrd="0" parTransId="{360795EC-CDE8-4B93-B4D8-78869BFDE6A9}" sibTransId="{7329E898-4181-417B-95ED-DB882F9ACC21}"/>
    <dgm:cxn modelId="{D26CA833-352C-4416-AB75-2D62A297BE41}" type="presOf" srcId="{120DBABA-FB1A-4B3E-9C09-2B5BC22A5BCE}" destId="{1AB844BF-A244-4BC9-AA1A-D22EA9A671B6}" srcOrd="0" destOrd="0" presId="urn:microsoft.com/office/officeart/2016/7/layout/LinearArrowProcessNumbered"/>
    <dgm:cxn modelId="{4F2DC738-E79F-43F3-913C-884E6F5663A8}" type="presOf" srcId="{2091E498-0944-439F-8548-12CEF5861F3F}" destId="{C1B821D9-22B9-4436-92F7-14A3D1108067}" srcOrd="0" destOrd="3" presId="urn:microsoft.com/office/officeart/2016/7/layout/LinearArrowProcessNumbered"/>
    <dgm:cxn modelId="{A7508047-0421-4610-97A9-C99BAF90E59F}" type="presOf" srcId="{F1672B39-5AC4-49C6-86F0-FE6A0AED96F7}" destId="{377F3B46-6B10-437D-BC7B-9B1C14F00D2A}" srcOrd="0" destOrd="0" presId="urn:microsoft.com/office/officeart/2016/7/layout/LinearArrowProcessNumbered"/>
    <dgm:cxn modelId="{3F7F366E-CDBC-444D-93D0-F4781EBDB436}" type="presOf" srcId="{80CB1A63-1681-4438-A86F-1E5BFA84D065}" destId="{20FBFFD4-0317-41EF-982F-37B22736706E}" srcOrd="0" destOrd="0" presId="urn:microsoft.com/office/officeart/2016/7/layout/LinearArrowProcessNumbered"/>
    <dgm:cxn modelId="{1014675A-4739-45F0-96F2-8BC4DB9A64BB}" srcId="{08354817-E5BE-425C-8C49-754361D19941}" destId="{114EFD13-1F5E-4B72-ADF5-DDB4D0325D90}" srcOrd="2" destOrd="0" parTransId="{CFBC6B4F-2314-4D9D-883E-B35FB67F4F64}" sibTransId="{D171B0A7-9161-4D7E-811D-8643560D7AC1}"/>
    <dgm:cxn modelId="{38C9867A-2BF1-4C0E-A2AC-D87D4D6841FD}" srcId="{0770F41C-3284-4C0E-A935-D6C7D2263390}" destId="{778C2D67-B0A4-4FDB-9739-358D698615C9}" srcOrd="0" destOrd="0" parTransId="{3E5BE425-C01F-45CB-BC3D-D31573CBEEFE}" sibTransId="{36598053-8969-4C63-99BE-A3C4E19A7EBF}"/>
    <dgm:cxn modelId="{ED5ED880-2FB8-47D5-9480-93982B7041A5}" srcId="{0770F41C-3284-4C0E-A935-D6C7D2263390}" destId="{2D8A1EF6-FD4D-41E0-90DA-754A19E55886}" srcOrd="1" destOrd="0" parTransId="{5E2A4A6C-FD73-4CB2-AFB7-4769F9889CD9}" sibTransId="{68DC99FD-F4B9-4D7B-8029-C66B45C33A69}"/>
    <dgm:cxn modelId="{D322AF88-8482-41D5-9E03-9800C5C7DBFD}" type="presOf" srcId="{1FD975BB-0D79-44BC-AD0F-87AFA8A2E03D}" destId="{95745003-DB3B-46E5-B93B-C23147567AFC}" srcOrd="0" destOrd="0" presId="urn:microsoft.com/office/officeart/2016/7/layout/LinearArrowProcessNumbered"/>
    <dgm:cxn modelId="{163ACA8D-D9FF-41F7-9792-FBB51EE6BB1B}" type="presOf" srcId="{778C2D67-B0A4-4FDB-9739-358D698615C9}" destId="{C1B821D9-22B9-4436-92F7-14A3D1108067}" srcOrd="0" destOrd="1" presId="urn:microsoft.com/office/officeart/2016/7/layout/LinearArrowProcessNumbered"/>
    <dgm:cxn modelId="{CEA62BBB-D308-4114-BDEB-B65EEDAE8863}" type="presOf" srcId="{D171B0A7-9161-4D7E-811D-8643560D7AC1}" destId="{1161166E-3F40-42D7-857C-348AE5A8E0BF}" srcOrd="0" destOrd="0" presId="urn:microsoft.com/office/officeart/2016/7/layout/LinearArrowProcessNumbered"/>
    <dgm:cxn modelId="{BBAEFCCA-90D4-4604-8585-A0ADDE058459}" type="presOf" srcId="{2D8A1EF6-FD4D-41E0-90DA-754A19E55886}" destId="{C1B821D9-22B9-4436-92F7-14A3D1108067}" srcOrd="0" destOrd="2" presId="urn:microsoft.com/office/officeart/2016/7/layout/LinearArrowProcessNumbered"/>
    <dgm:cxn modelId="{3825D0CF-D9E9-43BB-9680-7FBDB9747CF9}" type="presOf" srcId="{8599FFE9-410A-4C7E-BBC1-E6895BF5088A}" destId="{434EA23E-CA07-44C5-B8D8-389FFF651318}" srcOrd="0" destOrd="0" presId="urn:microsoft.com/office/officeart/2016/7/layout/LinearArrowProcessNumbered"/>
    <dgm:cxn modelId="{A9CEA3D5-DDD5-4EA5-93EA-6EED8881D0FE}" srcId="{0770F41C-3284-4C0E-A935-D6C7D2263390}" destId="{2091E498-0944-439F-8548-12CEF5861F3F}" srcOrd="2" destOrd="0" parTransId="{C265C4E6-2121-43A6-8E90-E70858D44434}" sibTransId="{E3087444-54E3-44C3-8F0D-AFEC2B331B61}"/>
    <dgm:cxn modelId="{98DA44E6-77A3-4DB0-8480-DB916DC99DC6}" srcId="{08354817-E5BE-425C-8C49-754361D19941}" destId="{120DBABA-FB1A-4B3E-9C09-2B5BC22A5BCE}" srcOrd="4" destOrd="0" parTransId="{DAAE7861-E9EB-42F0-B4C4-218F9E446361}" sibTransId="{1FD975BB-0D79-44BC-AD0F-87AFA8A2E03D}"/>
    <dgm:cxn modelId="{86B1B9EA-1BF6-4823-AA0F-6AEF42F75F01}" type="presOf" srcId="{114EFD13-1F5E-4B72-ADF5-DDB4D0325D90}" destId="{E4E080D9-BD5E-462F-89B5-3CEAA40B4E4E}" srcOrd="0" destOrd="0" presId="urn:microsoft.com/office/officeart/2016/7/layout/LinearArrowProcessNumbered"/>
    <dgm:cxn modelId="{2439FBEB-F732-4434-BEFA-DA59BA5192E1}" type="presOf" srcId="{0770F41C-3284-4C0E-A935-D6C7D2263390}" destId="{C1B821D9-22B9-4436-92F7-14A3D1108067}" srcOrd="0" destOrd="0" presId="urn:microsoft.com/office/officeart/2016/7/layout/LinearArrowProcessNumbered"/>
    <dgm:cxn modelId="{9273C1F2-4F26-41E1-B8D0-FFA54D9A8FF9}" srcId="{08354817-E5BE-425C-8C49-754361D19941}" destId="{F1672B39-5AC4-49C6-86F0-FE6A0AED96F7}" srcOrd="1" destOrd="0" parTransId="{6C8ADAA2-E6C7-403B-804D-658FF366D03E}" sibTransId="{80CB1A63-1681-4438-A86F-1E5BFA84D065}"/>
    <dgm:cxn modelId="{DE24E4CA-03A5-4B60-A961-40C694EF313E}" type="presParOf" srcId="{E64B7C55-AD91-4C05-9224-12431F0B4A2E}" destId="{E92100C8-6DE9-43D3-AFE7-61FE27F8B3BF}" srcOrd="0" destOrd="0" presId="urn:microsoft.com/office/officeart/2016/7/layout/LinearArrowProcessNumbered"/>
    <dgm:cxn modelId="{13137E6C-21D3-45B7-868B-AB40D7A019E7}" type="presParOf" srcId="{E92100C8-6DE9-43D3-AFE7-61FE27F8B3BF}" destId="{6D87534D-C3D5-47CE-87D4-465B1C981DEA}" srcOrd="0" destOrd="0" presId="urn:microsoft.com/office/officeart/2016/7/layout/LinearArrowProcessNumbered"/>
    <dgm:cxn modelId="{E5298D0A-798C-4F88-94C1-CF081B9BCDEB}" type="presParOf" srcId="{E92100C8-6DE9-43D3-AFE7-61FE27F8B3BF}" destId="{3F15F049-A4B9-4B38-9485-094212015E47}" srcOrd="1" destOrd="0" presId="urn:microsoft.com/office/officeart/2016/7/layout/LinearArrowProcessNumbered"/>
    <dgm:cxn modelId="{D276E0CE-BB2C-4509-A8C2-E7D8EA4C6439}" type="presParOf" srcId="{3F15F049-A4B9-4B38-9485-094212015E47}" destId="{1ED2E60F-FC3C-4C55-8050-980E085D946C}" srcOrd="0" destOrd="0" presId="urn:microsoft.com/office/officeart/2016/7/layout/LinearArrowProcessNumbered"/>
    <dgm:cxn modelId="{6F00E614-198B-4D83-B0BC-BEB19C2DDD6C}" type="presParOf" srcId="{3F15F049-A4B9-4B38-9485-094212015E47}" destId="{30B94976-D14C-434B-9F4A-8AFE66F4293D}" srcOrd="1" destOrd="0" presId="urn:microsoft.com/office/officeart/2016/7/layout/LinearArrowProcessNumbered"/>
    <dgm:cxn modelId="{34570584-BEB4-4B95-AD46-27CB79B2B154}" type="presParOf" srcId="{3F15F049-A4B9-4B38-9485-094212015E47}" destId="{434EA23E-CA07-44C5-B8D8-389FFF651318}" srcOrd="2" destOrd="0" presId="urn:microsoft.com/office/officeart/2016/7/layout/LinearArrowProcessNumbered"/>
    <dgm:cxn modelId="{A56768CC-F243-49FB-9724-67DC8318010E}" type="presParOf" srcId="{3F15F049-A4B9-4B38-9485-094212015E47}" destId="{2F80F29A-3C35-4A38-8718-521C0EC8A7E2}" srcOrd="3" destOrd="0" presId="urn:microsoft.com/office/officeart/2016/7/layout/LinearArrowProcessNumbered"/>
    <dgm:cxn modelId="{12D5235F-3694-42D5-9650-8C3C53F7F0A7}" type="presParOf" srcId="{E92100C8-6DE9-43D3-AFE7-61FE27F8B3BF}" destId="{032E03A3-A5D3-4ECA-9059-053216A9BF84}" srcOrd="2" destOrd="0" presId="urn:microsoft.com/office/officeart/2016/7/layout/LinearArrowProcessNumbered"/>
    <dgm:cxn modelId="{C7220850-B8C1-4855-BC15-3DAB5765282B}" type="presParOf" srcId="{E64B7C55-AD91-4C05-9224-12431F0B4A2E}" destId="{5A0A46C1-08C1-45D5-8AE1-9E2BD59F370A}" srcOrd="1" destOrd="0" presId="urn:microsoft.com/office/officeart/2016/7/layout/LinearArrowProcessNumbered"/>
    <dgm:cxn modelId="{F2F0DFCF-5FC9-47D7-992D-1BDF4D09F7AC}" type="presParOf" srcId="{E64B7C55-AD91-4C05-9224-12431F0B4A2E}" destId="{7C9D90DB-D0BB-4C11-AE8D-18F15C0F0C1C}" srcOrd="2" destOrd="0" presId="urn:microsoft.com/office/officeart/2016/7/layout/LinearArrowProcessNumbered"/>
    <dgm:cxn modelId="{341EE598-52D5-43FB-8786-137BF3629DA6}" type="presParOf" srcId="{7C9D90DB-D0BB-4C11-AE8D-18F15C0F0C1C}" destId="{30D19F57-8C5F-4AA2-A43F-A130FC2CEFB0}" srcOrd="0" destOrd="0" presId="urn:microsoft.com/office/officeart/2016/7/layout/LinearArrowProcessNumbered"/>
    <dgm:cxn modelId="{A1D6F1D5-22DB-4B6E-A150-A98CD321DCA5}" type="presParOf" srcId="{7C9D90DB-D0BB-4C11-AE8D-18F15C0F0C1C}" destId="{A395F27F-B884-42DF-8A96-D7425C64DD4B}" srcOrd="1" destOrd="0" presId="urn:microsoft.com/office/officeart/2016/7/layout/LinearArrowProcessNumbered"/>
    <dgm:cxn modelId="{FDD61EA6-1748-41EB-94E6-0E80BB472F3A}" type="presParOf" srcId="{A395F27F-B884-42DF-8A96-D7425C64DD4B}" destId="{2A8BD38F-117F-499C-9257-45D8FECF7CC8}" srcOrd="0" destOrd="0" presId="urn:microsoft.com/office/officeart/2016/7/layout/LinearArrowProcessNumbered"/>
    <dgm:cxn modelId="{665C7DD7-FE5A-4220-A9C9-57A252655C6C}" type="presParOf" srcId="{A395F27F-B884-42DF-8A96-D7425C64DD4B}" destId="{51E15949-73AA-4CCB-A79D-7F21F6D19FBB}" srcOrd="1" destOrd="0" presId="urn:microsoft.com/office/officeart/2016/7/layout/LinearArrowProcessNumbered"/>
    <dgm:cxn modelId="{23A42FB8-01DA-4D9C-A654-76189FB9F69E}" type="presParOf" srcId="{A395F27F-B884-42DF-8A96-D7425C64DD4B}" destId="{20FBFFD4-0317-41EF-982F-37B22736706E}" srcOrd="2" destOrd="0" presId="urn:microsoft.com/office/officeart/2016/7/layout/LinearArrowProcessNumbered"/>
    <dgm:cxn modelId="{ADD9C593-5EEE-4A89-9207-EA1230874B59}" type="presParOf" srcId="{A395F27F-B884-42DF-8A96-D7425C64DD4B}" destId="{30F90C5D-E5CD-4E3D-B50E-100466055514}" srcOrd="3" destOrd="0" presId="urn:microsoft.com/office/officeart/2016/7/layout/LinearArrowProcessNumbered"/>
    <dgm:cxn modelId="{BED3F77C-53F7-446E-A8C9-724BAC691570}" type="presParOf" srcId="{7C9D90DB-D0BB-4C11-AE8D-18F15C0F0C1C}" destId="{377F3B46-6B10-437D-BC7B-9B1C14F00D2A}" srcOrd="2" destOrd="0" presId="urn:microsoft.com/office/officeart/2016/7/layout/LinearArrowProcessNumbered"/>
    <dgm:cxn modelId="{30D0AA78-5CB9-43C7-BFF1-CA3C0E314DBF}" type="presParOf" srcId="{E64B7C55-AD91-4C05-9224-12431F0B4A2E}" destId="{4A079F1E-CDD1-4ABB-8A00-76F19B0ADABC}" srcOrd="3" destOrd="0" presId="urn:microsoft.com/office/officeart/2016/7/layout/LinearArrowProcessNumbered"/>
    <dgm:cxn modelId="{6131A6C8-5B75-4678-A379-9B8986536FFC}" type="presParOf" srcId="{E64B7C55-AD91-4C05-9224-12431F0B4A2E}" destId="{67AF5847-12EF-4196-ADE0-072405FB8086}" srcOrd="4" destOrd="0" presId="urn:microsoft.com/office/officeart/2016/7/layout/LinearArrowProcessNumbered"/>
    <dgm:cxn modelId="{C070A6B6-CD83-41BF-88D1-7FFD5BE9B661}" type="presParOf" srcId="{67AF5847-12EF-4196-ADE0-072405FB8086}" destId="{BCE6DCB9-2D80-46C6-AB60-38A3761A0D94}" srcOrd="0" destOrd="0" presId="urn:microsoft.com/office/officeart/2016/7/layout/LinearArrowProcessNumbered"/>
    <dgm:cxn modelId="{18185FC4-C3D4-4230-BBCF-DA5552F3D01B}" type="presParOf" srcId="{67AF5847-12EF-4196-ADE0-072405FB8086}" destId="{12ACEBA8-9821-4182-B16D-DE828BCC0E6B}" srcOrd="1" destOrd="0" presId="urn:microsoft.com/office/officeart/2016/7/layout/LinearArrowProcessNumbered"/>
    <dgm:cxn modelId="{EF2B5A46-C6A9-41E5-959C-AF0F84476E39}" type="presParOf" srcId="{12ACEBA8-9821-4182-B16D-DE828BCC0E6B}" destId="{F103562B-9F04-46AF-9BD1-F46CC8A7FDF5}" srcOrd="0" destOrd="0" presId="urn:microsoft.com/office/officeart/2016/7/layout/LinearArrowProcessNumbered"/>
    <dgm:cxn modelId="{06B71939-812C-4605-9BC6-E153AE559F78}" type="presParOf" srcId="{12ACEBA8-9821-4182-B16D-DE828BCC0E6B}" destId="{289C28D6-6927-43AD-9321-F92CCEA630A7}" srcOrd="1" destOrd="0" presId="urn:microsoft.com/office/officeart/2016/7/layout/LinearArrowProcessNumbered"/>
    <dgm:cxn modelId="{EEA6BCD8-E0F2-4D8F-82B0-C554E67DC7D4}" type="presParOf" srcId="{12ACEBA8-9821-4182-B16D-DE828BCC0E6B}" destId="{1161166E-3F40-42D7-857C-348AE5A8E0BF}" srcOrd="2" destOrd="0" presId="urn:microsoft.com/office/officeart/2016/7/layout/LinearArrowProcessNumbered"/>
    <dgm:cxn modelId="{A0E4BBCE-3B18-4C8C-B093-19C42E2CD537}" type="presParOf" srcId="{12ACEBA8-9821-4182-B16D-DE828BCC0E6B}" destId="{2B5CDDDA-51B9-4184-9D44-A551AB0D2D43}" srcOrd="3" destOrd="0" presId="urn:microsoft.com/office/officeart/2016/7/layout/LinearArrowProcessNumbered"/>
    <dgm:cxn modelId="{75C57C04-D427-467F-BC3A-DA9D598CF0F6}" type="presParOf" srcId="{67AF5847-12EF-4196-ADE0-072405FB8086}" destId="{E4E080D9-BD5E-462F-89B5-3CEAA40B4E4E}" srcOrd="2" destOrd="0" presId="urn:microsoft.com/office/officeart/2016/7/layout/LinearArrowProcessNumbered"/>
    <dgm:cxn modelId="{315D841A-F2B9-48A6-89EB-C22A9EC5B824}" type="presParOf" srcId="{E64B7C55-AD91-4C05-9224-12431F0B4A2E}" destId="{1D3948A7-FEA2-4AFF-800E-B03799A4F4E2}" srcOrd="5" destOrd="0" presId="urn:microsoft.com/office/officeart/2016/7/layout/LinearArrowProcessNumbered"/>
    <dgm:cxn modelId="{04A92118-455D-4EDB-B9C1-86854594E3E4}" type="presParOf" srcId="{E64B7C55-AD91-4C05-9224-12431F0B4A2E}" destId="{6CF1CCF0-91FD-44FC-AE43-C4F044693BAE}" srcOrd="6" destOrd="0" presId="urn:microsoft.com/office/officeart/2016/7/layout/LinearArrowProcessNumbered"/>
    <dgm:cxn modelId="{9A532CB9-C06E-467C-8843-DF0FC1DCF7BC}" type="presParOf" srcId="{6CF1CCF0-91FD-44FC-AE43-C4F044693BAE}" destId="{520F2F80-8E3C-4B57-9318-B56FEA331F92}" srcOrd="0" destOrd="0" presId="urn:microsoft.com/office/officeart/2016/7/layout/LinearArrowProcessNumbered"/>
    <dgm:cxn modelId="{B3826932-F700-4681-A184-66EFA7FE3814}" type="presParOf" srcId="{6CF1CCF0-91FD-44FC-AE43-C4F044693BAE}" destId="{A30DCDF8-7758-4612-8FA2-DBF3163621D9}" srcOrd="1" destOrd="0" presId="urn:microsoft.com/office/officeart/2016/7/layout/LinearArrowProcessNumbered"/>
    <dgm:cxn modelId="{20E51BB2-BB4C-4453-A1E1-486F89548F4A}" type="presParOf" srcId="{A30DCDF8-7758-4612-8FA2-DBF3163621D9}" destId="{160D9C9B-DD90-4DBC-9629-FBE4539ACB7F}" srcOrd="0" destOrd="0" presId="urn:microsoft.com/office/officeart/2016/7/layout/LinearArrowProcessNumbered"/>
    <dgm:cxn modelId="{24F93C47-C2C8-49B4-B406-3648A90507B7}" type="presParOf" srcId="{A30DCDF8-7758-4612-8FA2-DBF3163621D9}" destId="{7C6F35ED-40B4-46E3-81F9-7D1ED41B8A0F}" srcOrd="1" destOrd="0" presId="urn:microsoft.com/office/officeart/2016/7/layout/LinearArrowProcessNumbered"/>
    <dgm:cxn modelId="{74DEB887-E6FE-4C8E-A951-01EE1E061021}" type="presParOf" srcId="{A30DCDF8-7758-4612-8FA2-DBF3163621D9}" destId="{BAE0ADE4-255F-4535-B06C-70CF624A0171}" srcOrd="2" destOrd="0" presId="urn:microsoft.com/office/officeart/2016/7/layout/LinearArrowProcessNumbered"/>
    <dgm:cxn modelId="{0EABE2E7-35CA-409D-9637-8031AECDDD6D}" type="presParOf" srcId="{A30DCDF8-7758-4612-8FA2-DBF3163621D9}" destId="{E3CBBA9E-1878-47F2-88D4-C0400116D74F}" srcOrd="3" destOrd="0" presId="urn:microsoft.com/office/officeart/2016/7/layout/LinearArrowProcessNumbered"/>
    <dgm:cxn modelId="{F62BFD99-625A-4FCD-84B2-A89B92D3C74C}" type="presParOf" srcId="{6CF1CCF0-91FD-44FC-AE43-C4F044693BAE}" destId="{C1B821D9-22B9-4436-92F7-14A3D1108067}" srcOrd="2" destOrd="0" presId="urn:microsoft.com/office/officeart/2016/7/layout/LinearArrowProcessNumbered"/>
    <dgm:cxn modelId="{2850FAE1-3A84-4919-A4DE-0CD92762844C}" type="presParOf" srcId="{E64B7C55-AD91-4C05-9224-12431F0B4A2E}" destId="{9DDA5491-FD7D-4B6A-BF02-F5D964BB4DD6}" srcOrd="7" destOrd="0" presId="urn:microsoft.com/office/officeart/2016/7/layout/LinearArrowProcessNumbered"/>
    <dgm:cxn modelId="{113DAA0B-14AA-4D61-8DFB-1FBCEE842B14}" type="presParOf" srcId="{E64B7C55-AD91-4C05-9224-12431F0B4A2E}" destId="{641B570E-E616-4FA0-B273-77A09A88553A}" srcOrd="8" destOrd="0" presId="urn:microsoft.com/office/officeart/2016/7/layout/LinearArrowProcessNumbered"/>
    <dgm:cxn modelId="{C77F7C9A-BE89-4656-AC98-96D5730552D3}" type="presParOf" srcId="{641B570E-E616-4FA0-B273-77A09A88553A}" destId="{726A99EF-A56A-4B97-A4A7-7E229C7177FE}" srcOrd="0" destOrd="0" presId="urn:microsoft.com/office/officeart/2016/7/layout/LinearArrowProcessNumbered"/>
    <dgm:cxn modelId="{848B6FF8-2E63-4AC3-91CB-38E07671FC14}" type="presParOf" srcId="{641B570E-E616-4FA0-B273-77A09A88553A}" destId="{6616E01F-6CD3-4FAF-AF55-445E05913504}" srcOrd="1" destOrd="0" presId="urn:microsoft.com/office/officeart/2016/7/layout/LinearArrowProcessNumbered"/>
    <dgm:cxn modelId="{BAC65406-F287-49C7-A8FD-308D3E3B955F}" type="presParOf" srcId="{6616E01F-6CD3-4FAF-AF55-445E05913504}" destId="{FE1D9AD6-7599-4BD2-AB86-2AB983770811}" srcOrd="0" destOrd="0" presId="urn:microsoft.com/office/officeart/2016/7/layout/LinearArrowProcessNumbered"/>
    <dgm:cxn modelId="{D0F2C532-35D4-4381-A2F9-8C7954F2DE2F}" type="presParOf" srcId="{6616E01F-6CD3-4FAF-AF55-445E05913504}" destId="{EC5641DF-92B0-48DD-AFBF-1983A6CE9CDE}" srcOrd="1" destOrd="0" presId="urn:microsoft.com/office/officeart/2016/7/layout/LinearArrowProcessNumbered"/>
    <dgm:cxn modelId="{99ACCD66-C702-4EFF-AC9C-90A9E96397F1}" type="presParOf" srcId="{6616E01F-6CD3-4FAF-AF55-445E05913504}" destId="{95745003-DB3B-46E5-B93B-C23147567AFC}" srcOrd="2" destOrd="0" presId="urn:microsoft.com/office/officeart/2016/7/layout/LinearArrowProcessNumbered"/>
    <dgm:cxn modelId="{F7AEC25D-A33C-40B9-B115-4EA53FD6EBE3}" type="presParOf" srcId="{6616E01F-6CD3-4FAF-AF55-445E05913504}" destId="{5668541E-5EB3-4E96-9548-FCBE890D1EF8}" srcOrd="3" destOrd="0" presId="urn:microsoft.com/office/officeart/2016/7/layout/LinearArrowProcessNumbered"/>
    <dgm:cxn modelId="{C48772B8-9799-4DED-90E2-E31F12BBCE6F}" type="presParOf" srcId="{641B570E-E616-4FA0-B273-77A09A88553A}" destId="{1AB844BF-A244-4BC9-AA1A-D22EA9A671B6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408A79-1393-465A-9DF1-603E28E3D1D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1EDF07E-314D-4A07-8E43-0C550EFDB0B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Lexicon Approach Sampling:</a:t>
          </a:r>
        </a:p>
      </dgm:t>
    </dgm:pt>
    <dgm:pt modelId="{3105D9AC-AACF-46A8-88A7-C1757334D4AC}" type="parTrans" cxnId="{CC153EA8-25A8-4364-958C-7E2ED4AFDE03}">
      <dgm:prSet/>
      <dgm:spPr/>
      <dgm:t>
        <a:bodyPr/>
        <a:lstStyle/>
        <a:p>
          <a:endParaRPr lang="en-US"/>
        </a:p>
      </dgm:t>
    </dgm:pt>
    <dgm:pt modelId="{F6B9EE9D-5E1D-49F1-A08B-E6EA863ADB06}" type="sibTrans" cxnId="{CC153EA8-25A8-4364-958C-7E2ED4AFDE03}">
      <dgm:prSet/>
      <dgm:spPr/>
      <dgm:t>
        <a:bodyPr/>
        <a:lstStyle/>
        <a:p>
          <a:endParaRPr lang="en-US"/>
        </a:p>
      </dgm:t>
    </dgm:pt>
    <dgm:pt modelId="{3CD6105F-7F92-482A-9F03-F9EFBF2DAC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 of</a:t>
          </a:r>
          <a:r>
            <a:rPr lang="en-US">
              <a:latin typeface="Constantia" panose="02030602050306030303"/>
            </a:rPr>
            <a:t> </a:t>
          </a:r>
          <a:r>
            <a:rPr lang="en-US" b="1"/>
            <a:t>1,946</a:t>
          </a:r>
          <a:r>
            <a:rPr lang="en-US"/>
            <a:t>,</a:t>
          </a:r>
          <a:r>
            <a:rPr lang="en-US">
              <a:latin typeface="Constantia" panose="02030602050306030303"/>
            </a:rPr>
            <a:t> </a:t>
          </a:r>
          <a:r>
            <a:rPr lang="en-US"/>
            <a:t>selected a subset of</a:t>
          </a:r>
          <a:r>
            <a:rPr lang="en-US">
              <a:latin typeface="Constantia" panose="02030602050306030303"/>
            </a:rPr>
            <a:t> </a:t>
          </a:r>
          <a:r>
            <a:rPr lang="en-US"/>
            <a:t>200</a:t>
          </a:r>
          <a:r>
            <a:rPr lang="en-US">
              <a:latin typeface="Constantia" panose="02030602050306030303"/>
            </a:rPr>
            <a:t> </a:t>
          </a:r>
          <a:r>
            <a:rPr lang="en-US"/>
            <a:t>reviews for Lexicon-based Sentiment Analysis.</a:t>
          </a:r>
        </a:p>
      </dgm:t>
    </dgm:pt>
    <dgm:pt modelId="{8A262BFA-500A-4613-A196-2559744CBEFB}" type="parTrans" cxnId="{89E8D59F-A17C-44EB-8F73-FF96E39AB2AE}">
      <dgm:prSet/>
      <dgm:spPr/>
      <dgm:t>
        <a:bodyPr/>
        <a:lstStyle/>
        <a:p>
          <a:endParaRPr lang="en-US"/>
        </a:p>
      </dgm:t>
    </dgm:pt>
    <dgm:pt modelId="{DAD16007-9876-4855-BE29-E3BA1F1495E6}" type="sibTrans" cxnId="{89E8D59F-A17C-44EB-8F73-FF96E39AB2AE}">
      <dgm:prSet/>
      <dgm:spPr/>
      <dgm:t>
        <a:bodyPr/>
        <a:lstStyle/>
        <a:p>
          <a:endParaRPr lang="en-US"/>
        </a:p>
      </dgm:t>
    </dgm:pt>
    <dgm:pt modelId="{49E3DD22-7EEA-499D-A3CF-1C5A9681119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ML Model Preparation</a:t>
          </a:r>
        </a:p>
      </dgm:t>
    </dgm:pt>
    <dgm:pt modelId="{F9F8EF1B-FAF5-40B0-BA8A-9383695BFE6D}" type="parTrans" cxnId="{5D586188-EC41-4B82-A3B8-012E2893693A}">
      <dgm:prSet/>
      <dgm:spPr/>
      <dgm:t>
        <a:bodyPr/>
        <a:lstStyle/>
        <a:p>
          <a:endParaRPr lang="en-US"/>
        </a:p>
      </dgm:t>
    </dgm:pt>
    <dgm:pt modelId="{F8D0B31B-B684-40E2-8D22-46A448345302}" type="sibTrans" cxnId="{5D586188-EC41-4B82-A3B8-012E2893693A}">
      <dgm:prSet/>
      <dgm:spPr/>
      <dgm:t>
        <a:bodyPr/>
        <a:lstStyle/>
        <a:p>
          <a:endParaRPr lang="en-US"/>
        </a:p>
      </dgm:t>
    </dgm:pt>
    <dgm:pt modelId="{6FA9D25D-D25D-493E-906C-D0F4DECDA4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Reserved remaining</a:t>
          </a:r>
          <a:r>
            <a:rPr lang="en-US">
              <a:latin typeface="Constantia" panose="02030602050306030303"/>
            </a:rPr>
            <a:t> </a:t>
          </a:r>
          <a:r>
            <a:rPr lang="en-US"/>
            <a:t>1,746</a:t>
          </a:r>
          <a:r>
            <a:rPr lang="en-US">
              <a:latin typeface="Constantia" panose="02030602050306030303"/>
            </a:rPr>
            <a:t> </a:t>
          </a:r>
          <a:r>
            <a:rPr lang="en-US"/>
            <a:t>reviews for Machine Learning models.</a:t>
          </a:r>
        </a:p>
      </dgm:t>
    </dgm:pt>
    <dgm:pt modelId="{D0F4E308-F07A-4FD8-BFB1-2C64CCCCE6A9}" type="parTrans" cxnId="{194B1F2B-8E7F-4C21-9FF1-252FB330C50E}">
      <dgm:prSet/>
      <dgm:spPr/>
      <dgm:t>
        <a:bodyPr/>
        <a:lstStyle/>
        <a:p>
          <a:endParaRPr lang="en-US"/>
        </a:p>
      </dgm:t>
    </dgm:pt>
    <dgm:pt modelId="{95A8F5BF-12BC-459A-BD43-10BE2DDF518C}" type="sibTrans" cxnId="{194B1F2B-8E7F-4C21-9FF1-252FB330C50E}">
      <dgm:prSet/>
      <dgm:spPr/>
      <dgm:t>
        <a:bodyPr/>
        <a:lstStyle/>
        <a:p>
          <a:endParaRPr lang="en-US"/>
        </a:p>
      </dgm:t>
    </dgm:pt>
    <dgm:pt modelId="{2A4C8EAB-E83C-4772-ABDC-FA010153A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Training Set:</a:t>
          </a:r>
          <a:r>
            <a:rPr lang="en-US">
              <a:latin typeface="Constantia" panose="02030602050306030303"/>
            </a:rPr>
            <a:t> </a:t>
          </a:r>
          <a:r>
            <a:rPr lang="en-US"/>
            <a:t>70%</a:t>
          </a:r>
          <a:r>
            <a:rPr lang="en-US">
              <a:latin typeface="Constantia" panose="02030602050306030303"/>
            </a:rPr>
            <a:t> </a:t>
          </a:r>
          <a:r>
            <a:rPr lang="en-US"/>
            <a:t>of 1,746 reviews, focusing on model training and optimization.</a:t>
          </a:r>
        </a:p>
      </dgm:t>
    </dgm:pt>
    <dgm:pt modelId="{9A2BEC94-1011-4F8D-9229-DC1A033AC0E7}" type="parTrans" cxnId="{7A470612-E527-4924-BF4F-6A77E1FD1942}">
      <dgm:prSet/>
      <dgm:spPr/>
      <dgm:t>
        <a:bodyPr/>
        <a:lstStyle/>
        <a:p>
          <a:endParaRPr lang="en-US"/>
        </a:p>
      </dgm:t>
    </dgm:pt>
    <dgm:pt modelId="{464D5175-4308-42F9-8E74-A3179972F4E0}" type="sibTrans" cxnId="{7A470612-E527-4924-BF4F-6A77E1FD1942}">
      <dgm:prSet/>
      <dgm:spPr/>
      <dgm:t>
        <a:bodyPr/>
        <a:lstStyle/>
        <a:p>
          <a:endParaRPr lang="en-US"/>
        </a:p>
      </dgm:t>
    </dgm:pt>
    <dgm:pt modelId="{356DB2A8-7621-4C88-8C5D-1B9B3658FB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Testing Set:</a:t>
          </a:r>
          <a:r>
            <a:rPr lang="en-US">
              <a:latin typeface="Constantia" panose="02030602050306030303"/>
            </a:rPr>
            <a:t> </a:t>
          </a:r>
          <a:r>
            <a:rPr lang="en-US"/>
            <a:t>Remaining</a:t>
          </a:r>
          <a:r>
            <a:rPr lang="en-US">
              <a:latin typeface="Constantia" panose="02030602050306030303"/>
            </a:rPr>
            <a:t> </a:t>
          </a:r>
          <a:r>
            <a:rPr lang="en-US"/>
            <a:t>30%</a:t>
          </a:r>
          <a:r>
            <a:rPr lang="en-US">
              <a:latin typeface="Constantia" panose="02030602050306030303"/>
            </a:rPr>
            <a:t> </a:t>
          </a:r>
          <a:r>
            <a:rPr lang="en-US"/>
            <a:t>of the data, used to evaluate model performance.</a:t>
          </a:r>
        </a:p>
      </dgm:t>
    </dgm:pt>
    <dgm:pt modelId="{D615BD84-E787-4313-86A5-01E89F9A05F8}" type="parTrans" cxnId="{4199BE23-1D5D-462F-993F-BCDA500D10D7}">
      <dgm:prSet/>
      <dgm:spPr/>
      <dgm:t>
        <a:bodyPr/>
        <a:lstStyle/>
        <a:p>
          <a:endParaRPr lang="en-US"/>
        </a:p>
      </dgm:t>
    </dgm:pt>
    <dgm:pt modelId="{F72A9309-8E3C-423F-A5E8-3B34250724EA}" type="sibTrans" cxnId="{4199BE23-1D5D-462F-993F-BCDA500D10D7}">
      <dgm:prSet/>
      <dgm:spPr/>
      <dgm:t>
        <a:bodyPr/>
        <a:lstStyle/>
        <a:p>
          <a:endParaRPr lang="en-US"/>
        </a:p>
      </dgm:t>
    </dgm:pt>
    <dgm:pt modelId="{FB5E860B-EFA2-42BF-8D08-DF31DF62A1E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Final Dataset Shapes:</a:t>
          </a:r>
        </a:p>
      </dgm:t>
    </dgm:pt>
    <dgm:pt modelId="{F35F7873-C6E2-41BC-9089-56254191434F}" type="parTrans" cxnId="{84ADAE42-2D94-49B6-B37D-20606B4F16A1}">
      <dgm:prSet/>
      <dgm:spPr/>
      <dgm:t>
        <a:bodyPr/>
        <a:lstStyle/>
        <a:p>
          <a:endParaRPr lang="en-US"/>
        </a:p>
      </dgm:t>
    </dgm:pt>
    <dgm:pt modelId="{4D14B06C-9CB5-401D-85A8-E4EA2E09ABB7}" type="sibTrans" cxnId="{84ADAE42-2D94-49B6-B37D-20606B4F16A1}">
      <dgm:prSet/>
      <dgm:spPr/>
      <dgm:t>
        <a:bodyPr/>
        <a:lstStyle/>
        <a:p>
          <a:endParaRPr lang="en-US"/>
        </a:p>
      </dgm:t>
    </dgm:pt>
    <dgm:pt modelId="{F4C721E4-9B21-4B1B-804B-4E4D4DB095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Training Data(ML)</a:t>
          </a:r>
        </a:p>
      </dgm:t>
    </dgm:pt>
    <dgm:pt modelId="{B731A46D-54E0-4DB0-B16D-D10353341688}" type="parTrans" cxnId="{251BE99D-7C1E-4394-BB93-F5AAA038739A}">
      <dgm:prSet/>
      <dgm:spPr/>
      <dgm:t>
        <a:bodyPr/>
        <a:lstStyle/>
        <a:p>
          <a:endParaRPr lang="en-US"/>
        </a:p>
      </dgm:t>
    </dgm:pt>
    <dgm:pt modelId="{57DB21F5-BC8B-4CC7-869F-723EA9EDB644}" type="sibTrans" cxnId="{251BE99D-7C1E-4394-BB93-F5AAA038739A}">
      <dgm:prSet/>
      <dgm:spPr/>
      <dgm:t>
        <a:bodyPr/>
        <a:lstStyle/>
        <a:p>
          <a:endParaRPr lang="en-US"/>
        </a:p>
      </dgm:t>
    </dgm:pt>
    <dgm:pt modelId="{053F4DA7-31B7-40DC-86C9-2B7515117AB1}">
      <dgm:prSet/>
      <dgm:spPr/>
      <dgm:t>
        <a:bodyPr/>
        <a:lstStyle/>
        <a:p>
          <a:r>
            <a:rPr lang="en-US"/>
            <a:t>Reviews (X): 1,222 samples</a:t>
          </a:r>
        </a:p>
      </dgm:t>
    </dgm:pt>
    <dgm:pt modelId="{72F5FF9F-889F-4C7F-AA08-66CE781E7DD8}" type="parTrans" cxnId="{CEB45D70-8055-441B-91CD-09F949F0BA21}">
      <dgm:prSet/>
      <dgm:spPr/>
      <dgm:t>
        <a:bodyPr/>
        <a:lstStyle/>
        <a:p>
          <a:endParaRPr lang="en-US"/>
        </a:p>
      </dgm:t>
    </dgm:pt>
    <dgm:pt modelId="{74432DE3-8F2A-461E-B8B8-58C8D259AE60}" type="sibTrans" cxnId="{CEB45D70-8055-441B-91CD-09F949F0BA21}">
      <dgm:prSet/>
      <dgm:spPr/>
      <dgm:t>
        <a:bodyPr/>
        <a:lstStyle/>
        <a:p>
          <a:endParaRPr lang="en-US"/>
        </a:p>
      </dgm:t>
    </dgm:pt>
    <dgm:pt modelId="{268FC6C4-D95C-4B86-A450-7995B924C49A}">
      <dgm:prSet/>
      <dgm:spPr/>
      <dgm:t>
        <a:bodyPr/>
        <a:lstStyle/>
        <a:p>
          <a:r>
            <a:rPr lang="en-US"/>
            <a:t>Overall Rating (y): 1,222 samples</a:t>
          </a:r>
        </a:p>
      </dgm:t>
    </dgm:pt>
    <dgm:pt modelId="{72F76D95-D8C5-4EAA-9098-6C962F11D451}" type="parTrans" cxnId="{A3A427AD-FD0B-4105-8B94-C993BF1F2968}">
      <dgm:prSet/>
      <dgm:spPr/>
      <dgm:t>
        <a:bodyPr/>
        <a:lstStyle/>
        <a:p>
          <a:endParaRPr lang="en-US"/>
        </a:p>
      </dgm:t>
    </dgm:pt>
    <dgm:pt modelId="{7BF7C6D9-A67F-43AD-9785-B6EDD85415EE}" type="sibTrans" cxnId="{A3A427AD-FD0B-4105-8B94-C993BF1F2968}">
      <dgm:prSet/>
      <dgm:spPr/>
      <dgm:t>
        <a:bodyPr/>
        <a:lstStyle/>
        <a:p>
          <a:endParaRPr lang="en-US"/>
        </a:p>
      </dgm:t>
    </dgm:pt>
    <dgm:pt modelId="{2B94CFFB-99F5-406C-9FBA-FC2B702CC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Testing Data(ML)</a:t>
          </a:r>
        </a:p>
      </dgm:t>
    </dgm:pt>
    <dgm:pt modelId="{82F5D81C-E532-4836-9751-C04D901BC888}" type="parTrans" cxnId="{41CF577D-E86C-4F88-B76D-EDF7D864790A}">
      <dgm:prSet/>
      <dgm:spPr/>
      <dgm:t>
        <a:bodyPr/>
        <a:lstStyle/>
        <a:p>
          <a:endParaRPr lang="en-US"/>
        </a:p>
      </dgm:t>
    </dgm:pt>
    <dgm:pt modelId="{C55640C9-A1DD-4259-BE2E-FC6E3DF28602}" type="sibTrans" cxnId="{41CF577D-E86C-4F88-B76D-EDF7D864790A}">
      <dgm:prSet/>
      <dgm:spPr/>
      <dgm:t>
        <a:bodyPr/>
        <a:lstStyle/>
        <a:p>
          <a:endParaRPr lang="en-US"/>
        </a:p>
      </dgm:t>
    </dgm:pt>
    <dgm:pt modelId="{A094681E-E2FF-4559-AF32-6FFB96B134D0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Reviews</a:t>
          </a:r>
          <a:r>
            <a:rPr lang="en-US"/>
            <a:t> (X): 524 samples</a:t>
          </a:r>
        </a:p>
      </dgm:t>
    </dgm:pt>
    <dgm:pt modelId="{AE91333E-C6BA-4CF9-86A6-AA4842EA1C7C}" type="parTrans" cxnId="{3509C7CB-4E4B-4F3F-B9C5-4910F26AB559}">
      <dgm:prSet/>
      <dgm:spPr/>
      <dgm:t>
        <a:bodyPr/>
        <a:lstStyle/>
        <a:p>
          <a:endParaRPr lang="en-US"/>
        </a:p>
      </dgm:t>
    </dgm:pt>
    <dgm:pt modelId="{71F83F35-D35B-4A74-9537-78F528533D08}" type="sibTrans" cxnId="{3509C7CB-4E4B-4F3F-B9C5-4910F26AB559}">
      <dgm:prSet/>
      <dgm:spPr/>
      <dgm:t>
        <a:bodyPr/>
        <a:lstStyle/>
        <a:p>
          <a:endParaRPr lang="en-US"/>
        </a:p>
      </dgm:t>
    </dgm:pt>
    <dgm:pt modelId="{2A8F62CB-DF99-40B0-84AD-00E723399B7D}">
      <dgm:prSet/>
      <dgm:spPr/>
      <dgm:t>
        <a:bodyPr/>
        <a:lstStyle/>
        <a:p>
          <a:r>
            <a:rPr lang="en-US"/>
            <a:t>Overall Rating (y): 524 samples</a:t>
          </a:r>
        </a:p>
      </dgm:t>
    </dgm:pt>
    <dgm:pt modelId="{AF9B52BC-550E-4B12-8F29-5B725DB30E39}" type="parTrans" cxnId="{C64683AC-3496-486C-9697-6E16C5107A7E}">
      <dgm:prSet/>
      <dgm:spPr/>
      <dgm:t>
        <a:bodyPr/>
        <a:lstStyle/>
        <a:p>
          <a:endParaRPr lang="en-US"/>
        </a:p>
      </dgm:t>
    </dgm:pt>
    <dgm:pt modelId="{7CCCAFC0-5448-4695-B865-73053E87D9C8}" type="sibTrans" cxnId="{C64683AC-3496-486C-9697-6E16C5107A7E}">
      <dgm:prSet/>
      <dgm:spPr/>
      <dgm:t>
        <a:bodyPr/>
        <a:lstStyle/>
        <a:p>
          <a:endParaRPr lang="en-US"/>
        </a:p>
      </dgm:t>
    </dgm:pt>
    <dgm:pt modelId="{EAD166A7-605A-44B3-9645-629DC1C30C5E}" type="pres">
      <dgm:prSet presAssocID="{E5408A79-1393-465A-9DF1-603E28E3D1D6}" presName="root" presStyleCnt="0">
        <dgm:presLayoutVars>
          <dgm:dir/>
          <dgm:resizeHandles val="exact"/>
        </dgm:presLayoutVars>
      </dgm:prSet>
      <dgm:spPr/>
    </dgm:pt>
    <dgm:pt modelId="{63E48EB9-FD1D-410F-98D5-3DCB50083A35}" type="pres">
      <dgm:prSet presAssocID="{11EDF07E-314D-4A07-8E43-0C550EFDB0B5}" presName="compNode" presStyleCnt="0"/>
      <dgm:spPr/>
    </dgm:pt>
    <dgm:pt modelId="{69F58A2D-8962-44E5-9C49-4FAE5EC302C6}" type="pres">
      <dgm:prSet presAssocID="{11EDF07E-314D-4A07-8E43-0C550EFDB0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1ECA527-E965-4249-8D7F-098C137D3E8D}" type="pres">
      <dgm:prSet presAssocID="{11EDF07E-314D-4A07-8E43-0C550EFDB0B5}" presName="iconSpace" presStyleCnt="0"/>
      <dgm:spPr/>
    </dgm:pt>
    <dgm:pt modelId="{62F6884A-23C8-488A-8D3E-3CA292F2AE6F}" type="pres">
      <dgm:prSet presAssocID="{11EDF07E-314D-4A07-8E43-0C550EFDB0B5}" presName="parTx" presStyleLbl="revTx" presStyleIdx="0" presStyleCnt="6">
        <dgm:presLayoutVars>
          <dgm:chMax val="0"/>
          <dgm:chPref val="0"/>
        </dgm:presLayoutVars>
      </dgm:prSet>
      <dgm:spPr/>
    </dgm:pt>
    <dgm:pt modelId="{FE4DCD30-30DB-4016-B1C5-58D32A6618F9}" type="pres">
      <dgm:prSet presAssocID="{11EDF07E-314D-4A07-8E43-0C550EFDB0B5}" presName="txSpace" presStyleCnt="0"/>
      <dgm:spPr/>
    </dgm:pt>
    <dgm:pt modelId="{F56DD3DF-C58C-4FC8-AF65-32BED573CD2C}" type="pres">
      <dgm:prSet presAssocID="{11EDF07E-314D-4A07-8E43-0C550EFDB0B5}" presName="desTx" presStyleLbl="revTx" presStyleIdx="1" presStyleCnt="6">
        <dgm:presLayoutVars/>
      </dgm:prSet>
      <dgm:spPr/>
    </dgm:pt>
    <dgm:pt modelId="{1329C15F-294B-4404-A213-D058A3049B83}" type="pres">
      <dgm:prSet presAssocID="{F6B9EE9D-5E1D-49F1-A08B-E6EA863ADB06}" presName="sibTrans" presStyleCnt="0"/>
      <dgm:spPr/>
    </dgm:pt>
    <dgm:pt modelId="{1A71823A-E812-47EF-A735-880F4832464C}" type="pres">
      <dgm:prSet presAssocID="{49E3DD22-7EEA-499D-A3CF-1C5A9681119F}" presName="compNode" presStyleCnt="0"/>
      <dgm:spPr/>
    </dgm:pt>
    <dgm:pt modelId="{19FEF72F-DA1A-4D30-B13A-9C01A5AA3D40}" type="pres">
      <dgm:prSet presAssocID="{49E3DD22-7EEA-499D-A3CF-1C5A968111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A680916-CC40-4F9C-851B-3CD8E8D6D0E9}" type="pres">
      <dgm:prSet presAssocID="{49E3DD22-7EEA-499D-A3CF-1C5A9681119F}" presName="iconSpace" presStyleCnt="0"/>
      <dgm:spPr/>
    </dgm:pt>
    <dgm:pt modelId="{E15F7ECE-B74D-4F50-8445-5960950B5CC4}" type="pres">
      <dgm:prSet presAssocID="{49E3DD22-7EEA-499D-A3CF-1C5A9681119F}" presName="parTx" presStyleLbl="revTx" presStyleIdx="2" presStyleCnt="6">
        <dgm:presLayoutVars>
          <dgm:chMax val="0"/>
          <dgm:chPref val="0"/>
        </dgm:presLayoutVars>
      </dgm:prSet>
      <dgm:spPr/>
    </dgm:pt>
    <dgm:pt modelId="{581947D7-7A11-4F1C-900D-EBBA1F8C1A42}" type="pres">
      <dgm:prSet presAssocID="{49E3DD22-7EEA-499D-A3CF-1C5A9681119F}" presName="txSpace" presStyleCnt="0"/>
      <dgm:spPr/>
    </dgm:pt>
    <dgm:pt modelId="{1DE00C6E-731D-46CA-8BBB-A9273DCD9AC4}" type="pres">
      <dgm:prSet presAssocID="{49E3DD22-7EEA-499D-A3CF-1C5A9681119F}" presName="desTx" presStyleLbl="revTx" presStyleIdx="3" presStyleCnt="6">
        <dgm:presLayoutVars/>
      </dgm:prSet>
      <dgm:spPr/>
    </dgm:pt>
    <dgm:pt modelId="{444FAB9D-9BC1-4254-BEC0-680D0764B76F}" type="pres">
      <dgm:prSet presAssocID="{F8D0B31B-B684-40E2-8D22-46A448345302}" presName="sibTrans" presStyleCnt="0"/>
      <dgm:spPr/>
    </dgm:pt>
    <dgm:pt modelId="{9773C1C4-7C39-42BB-975C-77EB8D32E88C}" type="pres">
      <dgm:prSet presAssocID="{FB5E860B-EFA2-42BF-8D08-DF31DF62A1EC}" presName="compNode" presStyleCnt="0"/>
      <dgm:spPr/>
    </dgm:pt>
    <dgm:pt modelId="{5B0086DE-822C-4ADD-A096-A53EA0665859}" type="pres">
      <dgm:prSet presAssocID="{FB5E860B-EFA2-42BF-8D08-DF31DF62A1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E01B240E-8E55-4198-8088-C1302FF48A22}" type="pres">
      <dgm:prSet presAssocID="{FB5E860B-EFA2-42BF-8D08-DF31DF62A1EC}" presName="iconSpace" presStyleCnt="0"/>
      <dgm:spPr/>
    </dgm:pt>
    <dgm:pt modelId="{6330DEB1-2774-47EE-854C-5891BE61CC88}" type="pres">
      <dgm:prSet presAssocID="{FB5E860B-EFA2-42BF-8D08-DF31DF62A1EC}" presName="parTx" presStyleLbl="revTx" presStyleIdx="4" presStyleCnt="6">
        <dgm:presLayoutVars>
          <dgm:chMax val="0"/>
          <dgm:chPref val="0"/>
        </dgm:presLayoutVars>
      </dgm:prSet>
      <dgm:spPr/>
    </dgm:pt>
    <dgm:pt modelId="{F4087F0F-CD0E-4ED1-8787-14B4EE1F3F28}" type="pres">
      <dgm:prSet presAssocID="{FB5E860B-EFA2-42BF-8D08-DF31DF62A1EC}" presName="txSpace" presStyleCnt="0"/>
      <dgm:spPr/>
    </dgm:pt>
    <dgm:pt modelId="{6BABC966-2056-4D8E-B57F-A4E0E9E6386D}" type="pres">
      <dgm:prSet presAssocID="{FB5E860B-EFA2-42BF-8D08-DF31DF62A1EC}" presName="desTx" presStyleLbl="revTx" presStyleIdx="5" presStyleCnt="6">
        <dgm:presLayoutVars/>
      </dgm:prSet>
      <dgm:spPr/>
    </dgm:pt>
  </dgm:ptLst>
  <dgm:cxnLst>
    <dgm:cxn modelId="{DEE19D00-653E-470F-A965-D1142F6A9F75}" type="presOf" srcId="{356DB2A8-7621-4C88-8C5D-1B9B3658FB65}" destId="{1DE00C6E-731D-46CA-8BBB-A9273DCD9AC4}" srcOrd="0" destOrd="2" presId="urn:microsoft.com/office/officeart/2018/2/layout/IconLabelDescriptionList"/>
    <dgm:cxn modelId="{7A470612-E527-4924-BF4F-6A77E1FD1942}" srcId="{49E3DD22-7EEA-499D-A3CF-1C5A9681119F}" destId="{2A4C8EAB-E83C-4772-ABDC-FA010153A176}" srcOrd="1" destOrd="0" parTransId="{9A2BEC94-1011-4F8D-9229-DC1A033AC0E7}" sibTransId="{464D5175-4308-42F9-8E74-A3179972F4E0}"/>
    <dgm:cxn modelId="{A3B5ED22-3905-42E4-AF1B-457DF253FC14}" type="presOf" srcId="{6FA9D25D-D25D-493E-906C-D0F4DECDA468}" destId="{1DE00C6E-731D-46CA-8BBB-A9273DCD9AC4}" srcOrd="0" destOrd="0" presId="urn:microsoft.com/office/officeart/2018/2/layout/IconLabelDescriptionList"/>
    <dgm:cxn modelId="{2CF1F222-AE8D-44B3-A00F-02E776CD2009}" type="presOf" srcId="{FB5E860B-EFA2-42BF-8D08-DF31DF62A1EC}" destId="{6330DEB1-2774-47EE-854C-5891BE61CC88}" srcOrd="0" destOrd="0" presId="urn:microsoft.com/office/officeart/2018/2/layout/IconLabelDescriptionList"/>
    <dgm:cxn modelId="{4199BE23-1D5D-462F-993F-BCDA500D10D7}" srcId="{49E3DD22-7EEA-499D-A3CF-1C5A9681119F}" destId="{356DB2A8-7621-4C88-8C5D-1B9B3658FB65}" srcOrd="2" destOrd="0" parTransId="{D615BD84-E787-4313-86A5-01E89F9A05F8}" sibTransId="{F72A9309-8E3C-423F-A5E8-3B34250724EA}"/>
    <dgm:cxn modelId="{194B1F2B-8E7F-4C21-9FF1-252FB330C50E}" srcId="{49E3DD22-7EEA-499D-A3CF-1C5A9681119F}" destId="{6FA9D25D-D25D-493E-906C-D0F4DECDA468}" srcOrd="0" destOrd="0" parTransId="{D0F4E308-F07A-4FD8-BFB1-2C64CCCCE6A9}" sibTransId="{95A8F5BF-12BC-459A-BD43-10BE2DDF518C}"/>
    <dgm:cxn modelId="{E80B6840-B0FB-4A96-9C36-92DB9F4F9D50}" type="presOf" srcId="{2B94CFFB-99F5-406C-9FBA-FC2B702CC929}" destId="{6BABC966-2056-4D8E-B57F-A4E0E9E6386D}" srcOrd="0" destOrd="3" presId="urn:microsoft.com/office/officeart/2018/2/layout/IconLabelDescriptionList"/>
    <dgm:cxn modelId="{84ADAE42-2D94-49B6-B37D-20606B4F16A1}" srcId="{E5408A79-1393-465A-9DF1-603E28E3D1D6}" destId="{FB5E860B-EFA2-42BF-8D08-DF31DF62A1EC}" srcOrd="2" destOrd="0" parTransId="{F35F7873-C6E2-41BC-9089-56254191434F}" sibTransId="{4D14B06C-9CB5-401D-85A8-E4EA2E09ABB7}"/>
    <dgm:cxn modelId="{CEB45D70-8055-441B-91CD-09F949F0BA21}" srcId="{F4C721E4-9B21-4B1B-804B-4E4D4DB09551}" destId="{053F4DA7-31B7-40DC-86C9-2B7515117AB1}" srcOrd="0" destOrd="0" parTransId="{72F5FF9F-889F-4C7F-AA08-66CE781E7DD8}" sibTransId="{74432DE3-8F2A-461E-B8B8-58C8D259AE60}"/>
    <dgm:cxn modelId="{717E1153-4535-4CEC-BAC0-1D7B1DA3EDEF}" type="presOf" srcId="{2A8F62CB-DF99-40B0-84AD-00E723399B7D}" destId="{6BABC966-2056-4D8E-B57F-A4E0E9E6386D}" srcOrd="0" destOrd="5" presId="urn:microsoft.com/office/officeart/2018/2/layout/IconLabelDescriptionList"/>
    <dgm:cxn modelId="{CDEC1573-F796-4F16-9313-8F7CB1483427}" type="presOf" srcId="{A094681E-E2FF-4559-AF32-6FFB96B134D0}" destId="{6BABC966-2056-4D8E-B57F-A4E0E9E6386D}" srcOrd="0" destOrd="4" presId="urn:microsoft.com/office/officeart/2018/2/layout/IconLabelDescriptionList"/>
    <dgm:cxn modelId="{41CF577D-E86C-4F88-B76D-EDF7D864790A}" srcId="{FB5E860B-EFA2-42BF-8D08-DF31DF62A1EC}" destId="{2B94CFFB-99F5-406C-9FBA-FC2B702CC929}" srcOrd="1" destOrd="0" parTransId="{82F5D81C-E532-4836-9751-C04D901BC888}" sibTransId="{C55640C9-A1DD-4259-BE2E-FC6E3DF28602}"/>
    <dgm:cxn modelId="{5D586188-EC41-4B82-A3B8-012E2893693A}" srcId="{E5408A79-1393-465A-9DF1-603E28E3D1D6}" destId="{49E3DD22-7EEA-499D-A3CF-1C5A9681119F}" srcOrd="1" destOrd="0" parTransId="{F9F8EF1B-FAF5-40B0-BA8A-9383695BFE6D}" sibTransId="{F8D0B31B-B684-40E2-8D22-46A448345302}"/>
    <dgm:cxn modelId="{BC19AE8C-1EE6-42B2-8800-D1E4BB41D1EC}" type="presOf" srcId="{F4C721E4-9B21-4B1B-804B-4E4D4DB09551}" destId="{6BABC966-2056-4D8E-B57F-A4E0E9E6386D}" srcOrd="0" destOrd="0" presId="urn:microsoft.com/office/officeart/2018/2/layout/IconLabelDescriptionList"/>
    <dgm:cxn modelId="{7C935B91-46F1-4703-A455-19AFB1565D73}" type="presOf" srcId="{E5408A79-1393-465A-9DF1-603E28E3D1D6}" destId="{EAD166A7-605A-44B3-9645-629DC1C30C5E}" srcOrd="0" destOrd="0" presId="urn:microsoft.com/office/officeart/2018/2/layout/IconLabelDescriptionList"/>
    <dgm:cxn modelId="{678E649C-4C5C-4B74-AC98-8C034E6784C6}" type="presOf" srcId="{2A4C8EAB-E83C-4772-ABDC-FA010153A176}" destId="{1DE00C6E-731D-46CA-8BBB-A9273DCD9AC4}" srcOrd="0" destOrd="1" presId="urn:microsoft.com/office/officeart/2018/2/layout/IconLabelDescriptionList"/>
    <dgm:cxn modelId="{251BE99D-7C1E-4394-BB93-F5AAA038739A}" srcId="{FB5E860B-EFA2-42BF-8D08-DF31DF62A1EC}" destId="{F4C721E4-9B21-4B1B-804B-4E4D4DB09551}" srcOrd="0" destOrd="0" parTransId="{B731A46D-54E0-4DB0-B16D-D10353341688}" sibTransId="{57DB21F5-BC8B-4CC7-869F-723EA9EDB644}"/>
    <dgm:cxn modelId="{89E8D59F-A17C-44EB-8F73-FF96E39AB2AE}" srcId="{11EDF07E-314D-4A07-8E43-0C550EFDB0B5}" destId="{3CD6105F-7F92-482A-9F03-F9EFBF2DAC93}" srcOrd="0" destOrd="0" parTransId="{8A262BFA-500A-4613-A196-2559744CBEFB}" sibTransId="{DAD16007-9876-4855-BE29-E3BA1F1495E6}"/>
    <dgm:cxn modelId="{CC153EA8-25A8-4364-958C-7E2ED4AFDE03}" srcId="{E5408A79-1393-465A-9DF1-603E28E3D1D6}" destId="{11EDF07E-314D-4A07-8E43-0C550EFDB0B5}" srcOrd="0" destOrd="0" parTransId="{3105D9AC-AACF-46A8-88A7-C1757334D4AC}" sibTransId="{F6B9EE9D-5E1D-49F1-A08B-E6EA863ADB06}"/>
    <dgm:cxn modelId="{C64683AC-3496-486C-9697-6E16C5107A7E}" srcId="{2B94CFFB-99F5-406C-9FBA-FC2B702CC929}" destId="{2A8F62CB-DF99-40B0-84AD-00E723399B7D}" srcOrd="1" destOrd="0" parTransId="{AF9B52BC-550E-4B12-8F29-5B725DB30E39}" sibTransId="{7CCCAFC0-5448-4695-B865-73053E87D9C8}"/>
    <dgm:cxn modelId="{A3A427AD-FD0B-4105-8B94-C993BF1F2968}" srcId="{F4C721E4-9B21-4B1B-804B-4E4D4DB09551}" destId="{268FC6C4-D95C-4B86-A450-7995B924C49A}" srcOrd="1" destOrd="0" parTransId="{72F76D95-D8C5-4EAA-9098-6C962F11D451}" sibTransId="{7BF7C6D9-A67F-43AD-9785-B6EDD85415EE}"/>
    <dgm:cxn modelId="{4980C0B3-4F5C-4918-991D-A854076DB133}" type="presOf" srcId="{3CD6105F-7F92-482A-9F03-F9EFBF2DAC93}" destId="{F56DD3DF-C58C-4FC8-AF65-32BED573CD2C}" srcOrd="0" destOrd="0" presId="urn:microsoft.com/office/officeart/2018/2/layout/IconLabelDescriptionList"/>
    <dgm:cxn modelId="{B4105AC4-576C-4B64-9A57-D79737933065}" type="presOf" srcId="{268FC6C4-D95C-4B86-A450-7995B924C49A}" destId="{6BABC966-2056-4D8E-B57F-A4E0E9E6386D}" srcOrd="0" destOrd="2" presId="urn:microsoft.com/office/officeart/2018/2/layout/IconLabelDescriptionList"/>
    <dgm:cxn modelId="{3509C7CB-4E4B-4F3F-B9C5-4910F26AB559}" srcId="{2B94CFFB-99F5-406C-9FBA-FC2B702CC929}" destId="{A094681E-E2FF-4559-AF32-6FFB96B134D0}" srcOrd="0" destOrd="0" parTransId="{AE91333E-C6BA-4CF9-86A6-AA4842EA1C7C}" sibTransId="{71F83F35-D35B-4A74-9537-78F528533D08}"/>
    <dgm:cxn modelId="{E1C56FD0-4ACC-494E-92FA-FF496396E05F}" type="presOf" srcId="{11EDF07E-314D-4A07-8E43-0C550EFDB0B5}" destId="{62F6884A-23C8-488A-8D3E-3CA292F2AE6F}" srcOrd="0" destOrd="0" presId="urn:microsoft.com/office/officeart/2018/2/layout/IconLabelDescriptionList"/>
    <dgm:cxn modelId="{D30748D2-BBF5-4A21-A013-4F646AAA7A0E}" type="presOf" srcId="{053F4DA7-31B7-40DC-86C9-2B7515117AB1}" destId="{6BABC966-2056-4D8E-B57F-A4E0E9E6386D}" srcOrd="0" destOrd="1" presId="urn:microsoft.com/office/officeart/2018/2/layout/IconLabelDescriptionList"/>
    <dgm:cxn modelId="{E407F2E5-7614-4E70-85EA-8B1DCAD0C2DF}" type="presOf" srcId="{49E3DD22-7EEA-499D-A3CF-1C5A9681119F}" destId="{E15F7ECE-B74D-4F50-8445-5960950B5CC4}" srcOrd="0" destOrd="0" presId="urn:microsoft.com/office/officeart/2018/2/layout/IconLabelDescriptionList"/>
    <dgm:cxn modelId="{120B2BA6-A17E-4246-87BB-284A82C35D66}" type="presParOf" srcId="{EAD166A7-605A-44B3-9645-629DC1C30C5E}" destId="{63E48EB9-FD1D-410F-98D5-3DCB50083A35}" srcOrd="0" destOrd="0" presId="urn:microsoft.com/office/officeart/2018/2/layout/IconLabelDescriptionList"/>
    <dgm:cxn modelId="{69F99F53-8D35-4769-B9E3-564B8C4777A8}" type="presParOf" srcId="{63E48EB9-FD1D-410F-98D5-3DCB50083A35}" destId="{69F58A2D-8962-44E5-9C49-4FAE5EC302C6}" srcOrd="0" destOrd="0" presId="urn:microsoft.com/office/officeart/2018/2/layout/IconLabelDescriptionList"/>
    <dgm:cxn modelId="{48D37B17-1E5D-491C-9268-07981E49554D}" type="presParOf" srcId="{63E48EB9-FD1D-410F-98D5-3DCB50083A35}" destId="{51ECA527-E965-4249-8D7F-098C137D3E8D}" srcOrd="1" destOrd="0" presId="urn:microsoft.com/office/officeart/2018/2/layout/IconLabelDescriptionList"/>
    <dgm:cxn modelId="{7A5147B2-85BD-47D5-BDFF-E51317CBAB6F}" type="presParOf" srcId="{63E48EB9-FD1D-410F-98D5-3DCB50083A35}" destId="{62F6884A-23C8-488A-8D3E-3CA292F2AE6F}" srcOrd="2" destOrd="0" presId="urn:microsoft.com/office/officeart/2018/2/layout/IconLabelDescriptionList"/>
    <dgm:cxn modelId="{D3490D25-EFD6-416A-B0E1-8E4B9C146A3D}" type="presParOf" srcId="{63E48EB9-FD1D-410F-98D5-3DCB50083A35}" destId="{FE4DCD30-30DB-4016-B1C5-58D32A6618F9}" srcOrd="3" destOrd="0" presId="urn:microsoft.com/office/officeart/2018/2/layout/IconLabelDescriptionList"/>
    <dgm:cxn modelId="{88FF2409-C45A-499C-AA1E-2518B413A9B6}" type="presParOf" srcId="{63E48EB9-FD1D-410F-98D5-3DCB50083A35}" destId="{F56DD3DF-C58C-4FC8-AF65-32BED573CD2C}" srcOrd="4" destOrd="0" presId="urn:microsoft.com/office/officeart/2018/2/layout/IconLabelDescriptionList"/>
    <dgm:cxn modelId="{A0FDA979-4F87-4FA7-98D2-BC00F54F6D65}" type="presParOf" srcId="{EAD166A7-605A-44B3-9645-629DC1C30C5E}" destId="{1329C15F-294B-4404-A213-D058A3049B83}" srcOrd="1" destOrd="0" presId="urn:microsoft.com/office/officeart/2018/2/layout/IconLabelDescriptionList"/>
    <dgm:cxn modelId="{154ADE20-37EB-4FAA-8874-C135092B2A6D}" type="presParOf" srcId="{EAD166A7-605A-44B3-9645-629DC1C30C5E}" destId="{1A71823A-E812-47EF-A735-880F4832464C}" srcOrd="2" destOrd="0" presId="urn:microsoft.com/office/officeart/2018/2/layout/IconLabelDescriptionList"/>
    <dgm:cxn modelId="{0EC3F2B2-199E-47F4-A490-3003B5C43844}" type="presParOf" srcId="{1A71823A-E812-47EF-A735-880F4832464C}" destId="{19FEF72F-DA1A-4D30-B13A-9C01A5AA3D40}" srcOrd="0" destOrd="0" presId="urn:microsoft.com/office/officeart/2018/2/layout/IconLabelDescriptionList"/>
    <dgm:cxn modelId="{768EE2CA-0023-4569-8B5E-197D77179D14}" type="presParOf" srcId="{1A71823A-E812-47EF-A735-880F4832464C}" destId="{2A680916-CC40-4F9C-851B-3CD8E8D6D0E9}" srcOrd="1" destOrd="0" presId="urn:microsoft.com/office/officeart/2018/2/layout/IconLabelDescriptionList"/>
    <dgm:cxn modelId="{8BF5E522-528F-4A4C-9A92-96791AF56599}" type="presParOf" srcId="{1A71823A-E812-47EF-A735-880F4832464C}" destId="{E15F7ECE-B74D-4F50-8445-5960950B5CC4}" srcOrd="2" destOrd="0" presId="urn:microsoft.com/office/officeart/2018/2/layout/IconLabelDescriptionList"/>
    <dgm:cxn modelId="{5FBF2AFB-F6E3-4282-8E14-72A8B1B4619F}" type="presParOf" srcId="{1A71823A-E812-47EF-A735-880F4832464C}" destId="{581947D7-7A11-4F1C-900D-EBBA1F8C1A42}" srcOrd="3" destOrd="0" presId="urn:microsoft.com/office/officeart/2018/2/layout/IconLabelDescriptionList"/>
    <dgm:cxn modelId="{1FFF216F-37C8-4727-9513-24D64415D67F}" type="presParOf" srcId="{1A71823A-E812-47EF-A735-880F4832464C}" destId="{1DE00C6E-731D-46CA-8BBB-A9273DCD9AC4}" srcOrd="4" destOrd="0" presId="urn:microsoft.com/office/officeart/2018/2/layout/IconLabelDescriptionList"/>
    <dgm:cxn modelId="{A0D3539F-0B84-497D-82B0-AA22BE0C916A}" type="presParOf" srcId="{EAD166A7-605A-44B3-9645-629DC1C30C5E}" destId="{444FAB9D-9BC1-4254-BEC0-680D0764B76F}" srcOrd="3" destOrd="0" presId="urn:microsoft.com/office/officeart/2018/2/layout/IconLabelDescriptionList"/>
    <dgm:cxn modelId="{17571B5C-40FA-499A-BC7E-7DF278159B9A}" type="presParOf" srcId="{EAD166A7-605A-44B3-9645-629DC1C30C5E}" destId="{9773C1C4-7C39-42BB-975C-77EB8D32E88C}" srcOrd="4" destOrd="0" presId="urn:microsoft.com/office/officeart/2018/2/layout/IconLabelDescriptionList"/>
    <dgm:cxn modelId="{06C1D9C5-D720-465B-8FEE-7D80ABE91B65}" type="presParOf" srcId="{9773C1C4-7C39-42BB-975C-77EB8D32E88C}" destId="{5B0086DE-822C-4ADD-A096-A53EA0665859}" srcOrd="0" destOrd="0" presId="urn:microsoft.com/office/officeart/2018/2/layout/IconLabelDescriptionList"/>
    <dgm:cxn modelId="{9931F776-D9B0-4D6D-84AE-A20C10AB7120}" type="presParOf" srcId="{9773C1C4-7C39-42BB-975C-77EB8D32E88C}" destId="{E01B240E-8E55-4198-8088-C1302FF48A22}" srcOrd="1" destOrd="0" presId="urn:microsoft.com/office/officeart/2018/2/layout/IconLabelDescriptionList"/>
    <dgm:cxn modelId="{6DE657E2-0D1B-4D65-914A-7174DA6F9A5B}" type="presParOf" srcId="{9773C1C4-7C39-42BB-975C-77EB8D32E88C}" destId="{6330DEB1-2774-47EE-854C-5891BE61CC88}" srcOrd="2" destOrd="0" presId="urn:microsoft.com/office/officeart/2018/2/layout/IconLabelDescriptionList"/>
    <dgm:cxn modelId="{C9505363-0770-49C7-97BE-CCD2F1A4CEE8}" type="presParOf" srcId="{9773C1C4-7C39-42BB-975C-77EB8D32E88C}" destId="{F4087F0F-CD0E-4ED1-8787-14B4EE1F3F28}" srcOrd="3" destOrd="0" presId="urn:microsoft.com/office/officeart/2018/2/layout/IconLabelDescriptionList"/>
    <dgm:cxn modelId="{8B434D56-98A6-40B2-8D41-5129BB695689}" type="presParOf" srcId="{9773C1C4-7C39-42BB-975C-77EB8D32E88C}" destId="{6BABC966-2056-4D8E-B57F-A4E0E9E6386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0F9A5B-A883-4D88-AFB1-83030CC2204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451909-DCEE-4114-A43B-18FD462694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Removing </a:t>
          </a:r>
          <a:r>
            <a:rPr lang="en-US">
              <a:latin typeface="Constantia" panose="02030602050306030303"/>
            </a:rPr>
            <a:t>Stop Words, Special</a:t>
          </a:r>
          <a:r>
            <a:rPr lang="en-US"/>
            <a:t> Characters, Digits, Trailing Whitespaces, Punctuations and URLs</a:t>
          </a:r>
        </a:p>
      </dgm:t>
    </dgm:pt>
    <dgm:pt modelId="{413460FD-C41E-40FC-A505-2A523049C7E3}" type="parTrans" cxnId="{75935F4C-4FDE-4901-B44C-2E05278E1DFD}">
      <dgm:prSet/>
      <dgm:spPr/>
      <dgm:t>
        <a:bodyPr/>
        <a:lstStyle/>
        <a:p>
          <a:endParaRPr lang="en-US"/>
        </a:p>
      </dgm:t>
    </dgm:pt>
    <dgm:pt modelId="{6D752B22-E051-409A-88EE-C4B03D6DB95B}" type="sibTrans" cxnId="{75935F4C-4FDE-4901-B44C-2E05278E1DFD}">
      <dgm:prSet/>
      <dgm:spPr/>
      <dgm:t>
        <a:bodyPr/>
        <a:lstStyle/>
        <a:p>
          <a:endParaRPr lang="en-US"/>
        </a:p>
      </dgm:t>
    </dgm:pt>
    <dgm:pt modelId="{8515C620-9048-40FE-861D-4D190B38BC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Using NLTK, Tokenizing the text</a:t>
          </a:r>
        </a:p>
      </dgm:t>
    </dgm:pt>
    <dgm:pt modelId="{05AECE93-B084-4C1E-8711-4C0207CBE54B}" type="parTrans" cxnId="{4D55DF60-E9FF-4B22-868D-DB897E6C51FF}">
      <dgm:prSet/>
      <dgm:spPr/>
      <dgm:t>
        <a:bodyPr/>
        <a:lstStyle/>
        <a:p>
          <a:endParaRPr lang="en-US"/>
        </a:p>
      </dgm:t>
    </dgm:pt>
    <dgm:pt modelId="{0279454C-D211-42A2-9439-E6CFFC7498F2}" type="sibTrans" cxnId="{4D55DF60-E9FF-4B22-868D-DB897E6C51FF}">
      <dgm:prSet/>
      <dgm:spPr/>
      <dgm:t>
        <a:bodyPr/>
        <a:lstStyle/>
        <a:p>
          <a:endParaRPr lang="en-US"/>
        </a:p>
      </dgm:t>
    </dgm:pt>
    <dgm:pt modelId="{1CAE4E48-EDAF-42B9-9045-8F84468DD0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After </a:t>
          </a:r>
          <a:r>
            <a:rPr lang="en-US">
              <a:latin typeface="Constantia" panose="02030602050306030303"/>
            </a:rPr>
            <a:t>tokenization</a:t>
          </a:r>
          <a:r>
            <a:rPr lang="en-US"/>
            <a:t>, join the tokens back into a coherent text</a:t>
          </a:r>
        </a:p>
      </dgm:t>
    </dgm:pt>
    <dgm:pt modelId="{E25E92FA-1E51-4D17-903F-C3FF43C441D1}" type="parTrans" cxnId="{9C6629A5-0F25-48C1-BDF3-E44179C63062}">
      <dgm:prSet/>
      <dgm:spPr/>
      <dgm:t>
        <a:bodyPr/>
        <a:lstStyle/>
        <a:p>
          <a:endParaRPr lang="en-US"/>
        </a:p>
      </dgm:t>
    </dgm:pt>
    <dgm:pt modelId="{FB2E936E-6E64-4527-9B50-49463AE2BC61}" type="sibTrans" cxnId="{9C6629A5-0F25-48C1-BDF3-E44179C63062}">
      <dgm:prSet/>
      <dgm:spPr/>
      <dgm:t>
        <a:bodyPr/>
        <a:lstStyle/>
        <a:p>
          <a:endParaRPr lang="en-US"/>
        </a:p>
      </dgm:t>
    </dgm:pt>
    <dgm:pt modelId="{C5AED6C0-B7EF-42B9-AB8D-D92AA5B48F5B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onstantia" panose="02030602050306030303"/>
            </a:rPr>
            <a:t>Expanding the contractions</a:t>
          </a:r>
        </a:p>
      </dgm:t>
    </dgm:pt>
    <dgm:pt modelId="{2C941B58-75A1-4288-AB14-E950807B3599}" type="parTrans" cxnId="{2AEEC9B3-A279-4405-BA75-E53781013A6E}">
      <dgm:prSet/>
      <dgm:spPr/>
    </dgm:pt>
    <dgm:pt modelId="{89C20D0C-A995-42C8-A306-59820CB6300B}" type="sibTrans" cxnId="{2AEEC9B3-A279-4405-BA75-E53781013A6E}">
      <dgm:prSet/>
      <dgm:spPr/>
    </dgm:pt>
    <dgm:pt modelId="{82800CC5-D93A-415D-8640-0FB0887A5158}" type="pres">
      <dgm:prSet presAssocID="{5C0F9A5B-A883-4D88-AFB1-83030CC22045}" presName="root" presStyleCnt="0">
        <dgm:presLayoutVars>
          <dgm:dir/>
          <dgm:resizeHandles val="exact"/>
        </dgm:presLayoutVars>
      </dgm:prSet>
      <dgm:spPr/>
    </dgm:pt>
    <dgm:pt modelId="{50B5C181-077C-4B5B-B049-F058A6027F57}" type="pres">
      <dgm:prSet presAssocID="{31451909-DCEE-4114-A43B-18FD46269454}" presName="compNode" presStyleCnt="0"/>
      <dgm:spPr/>
    </dgm:pt>
    <dgm:pt modelId="{22A33012-38D5-47AF-887D-A54F0CF6FFAB}" type="pres">
      <dgm:prSet presAssocID="{31451909-DCEE-4114-A43B-18FD4626945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5FE7C1C-DAD1-42D1-B3AA-36F19CB58085}" type="pres">
      <dgm:prSet presAssocID="{31451909-DCEE-4114-A43B-18FD462694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CD7782F-8268-47C1-847C-B8B0D9D9442D}" type="pres">
      <dgm:prSet presAssocID="{31451909-DCEE-4114-A43B-18FD46269454}" presName="spaceRect" presStyleCnt="0"/>
      <dgm:spPr/>
    </dgm:pt>
    <dgm:pt modelId="{FF853A85-D6C8-4B36-93CA-EE27A00C7652}" type="pres">
      <dgm:prSet presAssocID="{31451909-DCEE-4114-A43B-18FD46269454}" presName="textRect" presStyleLbl="revTx" presStyleIdx="0" presStyleCnt="4">
        <dgm:presLayoutVars>
          <dgm:chMax val="1"/>
          <dgm:chPref val="1"/>
        </dgm:presLayoutVars>
      </dgm:prSet>
      <dgm:spPr/>
    </dgm:pt>
    <dgm:pt modelId="{743C7B81-F928-4352-86B0-7A5388182300}" type="pres">
      <dgm:prSet presAssocID="{6D752B22-E051-409A-88EE-C4B03D6DB95B}" presName="sibTrans" presStyleCnt="0"/>
      <dgm:spPr/>
    </dgm:pt>
    <dgm:pt modelId="{5D4723CD-59B5-451D-B04F-34FA1FB8C082}" type="pres">
      <dgm:prSet presAssocID="{C5AED6C0-B7EF-42B9-AB8D-D92AA5B48F5B}" presName="compNode" presStyleCnt="0"/>
      <dgm:spPr/>
    </dgm:pt>
    <dgm:pt modelId="{10117E89-D039-44B8-B374-A01053172C11}" type="pres">
      <dgm:prSet presAssocID="{C5AED6C0-B7EF-42B9-AB8D-D92AA5B48F5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5F41C65-E263-43CA-9D8F-FDD0ECA64B56}" type="pres">
      <dgm:prSet presAssocID="{C5AED6C0-B7EF-42B9-AB8D-D92AA5B48F5B}" presName="iconRect" presStyleLbl="node1" presStyleIdx="1" presStyleCnt="4"/>
      <dgm:spPr/>
    </dgm:pt>
    <dgm:pt modelId="{B0ED5D14-0015-456D-A943-EB976B99091A}" type="pres">
      <dgm:prSet presAssocID="{C5AED6C0-B7EF-42B9-AB8D-D92AA5B48F5B}" presName="spaceRect" presStyleCnt="0"/>
      <dgm:spPr/>
    </dgm:pt>
    <dgm:pt modelId="{089AB87C-102E-496C-88C7-50D1ACAB2441}" type="pres">
      <dgm:prSet presAssocID="{C5AED6C0-B7EF-42B9-AB8D-D92AA5B48F5B}" presName="textRect" presStyleLbl="revTx" presStyleIdx="1" presStyleCnt="4">
        <dgm:presLayoutVars>
          <dgm:chMax val="1"/>
          <dgm:chPref val="1"/>
        </dgm:presLayoutVars>
      </dgm:prSet>
      <dgm:spPr/>
    </dgm:pt>
    <dgm:pt modelId="{F7042143-66C0-4D92-9B64-1EA69D405F71}" type="pres">
      <dgm:prSet presAssocID="{89C20D0C-A995-42C8-A306-59820CB6300B}" presName="sibTrans" presStyleCnt="0"/>
      <dgm:spPr/>
    </dgm:pt>
    <dgm:pt modelId="{FAD777D1-CB53-495C-94E2-D1951483ECCB}" type="pres">
      <dgm:prSet presAssocID="{8515C620-9048-40FE-861D-4D190B38BCAF}" presName="compNode" presStyleCnt="0"/>
      <dgm:spPr/>
    </dgm:pt>
    <dgm:pt modelId="{0A6B650E-2150-4220-B3BE-D931CF027DE0}" type="pres">
      <dgm:prSet presAssocID="{8515C620-9048-40FE-861D-4D190B38BCAF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A12B99F-B373-4C77-9421-8DE7897A4313}" type="pres">
      <dgm:prSet presAssocID="{8515C620-9048-40FE-861D-4D190B38BCAF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5DC68AC-1B53-4DFB-A575-1A82FF84E0EC}" type="pres">
      <dgm:prSet presAssocID="{8515C620-9048-40FE-861D-4D190B38BCAF}" presName="spaceRect" presStyleCnt="0"/>
      <dgm:spPr/>
    </dgm:pt>
    <dgm:pt modelId="{44FF1AA5-A8A5-40C7-BB19-CB7FD9396F0B}" type="pres">
      <dgm:prSet presAssocID="{8515C620-9048-40FE-861D-4D190B38BCAF}" presName="textRect" presStyleLbl="revTx" presStyleIdx="2" presStyleCnt="4">
        <dgm:presLayoutVars>
          <dgm:chMax val="1"/>
          <dgm:chPref val="1"/>
        </dgm:presLayoutVars>
      </dgm:prSet>
      <dgm:spPr/>
    </dgm:pt>
    <dgm:pt modelId="{58F1DC09-48AF-4B2E-8F5B-675C32D1A6AE}" type="pres">
      <dgm:prSet presAssocID="{0279454C-D211-42A2-9439-E6CFFC7498F2}" presName="sibTrans" presStyleCnt="0"/>
      <dgm:spPr/>
    </dgm:pt>
    <dgm:pt modelId="{922B61B4-57C5-499C-8A87-A50B8DA80331}" type="pres">
      <dgm:prSet presAssocID="{1CAE4E48-EDAF-42B9-9045-8F84468DD0B3}" presName="compNode" presStyleCnt="0"/>
      <dgm:spPr/>
    </dgm:pt>
    <dgm:pt modelId="{7AFA6A79-D21B-4A48-8A87-A5C198D54A20}" type="pres">
      <dgm:prSet presAssocID="{1CAE4E48-EDAF-42B9-9045-8F84468DD0B3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02769DC-4681-4A85-97D4-4ED3237E9D39}" type="pres">
      <dgm:prSet presAssocID="{1CAE4E48-EDAF-42B9-9045-8F84468DD0B3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CE833A07-12F4-41ED-A706-E885C9DBCBD7}" type="pres">
      <dgm:prSet presAssocID="{1CAE4E48-EDAF-42B9-9045-8F84468DD0B3}" presName="spaceRect" presStyleCnt="0"/>
      <dgm:spPr/>
    </dgm:pt>
    <dgm:pt modelId="{CADA5AE2-4990-4E56-8915-5A7B813DD232}" type="pres">
      <dgm:prSet presAssocID="{1CAE4E48-EDAF-42B9-9045-8F84468DD0B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3DE726-615F-46A8-B50F-B7A2BA4D110B}" type="presOf" srcId="{1CAE4E48-EDAF-42B9-9045-8F84468DD0B3}" destId="{CADA5AE2-4990-4E56-8915-5A7B813DD232}" srcOrd="0" destOrd="0" presId="urn:microsoft.com/office/officeart/2018/5/layout/IconLeafLabelList"/>
    <dgm:cxn modelId="{4D55DF60-E9FF-4B22-868D-DB897E6C51FF}" srcId="{5C0F9A5B-A883-4D88-AFB1-83030CC22045}" destId="{8515C620-9048-40FE-861D-4D190B38BCAF}" srcOrd="2" destOrd="0" parTransId="{05AECE93-B084-4C1E-8711-4C0207CBE54B}" sibTransId="{0279454C-D211-42A2-9439-E6CFFC7498F2}"/>
    <dgm:cxn modelId="{9C889142-121B-4520-824E-0EAB2B686BDD}" type="presOf" srcId="{5C0F9A5B-A883-4D88-AFB1-83030CC22045}" destId="{82800CC5-D93A-415D-8640-0FB0887A5158}" srcOrd="0" destOrd="0" presId="urn:microsoft.com/office/officeart/2018/5/layout/IconLeafLabelList"/>
    <dgm:cxn modelId="{75935F4C-4FDE-4901-B44C-2E05278E1DFD}" srcId="{5C0F9A5B-A883-4D88-AFB1-83030CC22045}" destId="{31451909-DCEE-4114-A43B-18FD46269454}" srcOrd="0" destOrd="0" parTransId="{413460FD-C41E-40FC-A505-2A523049C7E3}" sibTransId="{6D752B22-E051-409A-88EE-C4B03D6DB95B}"/>
    <dgm:cxn modelId="{8A848976-8584-47A3-9E84-EA7AE578C114}" type="presOf" srcId="{8515C620-9048-40FE-861D-4D190B38BCAF}" destId="{44FF1AA5-A8A5-40C7-BB19-CB7FD9396F0B}" srcOrd="0" destOrd="0" presId="urn:microsoft.com/office/officeart/2018/5/layout/IconLeafLabelList"/>
    <dgm:cxn modelId="{9C6629A5-0F25-48C1-BDF3-E44179C63062}" srcId="{5C0F9A5B-A883-4D88-AFB1-83030CC22045}" destId="{1CAE4E48-EDAF-42B9-9045-8F84468DD0B3}" srcOrd="3" destOrd="0" parTransId="{E25E92FA-1E51-4D17-903F-C3FF43C441D1}" sibTransId="{FB2E936E-6E64-4527-9B50-49463AE2BC61}"/>
    <dgm:cxn modelId="{2AEEC9B3-A279-4405-BA75-E53781013A6E}" srcId="{5C0F9A5B-A883-4D88-AFB1-83030CC22045}" destId="{C5AED6C0-B7EF-42B9-AB8D-D92AA5B48F5B}" srcOrd="1" destOrd="0" parTransId="{2C941B58-75A1-4288-AB14-E950807B3599}" sibTransId="{89C20D0C-A995-42C8-A306-59820CB6300B}"/>
    <dgm:cxn modelId="{AD11A8DE-CD3B-4991-B840-2900F21B2ACA}" type="presOf" srcId="{31451909-DCEE-4114-A43B-18FD46269454}" destId="{FF853A85-D6C8-4B36-93CA-EE27A00C7652}" srcOrd="0" destOrd="0" presId="urn:microsoft.com/office/officeart/2018/5/layout/IconLeafLabelList"/>
    <dgm:cxn modelId="{CD45FAF3-429E-4481-8F5C-A2794798FCEB}" type="presOf" srcId="{C5AED6C0-B7EF-42B9-AB8D-D92AA5B48F5B}" destId="{089AB87C-102E-496C-88C7-50D1ACAB2441}" srcOrd="0" destOrd="0" presId="urn:microsoft.com/office/officeart/2018/5/layout/IconLeafLabelList"/>
    <dgm:cxn modelId="{86C9130F-BE99-4BE5-B71D-17B50B545906}" type="presParOf" srcId="{82800CC5-D93A-415D-8640-0FB0887A5158}" destId="{50B5C181-077C-4B5B-B049-F058A6027F57}" srcOrd="0" destOrd="0" presId="urn:microsoft.com/office/officeart/2018/5/layout/IconLeafLabelList"/>
    <dgm:cxn modelId="{377DA29F-F9F9-4D1F-919F-2DBFBCBC6632}" type="presParOf" srcId="{50B5C181-077C-4B5B-B049-F058A6027F57}" destId="{22A33012-38D5-47AF-887D-A54F0CF6FFAB}" srcOrd="0" destOrd="0" presId="urn:microsoft.com/office/officeart/2018/5/layout/IconLeafLabelList"/>
    <dgm:cxn modelId="{91E8EC19-546A-4FF0-83BA-2C07A0AAD4A1}" type="presParOf" srcId="{50B5C181-077C-4B5B-B049-F058A6027F57}" destId="{85FE7C1C-DAD1-42D1-B3AA-36F19CB58085}" srcOrd="1" destOrd="0" presId="urn:microsoft.com/office/officeart/2018/5/layout/IconLeafLabelList"/>
    <dgm:cxn modelId="{56CF7146-4CBA-4E57-A3CC-83D65ACA4BA8}" type="presParOf" srcId="{50B5C181-077C-4B5B-B049-F058A6027F57}" destId="{5CD7782F-8268-47C1-847C-B8B0D9D9442D}" srcOrd="2" destOrd="0" presId="urn:microsoft.com/office/officeart/2018/5/layout/IconLeafLabelList"/>
    <dgm:cxn modelId="{61F151F6-717E-468A-B367-275961A9F351}" type="presParOf" srcId="{50B5C181-077C-4B5B-B049-F058A6027F57}" destId="{FF853A85-D6C8-4B36-93CA-EE27A00C7652}" srcOrd="3" destOrd="0" presId="urn:microsoft.com/office/officeart/2018/5/layout/IconLeafLabelList"/>
    <dgm:cxn modelId="{910BFF17-39EE-461C-BEF2-37B49367D07B}" type="presParOf" srcId="{82800CC5-D93A-415D-8640-0FB0887A5158}" destId="{743C7B81-F928-4352-86B0-7A5388182300}" srcOrd="1" destOrd="0" presId="urn:microsoft.com/office/officeart/2018/5/layout/IconLeafLabelList"/>
    <dgm:cxn modelId="{264BDB44-5B57-49CF-AF64-548DCA270F65}" type="presParOf" srcId="{82800CC5-D93A-415D-8640-0FB0887A5158}" destId="{5D4723CD-59B5-451D-B04F-34FA1FB8C082}" srcOrd="2" destOrd="0" presId="urn:microsoft.com/office/officeart/2018/5/layout/IconLeafLabelList"/>
    <dgm:cxn modelId="{58BE7484-09E2-4FC4-B314-F2DE47543C25}" type="presParOf" srcId="{5D4723CD-59B5-451D-B04F-34FA1FB8C082}" destId="{10117E89-D039-44B8-B374-A01053172C11}" srcOrd="0" destOrd="0" presId="urn:microsoft.com/office/officeart/2018/5/layout/IconLeafLabelList"/>
    <dgm:cxn modelId="{A9CA4591-6E27-472E-96CA-04037C54F10F}" type="presParOf" srcId="{5D4723CD-59B5-451D-B04F-34FA1FB8C082}" destId="{65F41C65-E263-43CA-9D8F-FDD0ECA64B56}" srcOrd="1" destOrd="0" presId="urn:microsoft.com/office/officeart/2018/5/layout/IconLeafLabelList"/>
    <dgm:cxn modelId="{A38802AE-B0E7-411A-AF55-201AAD47CE41}" type="presParOf" srcId="{5D4723CD-59B5-451D-B04F-34FA1FB8C082}" destId="{B0ED5D14-0015-456D-A943-EB976B99091A}" srcOrd="2" destOrd="0" presId="urn:microsoft.com/office/officeart/2018/5/layout/IconLeafLabelList"/>
    <dgm:cxn modelId="{A7576EFB-861D-4520-BEB6-CC5DA5674D1A}" type="presParOf" srcId="{5D4723CD-59B5-451D-B04F-34FA1FB8C082}" destId="{089AB87C-102E-496C-88C7-50D1ACAB2441}" srcOrd="3" destOrd="0" presId="urn:microsoft.com/office/officeart/2018/5/layout/IconLeafLabelList"/>
    <dgm:cxn modelId="{493C40C5-DCD3-48C7-BF86-B6438CC11ECF}" type="presParOf" srcId="{82800CC5-D93A-415D-8640-0FB0887A5158}" destId="{F7042143-66C0-4D92-9B64-1EA69D405F71}" srcOrd="3" destOrd="0" presId="urn:microsoft.com/office/officeart/2018/5/layout/IconLeafLabelList"/>
    <dgm:cxn modelId="{ED6EF57A-2B88-4080-9C34-3215F417FCC5}" type="presParOf" srcId="{82800CC5-D93A-415D-8640-0FB0887A5158}" destId="{FAD777D1-CB53-495C-94E2-D1951483ECCB}" srcOrd="4" destOrd="0" presId="urn:microsoft.com/office/officeart/2018/5/layout/IconLeafLabelList"/>
    <dgm:cxn modelId="{27EEC90D-12DE-4332-8639-ADA02A7743C2}" type="presParOf" srcId="{FAD777D1-CB53-495C-94E2-D1951483ECCB}" destId="{0A6B650E-2150-4220-B3BE-D931CF027DE0}" srcOrd="0" destOrd="0" presId="urn:microsoft.com/office/officeart/2018/5/layout/IconLeafLabelList"/>
    <dgm:cxn modelId="{2AA924E1-0D17-44B2-BCF3-7E2A3D6C846E}" type="presParOf" srcId="{FAD777D1-CB53-495C-94E2-D1951483ECCB}" destId="{BA12B99F-B373-4C77-9421-8DE7897A4313}" srcOrd="1" destOrd="0" presId="urn:microsoft.com/office/officeart/2018/5/layout/IconLeafLabelList"/>
    <dgm:cxn modelId="{8545E847-D105-4785-8B21-B29DF940D208}" type="presParOf" srcId="{FAD777D1-CB53-495C-94E2-D1951483ECCB}" destId="{35DC68AC-1B53-4DFB-A575-1A82FF84E0EC}" srcOrd="2" destOrd="0" presId="urn:microsoft.com/office/officeart/2018/5/layout/IconLeafLabelList"/>
    <dgm:cxn modelId="{12430C4A-643F-495D-94A7-B457F1DA9629}" type="presParOf" srcId="{FAD777D1-CB53-495C-94E2-D1951483ECCB}" destId="{44FF1AA5-A8A5-40C7-BB19-CB7FD9396F0B}" srcOrd="3" destOrd="0" presId="urn:microsoft.com/office/officeart/2018/5/layout/IconLeafLabelList"/>
    <dgm:cxn modelId="{9F2C27A9-B8A0-424C-9E7E-B1D7FA41674E}" type="presParOf" srcId="{82800CC5-D93A-415D-8640-0FB0887A5158}" destId="{58F1DC09-48AF-4B2E-8F5B-675C32D1A6AE}" srcOrd="5" destOrd="0" presId="urn:microsoft.com/office/officeart/2018/5/layout/IconLeafLabelList"/>
    <dgm:cxn modelId="{779A3A38-87E0-43A3-9B3E-AA368B276302}" type="presParOf" srcId="{82800CC5-D93A-415D-8640-0FB0887A5158}" destId="{922B61B4-57C5-499C-8A87-A50B8DA80331}" srcOrd="6" destOrd="0" presId="urn:microsoft.com/office/officeart/2018/5/layout/IconLeafLabelList"/>
    <dgm:cxn modelId="{3E3A90C6-E7AB-4A63-AB2F-7468916782DC}" type="presParOf" srcId="{922B61B4-57C5-499C-8A87-A50B8DA80331}" destId="{7AFA6A79-D21B-4A48-8A87-A5C198D54A20}" srcOrd="0" destOrd="0" presId="urn:microsoft.com/office/officeart/2018/5/layout/IconLeafLabelList"/>
    <dgm:cxn modelId="{8D80B311-C913-4F82-9007-F38FAE9061E6}" type="presParOf" srcId="{922B61B4-57C5-499C-8A87-A50B8DA80331}" destId="{202769DC-4681-4A85-97D4-4ED3237E9D39}" srcOrd="1" destOrd="0" presId="urn:microsoft.com/office/officeart/2018/5/layout/IconLeafLabelList"/>
    <dgm:cxn modelId="{36C09151-EF9A-4356-9868-7B78F49E03CE}" type="presParOf" srcId="{922B61B4-57C5-499C-8A87-A50B8DA80331}" destId="{CE833A07-12F4-41ED-A706-E885C9DBCBD7}" srcOrd="2" destOrd="0" presId="urn:microsoft.com/office/officeart/2018/5/layout/IconLeafLabelList"/>
    <dgm:cxn modelId="{8DC6889F-ECED-4BEA-B4EE-75904F077674}" type="presParOf" srcId="{922B61B4-57C5-499C-8A87-A50B8DA80331}" destId="{CADA5AE2-4990-4E56-8915-5A7B813DD2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0F9A5B-A883-4D88-AFB1-83030CC2204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451909-DCEE-4114-A43B-18FD462694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Removing </a:t>
          </a:r>
          <a:r>
            <a:rPr lang="en-US">
              <a:latin typeface="Constantia" panose="02030602050306030303"/>
            </a:rPr>
            <a:t>Stop Words, Special</a:t>
          </a:r>
          <a:r>
            <a:rPr lang="en-US"/>
            <a:t> Characters, Digits, Trailing Whitespaces, Punctuations and URLs</a:t>
          </a:r>
        </a:p>
      </dgm:t>
    </dgm:pt>
    <dgm:pt modelId="{413460FD-C41E-40FC-A505-2A523049C7E3}" type="parTrans" cxnId="{75935F4C-4FDE-4901-B44C-2E05278E1DFD}">
      <dgm:prSet/>
      <dgm:spPr/>
      <dgm:t>
        <a:bodyPr/>
        <a:lstStyle/>
        <a:p>
          <a:endParaRPr lang="en-US"/>
        </a:p>
      </dgm:t>
    </dgm:pt>
    <dgm:pt modelId="{6D752B22-E051-409A-88EE-C4B03D6DB95B}" type="sibTrans" cxnId="{75935F4C-4FDE-4901-B44C-2E05278E1DFD}">
      <dgm:prSet/>
      <dgm:spPr/>
      <dgm:t>
        <a:bodyPr/>
        <a:lstStyle/>
        <a:p>
          <a:endParaRPr lang="en-US"/>
        </a:p>
      </dgm:t>
    </dgm:pt>
    <dgm:pt modelId="{8515C620-9048-40FE-861D-4D190B38BC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Using NLTK, Tokenizing the text</a:t>
          </a:r>
          <a:r>
            <a:rPr lang="en-US">
              <a:latin typeface="Constantia" panose="02030602050306030303"/>
            </a:rPr>
            <a:t> and lemmatization</a:t>
          </a:r>
          <a:endParaRPr lang="en-US"/>
        </a:p>
      </dgm:t>
    </dgm:pt>
    <dgm:pt modelId="{05AECE93-B084-4C1E-8711-4C0207CBE54B}" type="parTrans" cxnId="{4D55DF60-E9FF-4B22-868D-DB897E6C51FF}">
      <dgm:prSet/>
      <dgm:spPr/>
      <dgm:t>
        <a:bodyPr/>
        <a:lstStyle/>
        <a:p>
          <a:endParaRPr lang="en-US"/>
        </a:p>
      </dgm:t>
    </dgm:pt>
    <dgm:pt modelId="{0279454C-D211-42A2-9439-E6CFFC7498F2}" type="sibTrans" cxnId="{4D55DF60-E9FF-4B22-868D-DB897E6C51FF}">
      <dgm:prSet/>
      <dgm:spPr/>
      <dgm:t>
        <a:bodyPr/>
        <a:lstStyle/>
        <a:p>
          <a:endParaRPr lang="en-US"/>
        </a:p>
      </dgm:t>
    </dgm:pt>
    <dgm:pt modelId="{1CAE4E48-EDAF-42B9-9045-8F84468DD0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After </a:t>
          </a:r>
          <a:r>
            <a:rPr lang="en-US">
              <a:latin typeface="Constantia" panose="02030602050306030303"/>
            </a:rPr>
            <a:t>tokenization &amp; lemmatization</a:t>
          </a:r>
          <a:r>
            <a:rPr lang="en-US"/>
            <a:t>, join the </a:t>
          </a:r>
          <a:r>
            <a:rPr lang="en-US">
              <a:latin typeface="Constantia" panose="02030602050306030303"/>
            </a:rPr>
            <a:t>lemmatized tokens</a:t>
          </a:r>
          <a:r>
            <a:rPr lang="en-US"/>
            <a:t> back into a coherent text</a:t>
          </a:r>
        </a:p>
      </dgm:t>
    </dgm:pt>
    <dgm:pt modelId="{E25E92FA-1E51-4D17-903F-C3FF43C441D1}" type="parTrans" cxnId="{9C6629A5-0F25-48C1-BDF3-E44179C63062}">
      <dgm:prSet/>
      <dgm:spPr/>
      <dgm:t>
        <a:bodyPr/>
        <a:lstStyle/>
        <a:p>
          <a:endParaRPr lang="en-US"/>
        </a:p>
      </dgm:t>
    </dgm:pt>
    <dgm:pt modelId="{FB2E936E-6E64-4527-9B50-49463AE2BC61}" type="sibTrans" cxnId="{9C6629A5-0F25-48C1-BDF3-E44179C63062}">
      <dgm:prSet/>
      <dgm:spPr/>
      <dgm:t>
        <a:bodyPr/>
        <a:lstStyle/>
        <a:p>
          <a:endParaRPr lang="en-US"/>
        </a:p>
      </dgm:t>
    </dgm:pt>
    <dgm:pt modelId="{C5AED6C0-B7EF-42B9-AB8D-D92AA5B48F5B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onstantia" panose="02030602050306030303"/>
            </a:rPr>
            <a:t>Expanding the contractions</a:t>
          </a:r>
        </a:p>
      </dgm:t>
    </dgm:pt>
    <dgm:pt modelId="{2C941B58-75A1-4288-AB14-E950807B3599}" type="parTrans" cxnId="{2AEEC9B3-A279-4405-BA75-E53781013A6E}">
      <dgm:prSet/>
      <dgm:spPr/>
    </dgm:pt>
    <dgm:pt modelId="{89C20D0C-A995-42C8-A306-59820CB6300B}" type="sibTrans" cxnId="{2AEEC9B3-A279-4405-BA75-E53781013A6E}">
      <dgm:prSet/>
      <dgm:spPr/>
    </dgm:pt>
    <dgm:pt modelId="{B8BD3E48-B38B-4FCB-99B0-E99302A15BA5}">
      <dgm:prSet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>
              <a:latin typeface="Constantia" panose="02030602050306030303"/>
            </a:rPr>
            <a:t>Used TF-IDF for feature extraction</a:t>
          </a:r>
        </a:p>
      </dgm:t>
    </dgm:pt>
    <dgm:pt modelId="{5437BDA4-E831-4CF9-9C61-884D3A29A390}" type="parTrans" cxnId="{9DA08652-EBFF-488C-BD64-5FD5E4331347}">
      <dgm:prSet/>
      <dgm:spPr/>
    </dgm:pt>
    <dgm:pt modelId="{D6DC9C51-457C-4697-917B-0CF4E6FEC1C2}" type="sibTrans" cxnId="{9DA08652-EBFF-488C-BD64-5FD5E4331347}">
      <dgm:prSet/>
      <dgm:spPr/>
    </dgm:pt>
    <dgm:pt modelId="{82800CC5-D93A-415D-8640-0FB0887A5158}" type="pres">
      <dgm:prSet presAssocID="{5C0F9A5B-A883-4D88-AFB1-83030CC22045}" presName="root" presStyleCnt="0">
        <dgm:presLayoutVars>
          <dgm:dir/>
          <dgm:resizeHandles val="exact"/>
        </dgm:presLayoutVars>
      </dgm:prSet>
      <dgm:spPr/>
    </dgm:pt>
    <dgm:pt modelId="{50B5C181-077C-4B5B-B049-F058A6027F57}" type="pres">
      <dgm:prSet presAssocID="{31451909-DCEE-4114-A43B-18FD46269454}" presName="compNode" presStyleCnt="0"/>
      <dgm:spPr/>
    </dgm:pt>
    <dgm:pt modelId="{22A33012-38D5-47AF-887D-A54F0CF6FFAB}" type="pres">
      <dgm:prSet presAssocID="{31451909-DCEE-4114-A43B-18FD46269454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5FE7C1C-DAD1-42D1-B3AA-36F19CB58085}" type="pres">
      <dgm:prSet presAssocID="{31451909-DCEE-4114-A43B-18FD4626945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CD7782F-8268-47C1-847C-B8B0D9D9442D}" type="pres">
      <dgm:prSet presAssocID="{31451909-DCEE-4114-A43B-18FD46269454}" presName="spaceRect" presStyleCnt="0"/>
      <dgm:spPr/>
    </dgm:pt>
    <dgm:pt modelId="{FF853A85-D6C8-4B36-93CA-EE27A00C7652}" type="pres">
      <dgm:prSet presAssocID="{31451909-DCEE-4114-A43B-18FD46269454}" presName="textRect" presStyleLbl="revTx" presStyleIdx="0" presStyleCnt="5">
        <dgm:presLayoutVars>
          <dgm:chMax val="1"/>
          <dgm:chPref val="1"/>
        </dgm:presLayoutVars>
      </dgm:prSet>
      <dgm:spPr/>
    </dgm:pt>
    <dgm:pt modelId="{743C7B81-F928-4352-86B0-7A5388182300}" type="pres">
      <dgm:prSet presAssocID="{6D752B22-E051-409A-88EE-C4B03D6DB95B}" presName="sibTrans" presStyleCnt="0"/>
      <dgm:spPr/>
    </dgm:pt>
    <dgm:pt modelId="{5D4723CD-59B5-451D-B04F-34FA1FB8C082}" type="pres">
      <dgm:prSet presAssocID="{C5AED6C0-B7EF-42B9-AB8D-D92AA5B48F5B}" presName="compNode" presStyleCnt="0"/>
      <dgm:spPr/>
    </dgm:pt>
    <dgm:pt modelId="{10117E89-D039-44B8-B374-A01053172C11}" type="pres">
      <dgm:prSet presAssocID="{C5AED6C0-B7EF-42B9-AB8D-D92AA5B48F5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5F41C65-E263-43CA-9D8F-FDD0ECA64B56}" type="pres">
      <dgm:prSet presAssocID="{C5AED6C0-B7EF-42B9-AB8D-D92AA5B48F5B}" presName="iconRect" presStyleLbl="node1" presStyleIdx="1" presStyleCnt="5"/>
      <dgm:spPr/>
    </dgm:pt>
    <dgm:pt modelId="{B0ED5D14-0015-456D-A943-EB976B99091A}" type="pres">
      <dgm:prSet presAssocID="{C5AED6C0-B7EF-42B9-AB8D-D92AA5B48F5B}" presName="spaceRect" presStyleCnt="0"/>
      <dgm:spPr/>
    </dgm:pt>
    <dgm:pt modelId="{089AB87C-102E-496C-88C7-50D1ACAB2441}" type="pres">
      <dgm:prSet presAssocID="{C5AED6C0-B7EF-42B9-AB8D-D92AA5B48F5B}" presName="textRect" presStyleLbl="revTx" presStyleIdx="1" presStyleCnt="5">
        <dgm:presLayoutVars>
          <dgm:chMax val="1"/>
          <dgm:chPref val="1"/>
        </dgm:presLayoutVars>
      </dgm:prSet>
      <dgm:spPr/>
    </dgm:pt>
    <dgm:pt modelId="{F7042143-66C0-4D92-9B64-1EA69D405F71}" type="pres">
      <dgm:prSet presAssocID="{89C20D0C-A995-42C8-A306-59820CB6300B}" presName="sibTrans" presStyleCnt="0"/>
      <dgm:spPr/>
    </dgm:pt>
    <dgm:pt modelId="{FAD777D1-CB53-495C-94E2-D1951483ECCB}" type="pres">
      <dgm:prSet presAssocID="{8515C620-9048-40FE-861D-4D190B38BCAF}" presName="compNode" presStyleCnt="0"/>
      <dgm:spPr/>
    </dgm:pt>
    <dgm:pt modelId="{0A6B650E-2150-4220-B3BE-D931CF027DE0}" type="pres">
      <dgm:prSet presAssocID="{8515C620-9048-40FE-861D-4D190B38BCA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A12B99F-B373-4C77-9421-8DE7897A4313}" type="pres">
      <dgm:prSet presAssocID="{8515C620-9048-40FE-861D-4D190B38BCAF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5DC68AC-1B53-4DFB-A575-1A82FF84E0EC}" type="pres">
      <dgm:prSet presAssocID="{8515C620-9048-40FE-861D-4D190B38BCAF}" presName="spaceRect" presStyleCnt="0"/>
      <dgm:spPr/>
    </dgm:pt>
    <dgm:pt modelId="{44FF1AA5-A8A5-40C7-BB19-CB7FD9396F0B}" type="pres">
      <dgm:prSet presAssocID="{8515C620-9048-40FE-861D-4D190B38BCAF}" presName="textRect" presStyleLbl="revTx" presStyleIdx="2" presStyleCnt="5">
        <dgm:presLayoutVars>
          <dgm:chMax val="1"/>
          <dgm:chPref val="1"/>
        </dgm:presLayoutVars>
      </dgm:prSet>
      <dgm:spPr/>
    </dgm:pt>
    <dgm:pt modelId="{58F1DC09-48AF-4B2E-8F5B-675C32D1A6AE}" type="pres">
      <dgm:prSet presAssocID="{0279454C-D211-42A2-9439-E6CFFC7498F2}" presName="sibTrans" presStyleCnt="0"/>
      <dgm:spPr/>
    </dgm:pt>
    <dgm:pt modelId="{922B61B4-57C5-499C-8A87-A50B8DA80331}" type="pres">
      <dgm:prSet presAssocID="{1CAE4E48-EDAF-42B9-9045-8F84468DD0B3}" presName="compNode" presStyleCnt="0"/>
      <dgm:spPr/>
    </dgm:pt>
    <dgm:pt modelId="{7AFA6A79-D21B-4A48-8A87-A5C198D54A20}" type="pres">
      <dgm:prSet presAssocID="{1CAE4E48-EDAF-42B9-9045-8F84468DD0B3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02769DC-4681-4A85-97D4-4ED3237E9D39}" type="pres">
      <dgm:prSet presAssocID="{1CAE4E48-EDAF-42B9-9045-8F84468DD0B3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CE833A07-12F4-41ED-A706-E885C9DBCBD7}" type="pres">
      <dgm:prSet presAssocID="{1CAE4E48-EDAF-42B9-9045-8F84468DD0B3}" presName="spaceRect" presStyleCnt="0"/>
      <dgm:spPr/>
    </dgm:pt>
    <dgm:pt modelId="{CADA5AE2-4990-4E56-8915-5A7B813DD232}" type="pres">
      <dgm:prSet presAssocID="{1CAE4E48-EDAF-42B9-9045-8F84468DD0B3}" presName="textRect" presStyleLbl="revTx" presStyleIdx="3" presStyleCnt="5">
        <dgm:presLayoutVars>
          <dgm:chMax val="1"/>
          <dgm:chPref val="1"/>
        </dgm:presLayoutVars>
      </dgm:prSet>
      <dgm:spPr/>
    </dgm:pt>
    <dgm:pt modelId="{43923A51-1DF5-45CD-96E4-77DC0292BCEB}" type="pres">
      <dgm:prSet presAssocID="{FB2E936E-6E64-4527-9B50-49463AE2BC61}" presName="sibTrans" presStyleCnt="0"/>
      <dgm:spPr/>
    </dgm:pt>
    <dgm:pt modelId="{B17332F1-EEB9-4C88-870C-510C3CFD262E}" type="pres">
      <dgm:prSet presAssocID="{B8BD3E48-B38B-4FCB-99B0-E99302A15BA5}" presName="compNode" presStyleCnt="0"/>
      <dgm:spPr/>
    </dgm:pt>
    <dgm:pt modelId="{D9E3EF04-7EF0-4410-AF9C-CB7EE8AF3408}" type="pres">
      <dgm:prSet presAssocID="{B8BD3E48-B38B-4FCB-99B0-E99302A15BA5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0F5B61B-75DA-4B70-838A-8AE8DC4E55B4}" type="pres">
      <dgm:prSet presAssocID="{B8BD3E48-B38B-4FCB-99B0-E99302A15BA5}" presName="iconRect" presStyleLbl="node1" presStyleIdx="4" presStyleCnt="5"/>
      <dgm:spPr/>
    </dgm:pt>
    <dgm:pt modelId="{F18ADCAB-EC5A-46E2-AD2C-664A69441CAB}" type="pres">
      <dgm:prSet presAssocID="{B8BD3E48-B38B-4FCB-99B0-E99302A15BA5}" presName="spaceRect" presStyleCnt="0"/>
      <dgm:spPr/>
    </dgm:pt>
    <dgm:pt modelId="{69B8EBC1-5158-439D-A638-8A1B2FCADC8C}" type="pres">
      <dgm:prSet presAssocID="{B8BD3E48-B38B-4FCB-99B0-E99302A15BA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7EB9518-80F5-46AB-A91B-89FB5F931A3B}" type="presOf" srcId="{C5AED6C0-B7EF-42B9-AB8D-D92AA5B48F5B}" destId="{089AB87C-102E-496C-88C7-50D1ACAB2441}" srcOrd="0" destOrd="0" presId="urn:microsoft.com/office/officeart/2018/5/layout/IconLeafLabelList"/>
    <dgm:cxn modelId="{EA8B6628-3646-436A-BFF3-8C0D1C99D0E3}" type="presOf" srcId="{8515C620-9048-40FE-861D-4D190B38BCAF}" destId="{44FF1AA5-A8A5-40C7-BB19-CB7FD9396F0B}" srcOrd="0" destOrd="0" presId="urn:microsoft.com/office/officeart/2018/5/layout/IconLeafLabelList"/>
    <dgm:cxn modelId="{4D55DF60-E9FF-4B22-868D-DB897E6C51FF}" srcId="{5C0F9A5B-A883-4D88-AFB1-83030CC22045}" destId="{8515C620-9048-40FE-861D-4D190B38BCAF}" srcOrd="2" destOrd="0" parTransId="{05AECE93-B084-4C1E-8711-4C0207CBE54B}" sibTransId="{0279454C-D211-42A2-9439-E6CFFC7498F2}"/>
    <dgm:cxn modelId="{9C889142-121B-4520-824E-0EAB2B686BDD}" type="presOf" srcId="{5C0F9A5B-A883-4D88-AFB1-83030CC22045}" destId="{82800CC5-D93A-415D-8640-0FB0887A5158}" srcOrd="0" destOrd="0" presId="urn:microsoft.com/office/officeart/2018/5/layout/IconLeafLabelList"/>
    <dgm:cxn modelId="{75935F4C-4FDE-4901-B44C-2E05278E1DFD}" srcId="{5C0F9A5B-A883-4D88-AFB1-83030CC22045}" destId="{31451909-DCEE-4114-A43B-18FD46269454}" srcOrd="0" destOrd="0" parTransId="{413460FD-C41E-40FC-A505-2A523049C7E3}" sibTransId="{6D752B22-E051-409A-88EE-C4B03D6DB95B}"/>
    <dgm:cxn modelId="{9DA08652-EBFF-488C-BD64-5FD5E4331347}" srcId="{5C0F9A5B-A883-4D88-AFB1-83030CC22045}" destId="{B8BD3E48-B38B-4FCB-99B0-E99302A15BA5}" srcOrd="4" destOrd="0" parTransId="{5437BDA4-E831-4CF9-9C61-884D3A29A390}" sibTransId="{D6DC9C51-457C-4697-917B-0CF4E6FEC1C2}"/>
    <dgm:cxn modelId="{9C6629A5-0F25-48C1-BDF3-E44179C63062}" srcId="{5C0F9A5B-A883-4D88-AFB1-83030CC22045}" destId="{1CAE4E48-EDAF-42B9-9045-8F84468DD0B3}" srcOrd="3" destOrd="0" parTransId="{E25E92FA-1E51-4D17-903F-C3FF43C441D1}" sibTransId="{FB2E936E-6E64-4527-9B50-49463AE2BC61}"/>
    <dgm:cxn modelId="{8B7CCAAE-344E-4181-9C7C-91D894B06766}" type="presOf" srcId="{31451909-DCEE-4114-A43B-18FD46269454}" destId="{FF853A85-D6C8-4B36-93CA-EE27A00C7652}" srcOrd="0" destOrd="0" presId="urn:microsoft.com/office/officeart/2018/5/layout/IconLeafLabelList"/>
    <dgm:cxn modelId="{2AEEC9B3-A279-4405-BA75-E53781013A6E}" srcId="{5C0F9A5B-A883-4D88-AFB1-83030CC22045}" destId="{C5AED6C0-B7EF-42B9-AB8D-D92AA5B48F5B}" srcOrd="1" destOrd="0" parTransId="{2C941B58-75A1-4288-AB14-E950807B3599}" sibTransId="{89C20D0C-A995-42C8-A306-59820CB6300B}"/>
    <dgm:cxn modelId="{F736DEB5-A23E-4F65-AD7D-69BCB2C1ED4A}" type="presOf" srcId="{1CAE4E48-EDAF-42B9-9045-8F84468DD0B3}" destId="{CADA5AE2-4990-4E56-8915-5A7B813DD232}" srcOrd="0" destOrd="0" presId="urn:microsoft.com/office/officeart/2018/5/layout/IconLeafLabelList"/>
    <dgm:cxn modelId="{1E2D28C8-9CBB-411A-845A-1C2424E47218}" type="presOf" srcId="{B8BD3E48-B38B-4FCB-99B0-E99302A15BA5}" destId="{69B8EBC1-5158-439D-A638-8A1B2FCADC8C}" srcOrd="0" destOrd="0" presId="urn:microsoft.com/office/officeart/2018/5/layout/IconLeafLabelList"/>
    <dgm:cxn modelId="{14E96020-9265-41D3-A95C-723B646970CE}" type="presParOf" srcId="{82800CC5-D93A-415D-8640-0FB0887A5158}" destId="{50B5C181-077C-4B5B-B049-F058A6027F57}" srcOrd="0" destOrd="0" presId="urn:microsoft.com/office/officeart/2018/5/layout/IconLeafLabelList"/>
    <dgm:cxn modelId="{9E9E80E6-8281-4D7B-A6CC-ED25CA9B360B}" type="presParOf" srcId="{50B5C181-077C-4B5B-B049-F058A6027F57}" destId="{22A33012-38D5-47AF-887D-A54F0CF6FFAB}" srcOrd="0" destOrd="0" presId="urn:microsoft.com/office/officeart/2018/5/layout/IconLeafLabelList"/>
    <dgm:cxn modelId="{11AD92CC-8C05-4C41-8E6D-23BF81394962}" type="presParOf" srcId="{50B5C181-077C-4B5B-B049-F058A6027F57}" destId="{85FE7C1C-DAD1-42D1-B3AA-36F19CB58085}" srcOrd="1" destOrd="0" presId="urn:microsoft.com/office/officeart/2018/5/layout/IconLeafLabelList"/>
    <dgm:cxn modelId="{DA42935F-198F-4052-A30C-6D7D890E36FA}" type="presParOf" srcId="{50B5C181-077C-4B5B-B049-F058A6027F57}" destId="{5CD7782F-8268-47C1-847C-B8B0D9D9442D}" srcOrd="2" destOrd="0" presId="urn:microsoft.com/office/officeart/2018/5/layout/IconLeafLabelList"/>
    <dgm:cxn modelId="{8CCB0E2C-5D47-459F-B58B-0804268D26D1}" type="presParOf" srcId="{50B5C181-077C-4B5B-B049-F058A6027F57}" destId="{FF853A85-D6C8-4B36-93CA-EE27A00C7652}" srcOrd="3" destOrd="0" presId="urn:microsoft.com/office/officeart/2018/5/layout/IconLeafLabelList"/>
    <dgm:cxn modelId="{2802EDBA-8ACD-4AC0-AF17-647A3FE00C4B}" type="presParOf" srcId="{82800CC5-D93A-415D-8640-0FB0887A5158}" destId="{743C7B81-F928-4352-86B0-7A5388182300}" srcOrd="1" destOrd="0" presId="urn:microsoft.com/office/officeart/2018/5/layout/IconLeafLabelList"/>
    <dgm:cxn modelId="{3511563B-0796-4290-AC6E-15297D635DA8}" type="presParOf" srcId="{82800CC5-D93A-415D-8640-0FB0887A5158}" destId="{5D4723CD-59B5-451D-B04F-34FA1FB8C082}" srcOrd="2" destOrd="0" presId="urn:microsoft.com/office/officeart/2018/5/layout/IconLeafLabelList"/>
    <dgm:cxn modelId="{4D3EC9C9-7A60-43C6-9965-7522C87673E4}" type="presParOf" srcId="{5D4723CD-59B5-451D-B04F-34FA1FB8C082}" destId="{10117E89-D039-44B8-B374-A01053172C11}" srcOrd="0" destOrd="0" presId="urn:microsoft.com/office/officeart/2018/5/layout/IconLeafLabelList"/>
    <dgm:cxn modelId="{86055D7C-5415-43F5-AA31-6B01FB54C5AD}" type="presParOf" srcId="{5D4723CD-59B5-451D-B04F-34FA1FB8C082}" destId="{65F41C65-E263-43CA-9D8F-FDD0ECA64B56}" srcOrd="1" destOrd="0" presId="urn:microsoft.com/office/officeart/2018/5/layout/IconLeafLabelList"/>
    <dgm:cxn modelId="{D2C61854-78A6-4493-866A-0C80DEDAD062}" type="presParOf" srcId="{5D4723CD-59B5-451D-B04F-34FA1FB8C082}" destId="{B0ED5D14-0015-456D-A943-EB976B99091A}" srcOrd="2" destOrd="0" presId="urn:microsoft.com/office/officeart/2018/5/layout/IconLeafLabelList"/>
    <dgm:cxn modelId="{DA2008A8-EA3D-4EA6-A982-85839E60FEEE}" type="presParOf" srcId="{5D4723CD-59B5-451D-B04F-34FA1FB8C082}" destId="{089AB87C-102E-496C-88C7-50D1ACAB2441}" srcOrd="3" destOrd="0" presId="urn:microsoft.com/office/officeart/2018/5/layout/IconLeafLabelList"/>
    <dgm:cxn modelId="{6B7F2E49-2899-4696-B522-04FB9B31F7CE}" type="presParOf" srcId="{82800CC5-D93A-415D-8640-0FB0887A5158}" destId="{F7042143-66C0-4D92-9B64-1EA69D405F71}" srcOrd="3" destOrd="0" presId="urn:microsoft.com/office/officeart/2018/5/layout/IconLeafLabelList"/>
    <dgm:cxn modelId="{7589BDF1-8608-4CBC-A276-E201A5023F00}" type="presParOf" srcId="{82800CC5-D93A-415D-8640-0FB0887A5158}" destId="{FAD777D1-CB53-495C-94E2-D1951483ECCB}" srcOrd="4" destOrd="0" presId="urn:microsoft.com/office/officeart/2018/5/layout/IconLeafLabelList"/>
    <dgm:cxn modelId="{B2358035-14AB-480E-B0BD-96CD732DFC58}" type="presParOf" srcId="{FAD777D1-CB53-495C-94E2-D1951483ECCB}" destId="{0A6B650E-2150-4220-B3BE-D931CF027DE0}" srcOrd="0" destOrd="0" presId="urn:microsoft.com/office/officeart/2018/5/layout/IconLeafLabelList"/>
    <dgm:cxn modelId="{CED8E044-FCF2-459A-B75A-68FF7A3D907D}" type="presParOf" srcId="{FAD777D1-CB53-495C-94E2-D1951483ECCB}" destId="{BA12B99F-B373-4C77-9421-8DE7897A4313}" srcOrd="1" destOrd="0" presId="urn:microsoft.com/office/officeart/2018/5/layout/IconLeafLabelList"/>
    <dgm:cxn modelId="{17A5829F-793F-40A6-8E76-AAE166C3B20E}" type="presParOf" srcId="{FAD777D1-CB53-495C-94E2-D1951483ECCB}" destId="{35DC68AC-1B53-4DFB-A575-1A82FF84E0EC}" srcOrd="2" destOrd="0" presId="urn:microsoft.com/office/officeart/2018/5/layout/IconLeafLabelList"/>
    <dgm:cxn modelId="{C4F01230-7BF6-49CA-B665-221EAA191DC9}" type="presParOf" srcId="{FAD777D1-CB53-495C-94E2-D1951483ECCB}" destId="{44FF1AA5-A8A5-40C7-BB19-CB7FD9396F0B}" srcOrd="3" destOrd="0" presId="urn:microsoft.com/office/officeart/2018/5/layout/IconLeafLabelList"/>
    <dgm:cxn modelId="{F2CABDEB-0BDB-48BA-83E3-8E4499AE39D7}" type="presParOf" srcId="{82800CC5-D93A-415D-8640-0FB0887A5158}" destId="{58F1DC09-48AF-4B2E-8F5B-675C32D1A6AE}" srcOrd="5" destOrd="0" presId="urn:microsoft.com/office/officeart/2018/5/layout/IconLeafLabelList"/>
    <dgm:cxn modelId="{8D480C61-C6BD-46E0-A6C2-B03766A14701}" type="presParOf" srcId="{82800CC5-D93A-415D-8640-0FB0887A5158}" destId="{922B61B4-57C5-499C-8A87-A50B8DA80331}" srcOrd="6" destOrd="0" presId="urn:microsoft.com/office/officeart/2018/5/layout/IconLeafLabelList"/>
    <dgm:cxn modelId="{23680866-1B52-434D-97C9-FA46FD2879F2}" type="presParOf" srcId="{922B61B4-57C5-499C-8A87-A50B8DA80331}" destId="{7AFA6A79-D21B-4A48-8A87-A5C198D54A20}" srcOrd="0" destOrd="0" presId="urn:microsoft.com/office/officeart/2018/5/layout/IconLeafLabelList"/>
    <dgm:cxn modelId="{11DD21C8-E5B9-48ED-ABE4-73B5865C8439}" type="presParOf" srcId="{922B61B4-57C5-499C-8A87-A50B8DA80331}" destId="{202769DC-4681-4A85-97D4-4ED3237E9D39}" srcOrd="1" destOrd="0" presId="urn:microsoft.com/office/officeart/2018/5/layout/IconLeafLabelList"/>
    <dgm:cxn modelId="{FC10B96B-4533-4B43-B774-EC1966899CB9}" type="presParOf" srcId="{922B61B4-57C5-499C-8A87-A50B8DA80331}" destId="{CE833A07-12F4-41ED-A706-E885C9DBCBD7}" srcOrd="2" destOrd="0" presId="urn:microsoft.com/office/officeart/2018/5/layout/IconLeafLabelList"/>
    <dgm:cxn modelId="{9DB61F76-7E54-4F37-853D-0D78B78ACD32}" type="presParOf" srcId="{922B61B4-57C5-499C-8A87-A50B8DA80331}" destId="{CADA5AE2-4990-4E56-8915-5A7B813DD232}" srcOrd="3" destOrd="0" presId="urn:microsoft.com/office/officeart/2018/5/layout/IconLeafLabelList"/>
    <dgm:cxn modelId="{EEE281AD-BA60-46E6-B2B1-85B7CB1415CC}" type="presParOf" srcId="{82800CC5-D93A-415D-8640-0FB0887A5158}" destId="{43923A51-1DF5-45CD-96E4-77DC0292BCEB}" srcOrd="7" destOrd="0" presId="urn:microsoft.com/office/officeart/2018/5/layout/IconLeafLabelList"/>
    <dgm:cxn modelId="{C6F21367-8738-4EF0-9A2F-0C934E940743}" type="presParOf" srcId="{82800CC5-D93A-415D-8640-0FB0887A5158}" destId="{B17332F1-EEB9-4C88-870C-510C3CFD262E}" srcOrd="8" destOrd="0" presId="urn:microsoft.com/office/officeart/2018/5/layout/IconLeafLabelList"/>
    <dgm:cxn modelId="{2AE578DD-DAE0-4748-A79E-EEBDDD18298D}" type="presParOf" srcId="{B17332F1-EEB9-4C88-870C-510C3CFD262E}" destId="{D9E3EF04-7EF0-4410-AF9C-CB7EE8AF3408}" srcOrd="0" destOrd="0" presId="urn:microsoft.com/office/officeart/2018/5/layout/IconLeafLabelList"/>
    <dgm:cxn modelId="{BE1A72E2-BFDB-4E0E-9AAF-17277E479E6A}" type="presParOf" srcId="{B17332F1-EEB9-4C88-870C-510C3CFD262E}" destId="{00F5B61B-75DA-4B70-838A-8AE8DC4E55B4}" srcOrd="1" destOrd="0" presId="urn:microsoft.com/office/officeart/2018/5/layout/IconLeafLabelList"/>
    <dgm:cxn modelId="{1901B0D3-9D2D-4837-8005-CFEC8084D475}" type="presParOf" srcId="{B17332F1-EEB9-4C88-870C-510C3CFD262E}" destId="{F18ADCAB-EC5A-46E2-AD2C-664A69441CAB}" srcOrd="2" destOrd="0" presId="urn:microsoft.com/office/officeart/2018/5/layout/IconLeafLabelList"/>
    <dgm:cxn modelId="{3A9AA1C3-E703-485D-8564-82533228C9C9}" type="presParOf" srcId="{B17332F1-EEB9-4C88-870C-510C3CFD262E}" destId="{69B8EBC1-5158-439D-A638-8A1B2FCADC8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4E7FDD-5B6D-44D9-AED0-2D89C3CB8D0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F62A9BF-F56B-4447-93F4-CB762F5D8243}">
      <dgm:prSet/>
      <dgm:spPr/>
      <dgm:t>
        <a:bodyPr/>
        <a:lstStyle/>
        <a:p>
          <a:pPr>
            <a:defRPr b="1"/>
          </a:pPr>
          <a:r>
            <a:rPr lang="en-US" b="1"/>
            <a:t>Logistic Regression (Model 1):</a:t>
          </a:r>
          <a:endParaRPr lang="en-US"/>
        </a:p>
      </dgm:t>
    </dgm:pt>
    <dgm:pt modelId="{7934D12F-828E-46A3-B0AF-93AC7246A2DF}" type="parTrans" cxnId="{90DFB86F-4D60-48DC-9679-2073BE152982}">
      <dgm:prSet/>
      <dgm:spPr/>
      <dgm:t>
        <a:bodyPr/>
        <a:lstStyle/>
        <a:p>
          <a:endParaRPr lang="en-US"/>
        </a:p>
      </dgm:t>
    </dgm:pt>
    <dgm:pt modelId="{93A41004-4350-45A7-AEB9-B0D1B67749C1}" type="sibTrans" cxnId="{90DFB86F-4D60-48DC-9679-2073BE152982}">
      <dgm:prSet/>
      <dgm:spPr/>
      <dgm:t>
        <a:bodyPr/>
        <a:lstStyle/>
        <a:p>
          <a:endParaRPr lang="en-US"/>
        </a:p>
      </dgm:t>
    </dgm:pt>
    <dgm:pt modelId="{0516E31B-58A2-49B4-A47D-06D8AF146D41}">
      <dgm:prSet/>
      <dgm:spPr/>
      <dgm:t>
        <a:bodyPr/>
        <a:lstStyle/>
        <a:p>
          <a:r>
            <a:rPr lang="en-US"/>
            <a:t>Model: </a:t>
          </a:r>
          <a:r>
            <a:rPr lang="en-US" b="1"/>
            <a:t>LogisticRegression</a:t>
          </a:r>
          <a:endParaRPr lang="en-US"/>
        </a:p>
      </dgm:t>
    </dgm:pt>
    <dgm:pt modelId="{A5DE860F-8C5B-4B74-89D4-41BAEC420317}" type="parTrans" cxnId="{71E1B869-450A-4B92-8554-D22287E28A2A}">
      <dgm:prSet/>
      <dgm:spPr/>
      <dgm:t>
        <a:bodyPr/>
        <a:lstStyle/>
        <a:p>
          <a:endParaRPr lang="en-US"/>
        </a:p>
      </dgm:t>
    </dgm:pt>
    <dgm:pt modelId="{D31B2293-EC36-43B2-9371-6401F1281F8D}" type="sibTrans" cxnId="{71E1B869-450A-4B92-8554-D22287E28A2A}">
      <dgm:prSet/>
      <dgm:spPr/>
      <dgm:t>
        <a:bodyPr/>
        <a:lstStyle/>
        <a:p>
          <a:endParaRPr lang="en-US"/>
        </a:p>
      </dgm:t>
    </dgm:pt>
    <dgm:pt modelId="{B8B0F0E5-A026-4C80-A841-B70894CC2868}">
      <dgm:prSet/>
      <dgm:spPr/>
      <dgm:t>
        <a:bodyPr/>
        <a:lstStyle/>
        <a:p>
          <a:r>
            <a:rPr lang="en-US"/>
            <a:t>Key Parameter: </a:t>
          </a:r>
          <a:r>
            <a:rPr lang="en-US" b="1"/>
            <a:t>class_weight="balanced"</a:t>
          </a:r>
          <a:endParaRPr lang="en-US"/>
        </a:p>
      </dgm:t>
    </dgm:pt>
    <dgm:pt modelId="{B3D0CD8F-4D06-46AD-9AE6-10C87A7BFFE3}" type="parTrans" cxnId="{3DD7E8EA-208A-4427-8C66-53CB33B77232}">
      <dgm:prSet/>
      <dgm:spPr/>
      <dgm:t>
        <a:bodyPr/>
        <a:lstStyle/>
        <a:p>
          <a:endParaRPr lang="en-US"/>
        </a:p>
      </dgm:t>
    </dgm:pt>
    <dgm:pt modelId="{EDA8BDB8-CF3E-4237-BD5A-C76EF892FB42}" type="sibTrans" cxnId="{3DD7E8EA-208A-4427-8C66-53CB33B77232}">
      <dgm:prSet/>
      <dgm:spPr/>
      <dgm:t>
        <a:bodyPr/>
        <a:lstStyle/>
        <a:p>
          <a:endParaRPr lang="en-US"/>
        </a:p>
      </dgm:t>
    </dgm:pt>
    <dgm:pt modelId="{D9E575D0-EE83-478C-8AE9-FCA9C3B17E14}">
      <dgm:prSet/>
      <dgm:spPr/>
      <dgm:t>
        <a:bodyPr/>
        <a:lstStyle/>
        <a:p>
          <a:r>
            <a:rPr lang="en-US"/>
            <a:t>Max Iterations: 500</a:t>
          </a:r>
        </a:p>
      </dgm:t>
    </dgm:pt>
    <dgm:pt modelId="{C5537DD2-750D-4DC1-9195-A0B011C6FE49}" type="parTrans" cxnId="{DBF29822-FD3C-4092-B299-5810E2F112A0}">
      <dgm:prSet/>
      <dgm:spPr/>
      <dgm:t>
        <a:bodyPr/>
        <a:lstStyle/>
        <a:p>
          <a:endParaRPr lang="en-US"/>
        </a:p>
      </dgm:t>
    </dgm:pt>
    <dgm:pt modelId="{030F8445-933E-44EF-9250-212D673FE613}" type="sibTrans" cxnId="{DBF29822-FD3C-4092-B299-5810E2F112A0}">
      <dgm:prSet/>
      <dgm:spPr/>
      <dgm:t>
        <a:bodyPr/>
        <a:lstStyle/>
        <a:p>
          <a:endParaRPr lang="en-US"/>
        </a:p>
      </dgm:t>
    </dgm:pt>
    <dgm:pt modelId="{1BF13C18-E015-4880-8DE7-3AE807F5024F}">
      <dgm:prSet/>
      <dgm:spPr/>
      <dgm:t>
        <a:bodyPr/>
        <a:lstStyle/>
        <a:p>
          <a:pPr>
            <a:defRPr b="1"/>
          </a:pPr>
          <a:r>
            <a:rPr lang="en-US" b="1"/>
            <a:t>Support Vector Machine (SVM) (Model 2):</a:t>
          </a:r>
          <a:endParaRPr lang="en-US"/>
        </a:p>
      </dgm:t>
    </dgm:pt>
    <dgm:pt modelId="{384C3562-8393-4B1C-98A9-DE3376AEB765}" type="parTrans" cxnId="{D6F51594-A6E4-4E15-B417-58F1EEBCEBE6}">
      <dgm:prSet/>
      <dgm:spPr/>
      <dgm:t>
        <a:bodyPr/>
        <a:lstStyle/>
        <a:p>
          <a:endParaRPr lang="en-US"/>
        </a:p>
      </dgm:t>
    </dgm:pt>
    <dgm:pt modelId="{1C6397B2-9CD5-42A9-A9FD-1DCDC93A4EEB}" type="sibTrans" cxnId="{D6F51594-A6E4-4E15-B417-58F1EEBCEBE6}">
      <dgm:prSet/>
      <dgm:spPr/>
      <dgm:t>
        <a:bodyPr/>
        <a:lstStyle/>
        <a:p>
          <a:endParaRPr lang="en-US"/>
        </a:p>
      </dgm:t>
    </dgm:pt>
    <dgm:pt modelId="{C8B174A2-CD11-4CB9-B0A5-11A18B41B709}">
      <dgm:prSet/>
      <dgm:spPr/>
      <dgm:t>
        <a:bodyPr/>
        <a:lstStyle/>
        <a:p>
          <a:r>
            <a:rPr lang="en-US"/>
            <a:t>Model: </a:t>
          </a:r>
          <a:r>
            <a:rPr lang="en-US" b="1"/>
            <a:t>SVC</a:t>
          </a:r>
          <a:endParaRPr lang="en-US"/>
        </a:p>
      </dgm:t>
    </dgm:pt>
    <dgm:pt modelId="{86883BF9-1088-4F19-9CFA-CCED28121CDA}" type="parTrans" cxnId="{A3D96417-1DAE-41F0-9F63-C8B50851AD68}">
      <dgm:prSet/>
      <dgm:spPr/>
      <dgm:t>
        <a:bodyPr/>
        <a:lstStyle/>
        <a:p>
          <a:endParaRPr lang="en-US"/>
        </a:p>
      </dgm:t>
    </dgm:pt>
    <dgm:pt modelId="{614F0B52-ECA5-4F96-9E02-165F051D5341}" type="sibTrans" cxnId="{A3D96417-1DAE-41F0-9F63-C8B50851AD68}">
      <dgm:prSet/>
      <dgm:spPr/>
      <dgm:t>
        <a:bodyPr/>
        <a:lstStyle/>
        <a:p>
          <a:endParaRPr lang="en-US"/>
        </a:p>
      </dgm:t>
    </dgm:pt>
    <dgm:pt modelId="{A636A56E-B28F-4A5B-A1F0-0684E4EA3242}">
      <dgm:prSet/>
      <dgm:spPr/>
      <dgm:t>
        <a:bodyPr/>
        <a:lstStyle/>
        <a:p>
          <a:r>
            <a:rPr lang="en-US"/>
            <a:t>Key Parameter: </a:t>
          </a:r>
          <a:r>
            <a:rPr lang="en-US" b="1"/>
            <a:t>class_weight='balanced'</a:t>
          </a:r>
          <a:endParaRPr lang="en-US"/>
        </a:p>
      </dgm:t>
    </dgm:pt>
    <dgm:pt modelId="{752B9D00-5F78-4ADE-B465-AB360A4ED88B}" type="parTrans" cxnId="{B5BC7EC1-CCD6-49AC-91DE-1831FE8CE481}">
      <dgm:prSet/>
      <dgm:spPr/>
      <dgm:t>
        <a:bodyPr/>
        <a:lstStyle/>
        <a:p>
          <a:endParaRPr lang="en-US"/>
        </a:p>
      </dgm:t>
    </dgm:pt>
    <dgm:pt modelId="{B2DDDD68-D625-4071-9A21-4E637C84522A}" type="sibTrans" cxnId="{B5BC7EC1-CCD6-49AC-91DE-1831FE8CE481}">
      <dgm:prSet/>
      <dgm:spPr/>
      <dgm:t>
        <a:bodyPr/>
        <a:lstStyle/>
        <a:p>
          <a:endParaRPr lang="en-US"/>
        </a:p>
      </dgm:t>
    </dgm:pt>
    <dgm:pt modelId="{F1A06718-5C66-4042-8D92-5C3AEC56C173}">
      <dgm:prSet/>
      <dgm:spPr/>
      <dgm:t>
        <a:bodyPr/>
        <a:lstStyle/>
        <a:p>
          <a:r>
            <a:rPr lang="en-US"/>
            <a:t>Max Iterations: 10,000</a:t>
          </a:r>
        </a:p>
      </dgm:t>
    </dgm:pt>
    <dgm:pt modelId="{99C43AAC-B316-4151-9387-4F5689D32CE0}" type="parTrans" cxnId="{7585E9CA-5060-4597-9965-A3FDD03FC5A0}">
      <dgm:prSet/>
      <dgm:spPr/>
      <dgm:t>
        <a:bodyPr/>
        <a:lstStyle/>
        <a:p>
          <a:endParaRPr lang="en-US"/>
        </a:p>
      </dgm:t>
    </dgm:pt>
    <dgm:pt modelId="{D9489839-1CCE-47E9-A2A2-31B8499C72BF}" type="sibTrans" cxnId="{7585E9CA-5060-4597-9965-A3FDD03FC5A0}">
      <dgm:prSet/>
      <dgm:spPr/>
      <dgm:t>
        <a:bodyPr/>
        <a:lstStyle/>
        <a:p>
          <a:endParaRPr lang="en-US"/>
        </a:p>
      </dgm:t>
    </dgm:pt>
    <dgm:pt modelId="{56A1BAA7-4563-4133-B7EB-8C5870E7B164}">
      <dgm:prSet/>
      <dgm:spPr/>
      <dgm:t>
        <a:bodyPr/>
        <a:lstStyle/>
        <a:p>
          <a:pPr>
            <a:defRPr b="1"/>
          </a:pPr>
          <a:r>
            <a:rPr lang="en-US" b="1"/>
            <a:t>Naive Bayes (Model 3):</a:t>
          </a:r>
          <a:endParaRPr lang="en-US"/>
        </a:p>
      </dgm:t>
    </dgm:pt>
    <dgm:pt modelId="{EDB6805E-AD4A-487F-A5F7-34C9413B97BE}" type="parTrans" cxnId="{DA26CD4F-780B-4322-98B3-CC61B5E88022}">
      <dgm:prSet/>
      <dgm:spPr/>
      <dgm:t>
        <a:bodyPr/>
        <a:lstStyle/>
        <a:p>
          <a:endParaRPr lang="en-US"/>
        </a:p>
      </dgm:t>
    </dgm:pt>
    <dgm:pt modelId="{FDE97C4A-7EA5-4E4B-A401-94E324335F99}" type="sibTrans" cxnId="{DA26CD4F-780B-4322-98B3-CC61B5E88022}">
      <dgm:prSet/>
      <dgm:spPr/>
      <dgm:t>
        <a:bodyPr/>
        <a:lstStyle/>
        <a:p>
          <a:endParaRPr lang="en-US"/>
        </a:p>
      </dgm:t>
    </dgm:pt>
    <dgm:pt modelId="{51878315-B025-4DA6-B869-EB84E4737AD9}">
      <dgm:prSet/>
      <dgm:spPr/>
      <dgm:t>
        <a:bodyPr/>
        <a:lstStyle/>
        <a:p>
          <a:r>
            <a:rPr lang="en-US"/>
            <a:t>Model: </a:t>
          </a:r>
          <a:r>
            <a:rPr lang="en-US" b="1"/>
            <a:t>MultinomialNB</a:t>
          </a:r>
          <a:endParaRPr lang="en-US"/>
        </a:p>
      </dgm:t>
    </dgm:pt>
    <dgm:pt modelId="{2E715A86-F94B-4FD1-A6B7-3C8050B4E822}" type="parTrans" cxnId="{6742ACAA-885E-4CA6-8690-FD92E4DAAC99}">
      <dgm:prSet/>
      <dgm:spPr/>
      <dgm:t>
        <a:bodyPr/>
        <a:lstStyle/>
        <a:p>
          <a:endParaRPr lang="en-US"/>
        </a:p>
      </dgm:t>
    </dgm:pt>
    <dgm:pt modelId="{64D98F3D-8F2C-4ACB-A877-8CC6962CFC98}" type="sibTrans" cxnId="{6742ACAA-885E-4CA6-8690-FD92E4DAAC99}">
      <dgm:prSet/>
      <dgm:spPr/>
      <dgm:t>
        <a:bodyPr/>
        <a:lstStyle/>
        <a:p>
          <a:endParaRPr lang="en-US"/>
        </a:p>
      </dgm:t>
    </dgm:pt>
    <dgm:pt modelId="{F03E660C-A619-4598-8EA9-80A35C85283D}">
      <dgm:prSet/>
      <dgm:spPr/>
      <dgm:t>
        <a:bodyPr/>
        <a:lstStyle/>
        <a:p>
          <a:r>
            <a:rPr lang="en-US"/>
            <a:t>Default Parameters</a:t>
          </a:r>
        </a:p>
      </dgm:t>
    </dgm:pt>
    <dgm:pt modelId="{C2782EFC-F016-4463-B8BC-47D650732DCF}" type="parTrans" cxnId="{D3B4528B-0716-43AF-B90A-455512A61121}">
      <dgm:prSet/>
      <dgm:spPr/>
      <dgm:t>
        <a:bodyPr/>
        <a:lstStyle/>
        <a:p>
          <a:endParaRPr lang="en-US"/>
        </a:p>
      </dgm:t>
    </dgm:pt>
    <dgm:pt modelId="{C42B4BD9-5FAF-4D5E-9F1C-2C520973E5DD}" type="sibTrans" cxnId="{D3B4528B-0716-43AF-B90A-455512A61121}">
      <dgm:prSet/>
      <dgm:spPr/>
      <dgm:t>
        <a:bodyPr/>
        <a:lstStyle/>
        <a:p>
          <a:endParaRPr lang="en-US"/>
        </a:p>
      </dgm:t>
    </dgm:pt>
    <dgm:pt modelId="{AA218ED2-79EB-48DE-B0E7-7E097130497D}">
      <dgm:prSet/>
      <dgm:spPr/>
      <dgm:t>
        <a:bodyPr/>
        <a:lstStyle/>
        <a:p>
          <a:pPr>
            <a:defRPr b="1"/>
          </a:pPr>
          <a:r>
            <a:rPr lang="en-US" b="1"/>
            <a:t>Gradient Boosting (Model 4):</a:t>
          </a:r>
          <a:endParaRPr lang="en-US"/>
        </a:p>
      </dgm:t>
    </dgm:pt>
    <dgm:pt modelId="{C5F21C34-C858-479D-ABC7-3DF8C59E33B5}" type="parTrans" cxnId="{457B3E45-1EEA-4005-B50C-B578C9CFECAE}">
      <dgm:prSet/>
      <dgm:spPr/>
      <dgm:t>
        <a:bodyPr/>
        <a:lstStyle/>
        <a:p>
          <a:endParaRPr lang="en-US"/>
        </a:p>
      </dgm:t>
    </dgm:pt>
    <dgm:pt modelId="{C53070A3-0B37-4C8D-9A7B-20C618FFD4C5}" type="sibTrans" cxnId="{457B3E45-1EEA-4005-B50C-B578C9CFECAE}">
      <dgm:prSet/>
      <dgm:spPr/>
      <dgm:t>
        <a:bodyPr/>
        <a:lstStyle/>
        <a:p>
          <a:endParaRPr lang="en-US"/>
        </a:p>
      </dgm:t>
    </dgm:pt>
    <dgm:pt modelId="{32FE819D-8A0A-49CE-89E8-BBCA992B0B09}">
      <dgm:prSet/>
      <dgm:spPr/>
      <dgm:t>
        <a:bodyPr/>
        <a:lstStyle/>
        <a:p>
          <a:r>
            <a:rPr lang="en-US"/>
            <a:t>Model: </a:t>
          </a:r>
          <a:r>
            <a:rPr lang="en-US" b="1"/>
            <a:t>GradientBoostingClassifier</a:t>
          </a:r>
          <a:endParaRPr lang="en-US"/>
        </a:p>
      </dgm:t>
    </dgm:pt>
    <dgm:pt modelId="{DC1EA9CC-28B2-4657-9A92-36E0E3AAC41E}" type="parTrans" cxnId="{0C7DD364-C563-4175-ABB6-5D70AB94CD3E}">
      <dgm:prSet/>
      <dgm:spPr/>
      <dgm:t>
        <a:bodyPr/>
        <a:lstStyle/>
        <a:p>
          <a:endParaRPr lang="en-US"/>
        </a:p>
      </dgm:t>
    </dgm:pt>
    <dgm:pt modelId="{42E8E932-6E00-4CB6-85DB-749B9447049D}" type="sibTrans" cxnId="{0C7DD364-C563-4175-ABB6-5D70AB94CD3E}">
      <dgm:prSet/>
      <dgm:spPr/>
      <dgm:t>
        <a:bodyPr/>
        <a:lstStyle/>
        <a:p>
          <a:endParaRPr lang="en-US"/>
        </a:p>
      </dgm:t>
    </dgm:pt>
    <dgm:pt modelId="{6C8ABC92-7E9B-4B9D-933A-AB8FDF97EBB0}">
      <dgm:prSet/>
      <dgm:spPr/>
      <dgm:t>
        <a:bodyPr/>
        <a:lstStyle/>
        <a:p>
          <a:r>
            <a:rPr lang="en-US"/>
            <a:t>Default Parameters</a:t>
          </a:r>
        </a:p>
      </dgm:t>
    </dgm:pt>
    <dgm:pt modelId="{B8858329-5D28-4C4E-ABC2-79C3569DD429}" type="parTrans" cxnId="{2313DB6A-CFA7-4E1B-959A-CC52CCCBB94B}">
      <dgm:prSet/>
      <dgm:spPr/>
      <dgm:t>
        <a:bodyPr/>
        <a:lstStyle/>
        <a:p>
          <a:endParaRPr lang="en-US"/>
        </a:p>
      </dgm:t>
    </dgm:pt>
    <dgm:pt modelId="{116FDD68-4AEB-466F-8B22-6215CFA3C6AF}" type="sibTrans" cxnId="{2313DB6A-CFA7-4E1B-959A-CC52CCCBB94B}">
      <dgm:prSet/>
      <dgm:spPr/>
      <dgm:t>
        <a:bodyPr/>
        <a:lstStyle/>
        <a:p>
          <a:endParaRPr lang="en-US"/>
        </a:p>
      </dgm:t>
    </dgm:pt>
    <dgm:pt modelId="{1B23B920-5D06-4DD0-9255-AB8AE63EEB90}" type="pres">
      <dgm:prSet presAssocID="{194E7FDD-5B6D-44D9-AED0-2D89C3CB8D0B}" presName="root" presStyleCnt="0">
        <dgm:presLayoutVars>
          <dgm:dir/>
          <dgm:resizeHandles val="exact"/>
        </dgm:presLayoutVars>
      </dgm:prSet>
      <dgm:spPr/>
    </dgm:pt>
    <dgm:pt modelId="{B7129E9B-3406-485B-BB93-090533187A47}" type="pres">
      <dgm:prSet presAssocID="{4F62A9BF-F56B-4447-93F4-CB762F5D8243}" presName="compNode" presStyleCnt="0"/>
      <dgm:spPr/>
    </dgm:pt>
    <dgm:pt modelId="{8D61AE57-960E-48BF-9A9C-EE2ABF651B69}" type="pres">
      <dgm:prSet presAssocID="{4F62A9BF-F56B-4447-93F4-CB762F5D82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46E930AE-6B6F-4138-8E68-E28A937A4CA7}" type="pres">
      <dgm:prSet presAssocID="{4F62A9BF-F56B-4447-93F4-CB762F5D8243}" presName="iconSpace" presStyleCnt="0"/>
      <dgm:spPr/>
    </dgm:pt>
    <dgm:pt modelId="{7103E141-0B75-410A-AED3-D49F10FFD561}" type="pres">
      <dgm:prSet presAssocID="{4F62A9BF-F56B-4447-93F4-CB762F5D8243}" presName="parTx" presStyleLbl="revTx" presStyleIdx="0" presStyleCnt="8">
        <dgm:presLayoutVars>
          <dgm:chMax val="0"/>
          <dgm:chPref val="0"/>
        </dgm:presLayoutVars>
      </dgm:prSet>
      <dgm:spPr/>
    </dgm:pt>
    <dgm:pt modelId="{C507E9A0-465E-4310-AEEF-20643CD217E8}" type="pres">
      <dgm:prSet presAssocID="{4F62A9BF-F56B-4447-93F4-CB762F5D8243}" presName="txSpace" presStyleCnt="0"/>
      <dgm:spPr/>
    </dgm:pt>
    <dgm:pt modelId="{70D8404C-25F5-41CA-9BEC-15D4096DCC5D}" type="pres">
      <dgm:prSet presAssocID="{4F62A9BF-F56B-4447-93F4-CB762F5D8243}" presName="desTx" presStyleLbl="revTx" presStyleIdx="1" presStyleCnt="8">
        <dgm:presLayoutVars/>
      </dgm:prSet>
      <dgm:spPr/>
    </dgm:pt>
    <dgm:pt modelId="{09C847F9-A15F-4225-A3CF-493334AD354F}" type="pres">
      <dgm:prSet presAssocID="{93A41004-4350-45A7-AEB9-B0D1B67749C1}" presName="sibTrans" presStyleCnt="0"/>
      <dgm:spPr/>
    </dgm:pt>
    <dgm:pt modelId="{8B188A91-0657-469F-BE59-DF30563B0D63}" type="pres">
      <dgm:prSet presAssocID="{1BF13C18-E015-4880-8DE7-3AE807F5024F}" presName="compNode" presStyleCnt="0"/>
      <dgm:spPr/>
    </dgm:pt>
    <dgm:pt modelId="{471BAC70-BECC-4F2B-BAD4-FA5DBE1FD690}" type="pres">
      <dgm:prSet presAssocID="{1BF13C18-E015-4880-8DE7-3AE807F502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34F7D300-B5E1-4B48-ACB8-8998E8DD25AF}" type="pres">
      <dgm:prSet presAssocID="{1BF13C18-E015-4880-8DE7-3AE807F5024F}" presName="iconSpace" presStyleCnt="0"/>
      <dgm:spPr/>
    </dgm:pt>
    <dgm:pt modelId="{244ED2DF-21E6-4F3B-812F-480311D9AA9F}" type="pres">
      <dgm:prSet presAssocID="{1BF13C18-E015-4880-8DE7-3AE807F5024F}" presName="parTx" presStyleLbl="revTx" presStyleIdx="2" presStyleCnt="8">
        <dgm:presLayoutVars>
          <dgm:chMax val="0"/>
          <dgm:chPref val="0"/>
        </dgm:presLayoutVars>
      </dgm:prSet>
      <dgm:spPr/>
    </dgm:pt>
    <dgm:pt modelId="{316B7A7C-9B9F-426A-8500-47138C503AB0}" type="pres">
      <dgm:prSet presAssocID="{1BF13C18-E015-4880-8DE7-3AE807F5024F}" presName="txSpace" presStyleCnt="0"/>
      <dgm:spPr/>
    </dgm:pt>
    <dgm:pt modelId="{B9B2D7DB-31FD-454B-B5D4-5DBFC8C42F1C}" type="pres">
      <dgm:prSet presAssocID="{1BF13C18-E015-4880-8DE7-3AE807F5024F}" presName="desTx" presStyleLbl="revTx" presStyleIdx="3" presStyleCnt="8">
        <dgm:presLayoutVars/>
      </dgm:prSet>
      <dgm:spPr/>
    </dgm:pt>
    <dgm:pt modelId="{05D66E43-F209-4F8B-A2C3-A17F2CCD6679}" type="pres">
      <dgm:prSet presAssocID="{1C6397B2-9CD5-42A9-A9FD-1DCDC93A4EEB}" presName="sibTrans" presStyleCnt="0"/>
      <dgm:spPr/>
    </dgm:pt>
    <dgm:pt modelId="{403A76D8-A6D4-4AB9-80A5-6E3335A23308}" type="pres">
      <dgm:prSet presAssocID="{56A1BAA7-4563-4133-B7EB-8C5870E7B164}" presName="compNode" presStyleCnt="0"/>
      <dgm:spPr/>
    </dgm:pt>
    <dgm:pt modelId="{7057CACF-5908-4F23-B852-44B575358354}" type="pres">
      <dgm:prSet presAssocID="{56A1BAA7-4563-4133-B7EB-8C5870E7B1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4D19E1E5-47C1-44B8-B392-C8F1CDC67229}" type="pres">
      <dgm:prSet presAssocID="{56A1BAA7-4563-4133-B7EB-8C5870E7B164}" presName="iconSpace" presStyleCnt="0"/>
      <dgm:spPr/>
    </dgm:pt>
    <dgm:pt modelId="{BA8175D1-3FFA-41E9-BD25-59F3F7ECEEB4}" type="pres">
      <dgm:prSet presAssocID="{56A1BAA7-4563-4133-B7EB-8C5870E7B164}" presName="parTx" presStyleLbl="revTx" presStyleIdx="4" presStyleCnt="8">
        <dgm:presLayoutVars>
          <dgm:chMax val="0"/>
          <dgm:chPref val="0"/>
        </dgm:presLayoutVars>
      </dgm:prSet>
      <dgm:spPr/>
    </dgm:pt>
    <dgm:pt modelId="{404B8051-4975-4BC3-A739-DFB0C1841F71}" type="pres">
      <dgm:prSet presAssocID="{56A1BAA7-4563-4133-B7EB-8C5870E7B164}" presName="txSpace" presStyleCnt="0"/>
      <dgm:spPr/>
    </dgm:pt>
    <dgm:pt modelId="{9055FE29-FCDB-4DA1-AD66-7BEC4D948F77}" type="pres">
      <dgm:prSet presAssocID="{56A1BAA7-4563-4133-B7EB-8C5870E7B164}" presName="desTx" presStyleLbl="revTx" presStyleIdx="5" presStyleCnt="8">
        <dgm:presLayoutVars/>
      </dgm:prSet>
      <dgm:spPr/>
    </dgm:pt>
    <dgm:pt modelId="{2C33ECDD-75D0-4573-A922-E2D1281455D7}" type="pres">
      <dgm:prSet presAssocID="{FDE97C4A-7EA5-4E4B-A401-94E324335F99}" presName="sibTrans" presStyleCnt="0"/>
      <dgm:spPr/>
    </dgm:pt>
    <dgm:pt modelId="{ACE72432-3E4B-46CC-9AE4-FDB9F67A1970}" type="pres">
      <dgm:prSet presAssocID="{AA218ED2-79EB-48DE-B0E7-7E097130497D}" presName="compNode" presStyleCnt="0"/>
      <dgm:spPr/>
    </dgm:pt>
    <dgm:pt modelId="{D467F824-83AA-422C-9016-DE4CB552D12E}" type="pres">
      <dgm:prSet presAssocID="{AA218ED2-79EB-48DE-B0E7-7E097130497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E1A4F790-8454-4067-B017-6080E6BC1B65}" type="pres">
      <dgm:prSet presAssocID="{AA218ED2-79EB-48DE-B0E7-7E097130497D}" presName="iconSpace" presStyleCnt="0"/>
      <dgm:spPr/>
    </dgm:pt>
    <dgm:pt modelId="{D5E2A791-C98C-46C5-925B-E21822336732}" type="pres">
      <dgm:prSet presAssocID="{AA218ED2-79EB-48DE-B0E7-7E097130497D}" presName="parTx" presStyleLbl="revTx" presStyleIdx="6" presStyleCnt="8">
        <dgm:presLayoutVars>
          <dgm:chMax val="0"/>
          <dgm:chPref val="0"/>
        </dgm:presLayoutVars>
      </dgm:prSet>
      <dgm:spPr/>
    </dgm:pt>
    <dgm:pt modelId="{6B89D07C-C602-4994-B1AD-C2381F8D4B58}" type="pres">
      <dgm:prSet presAssocID="{AA218ED2-79EB-48DE-B0E7-7E097130497D}" presName="txSpace" presStyleCnt="0"/>
      <dgm:spPr/>
    </dgm:pt>
    <dgm:pt modelId="{2EF29FEF-779E-401F-BE73-8C29A1B72B13}" type="pres">
      <dgm:prSet presAssocID="{AA218ED2-79EB-48DE-B0E7-7E097130497D}" presName="desTx" presStyleLbl="revTx" presStyleIdx="7" presStyleCnt="8">
        <dgm:presLayoutVars/>
      </dgm:prSet>
      <dgm:spPr/>
    </dgm:pt>
  </dgm:ptLst>
  <dgm:cxnLst>
    <dgm:cxn modelId="{0AD12000-08C0-40C8-A322-42D15CD00C78}" type="presOf" srcId="{F1A06718-5C66-4042-8D92-5C3AEC56C173}" destId="{B9B2D7DB-31FD-454B-B5D4-5DBFC8C42F1C}" srcOrd="0" destOrd="2" presId="urn:microsoft.com/office/officeart/2018/2/layout/IconLabelDescriptionList"/>
    <dgm:cxn modelId="{6AEEB906-51BC-4C92-8765-10526AF7FCFC}" type="presOf" srcId="{C8B174A2-CD11-4CB9-B0A5-11A18B41B709}" destId="{B9B2D7DB-31FD-454B-B5D4-5DBFC8C42F1C}" srcOrd="0" destOrd="0" presId="urn:microsoft.com/office/officeart/2018/2/layout/IconLabelDescriptionList"/>
    <dgm:cxn modelId="{D19B660D-3E36-4D1C-AA95-BC4D5A931F93}" type="presOf" srcId="{51878315-B025-4DA6-B869-EB84E4737AD9}" destId="{9055FE29-FCDB-4DA1-AD66-7BEC4D948F77}" srcOrd="0" destOrd="0" presId="urn:microsoft.com/office/officeart/2018/2/layout/IconLabelDescriptionList"/>
    <dgm:cxn modelId="{14698516-063D-42CB-AB93-F208138D24F9}" type="presOf" srcId="{B8B0F0E5-A026-4C80-A841-B70894CC2868}" destId="{70D8404C-25F5-41CA-9BEC-15D4096DCC5D}" srcOrd="0" destOrd="1" presId="urn:microsoft.com/office/officeart/2018/2/layout/IconLabelDescriptionList"/>
    <dgm:cxn modelId="{A3D96417-1DAE-41F0-9F63-C8B50851AD68}" srcId="{1BF13C18-E015-4880-8DE7-3AE807F5024F}" destId="{C8B174A2-CD11-4CB9-B0A5-11A18B41B709}" srcOrd="0" destOrd="0" parTransId="{86883BF9-1088-4F19-9CFA-CCED28121CDA}" sibTransId="{614F0B52-ECA5-4F96-9E02-165F051D5341}"/>
    <dgm:cxn modelId="{DBF29822-FD3C-4092-B299-5810E2F112A0}" srcId="{4F62A9BF-F56B-4447-93F4-CB762F5D8243}" destId="{D9E575D0-EE83-478C-8AE9-FCA9C3B17E14}" srcOrd="2" destOrd="0" parTransId="{C5537DD2-750D-4DC1-9195-A0B011C6FE49}" sibTransId="{030F8445-933E-44EF-9250-212D673FE613}"/>
    <dgm:cxn modelId="{E496F62D-E8DE-4C0E-9939-2D4F63D96A45}" type="presOf" srcId="{AA218ED2-79EB-48DE-B0E7-7E097130497D}" destId="{D5E2A791-C98C-46C5-925B-E21822336732}" srcOrd="0" destOrd="0" presId="urn:microsoft.com/office/officeart/2018/2/layout/IconLabelDescriptionList"/>
    <dgm:cxn modelId="{9DD46A2F-9463-4ED4-8033-5E34FB1015F6}" type="presOf" srcId="{D9E575D0-EE83-478C-8AE9-FCA9C3B17E14}" destId="{70D8404C-25F5-41CA-9BEC-15D4096DCC5D}" srcOrd="0" destOrd="2" presId="urn:microsoft.com/office/officeart/2018/2/layout/IconLabelDescriptionList"/>
    <dgm:cxn modelId="{0C7DD364-C563-4175-ABB6-5D70AB94CD3E}" srcId="{AA218ED2-79EB-48DE-B0E7-7E097130497D}" destId="{32FE819D-8A0A-49CE-89E8-BBCA992B0B09}" srcOrd="0" destOrd="0" parTransId="{DC1EA9CC-28B2-4657-9A92-36E0E3AAC41E}" sibTransId="{42E8E932-6E00-4CB6-85DB-749B9447049D}"/>
    <dgm:cxn modelId="{457B3E45-1EEA-4005-B50C-B578C9CFECAE}" srcId="{194E7FDD-5B6D-44D9-AED0-2D89C3CB8D0B}" destId="{AA218ED2-79EB-48DE-B0E7-7E097130497D}" srcOrd="3" destOrd="0" parTransId="{C5F21C34-C858-479D-ABC7-3DF8C59E33B5}" sibTransId="{C53070A3-0B37-4C8D-9A7B-20C618FFD4C5}"/>
    <dgm:cxn modelId="{9CF91C68-4130-41CA-A11D-3A718FF4D38E}" type="presOf" srcId="{4F62A9BF-F56B-4447-93F4-CB762F5D8243}" destId="{7103E141-0B75-410A-AED3-D49F10FFD561}" srcOrd="0" destOrd="0" presId="urn:microsoft.com/office/officeart/2018/2/layout/IconLabelDescriptionList"/>
    <dgm:cxn modelId="{71E1B869-450A-4B92-8554-D22287E28A2A}" srcId="{4F62A9BF-F56B-4447-93F4-CB762F5D8243}" destId="{0516E31B-58A2-49B4-A47D-06D8AF146D41}" srcOrd="0" destOrd="0" parTransId="{A5DE860F-8C5B-4B74-89D4-41BAEC420317}" sibTransId="{D31B2293-EC36-43B2-9371-6401F1281F8D}"/>
    <dgm:cxn modelId="{2313DB6A-CFA7-4E1B-959A-CC52CCCBB94B}" srcId="{AA218ED2-79EB-48DE-B0E7-7E097130497D}" destId="{6C8ABC92-7E9B-4B9D-933A-AB8FDF97EBB0}" srcOrd="1" destOrd="0" parTransId="{B8858329-5D28-4C4E-ABC2-79C3569DD429}" sibTransId="{116FDD68-4AEB-466F-8B22-6215CFA3C6AF}"/>
    <dgm:cxn modelId="{896B794F-F0D2-49AE-9993-594B0E1EC1D6}" type="presOf" srcId="{6C8ABC92-7E9B-4B9D-933A-AB8FDF97EBB0}" destId="{2EF29FEF-779E-401F-BE73-8C29A1B72B13}" srcOrd="0" destOrd="1" presId="urn:microsoft.com/office/officeart/2018/2/layout/IconLabelDescriptionList"/>
    <dgm:cxn modelId="{90DFB86F-4D60-48DC-9679-2073BE152982}" srcId="{194E7FDD-5B6D-44D9-AED0-2D89C3CB8D0B}" destId="{4F62A9BF-F56B-4447-93F4-CB762F5D8243}" srcOrd="0" destOrd="0" parTransId="{7934D12F-828E-46A3-B0AF-93AC7246A2DF}" sibTransId="{93A41004-4350-45A7-AEB9-B0D1B67749C1}"/>
    <dgm:cxn modelId="{DA26CD4F-780B-4322-98B3-CC61B5E88022}" srcId="{194E7FDD-5B6D-44D9-AED0-2D89C3CB8D0B}" destId="{56A1BAA7-4563-4133-B7EB-8C5870E7B164}" srcOrd="2" destOrd="0" parTransId="{EDB6805E-AD4A-487F-A5F7-34C9413B97BE}" sibTransId="{FDE97C4A-7EA5-4E4B-A401-94E324335F99}"/>
    <dgm:cxn modelId="{52FB7370-0B14-4DEC-8FA5-3056F8E8B056}" type="presOf" srcId="{32FE819D-8A0A-49CE-89E8-BBCA992B0B09}" destId="{2EF29FEF-779E-401F-BE73-8C29A1B72B13}" srcOrd="0" destOrd="0" presId="urn:microsoft.com/office/officeart/2018/2/layout/IconLabelDescriptionList"/>
    <dgm:cxn modelId="{D3B4528B-0716-43AF-B90A-455512A61121}" srcId="{56A1BAA7-4563-4133-B7EB-8C5870E7B164}" destId="{F03E660C-A619-4598-8EA9-80A35C85283D}" srcOrd="1" destOrd="0" parTransId="{C2782EFC-F016-4463-B8BC-47D650732DCF}" sibTransId="{C42B4BD9-5FAF-4D5E-9F1C-2C520973E5DD}"/>
    <dgm:cxn modelId="{63096193-C4D1-410A-8661-39EF2F5DF0CA}" type="presOf" srcId="{56A1BAA7-4563-4133-B7EB-8C5870E7B164}" destId="{BA8175D1-3FFA-41E9-BD25-59F3F7ECEEB4}" srcOrd="0" destOrd="0" presId="urn:microsoft.com/office/officeart/2018/2/layout/IconLabelDescriptionList"/>
    <dgm:cxn modelId="{D6F51594-A6E4-4E15-B417-58F1EEBCEBE6}" srcId="{194E7FDD-5B6D-44D9-AED0-2D89C3CB8D0B}" destId="{1BF13C18-E015-4880-8DE7-3AE807F5024F}" srcOrd="1" destOrd="0" parTransId="{384C3562-8393-4B1C-98A9-DE3376AEB765}" sibTransId="{1C6397B2-9CD5-42A9-A9FD-1DCDC93A4EEB}"/>
    <dgm:cxn modelId="{4429ED99-531C-41F1-AB90-F3800E9D60F1}" type="presOf" srcId="{194E7FDD-5B6D-44D9-AED0-2D89C3CB8D0B}" destId="{1B23B920-5D06-4DD0-9255-AB8AE63EEB90}" srcOrd="0" destOrd="0" presId="urn:microsoft.com/office/officeart/2018/2/layout/IconLabelDescriptionList"/>
    <dgm:cxn modelId="{6742ACAA-885E-4CA6-8690-FD92E4DAAC99}" srcId="{56A1BAA7-4563-4133-B7EB-8C5870E7B164}" destId="{51878315-B025-4DA6-B869-EB84E4737AD9}" srcOrd="0" destOrd="0" parTransId="{2E715A86-F94B-4FD1-A6B7-3C8050B4E822}" sibTransId="{64D98F3D-8F2C-4ACB-A877-8CC6962CFC98}"/>
    <dgm:cxn modelId="{0FC504C0-8BE2-4783-997A-6F82EB28F95F}" type="presOf" srcId="{1BF13C18-E015-4880-8DE7-3AE807F5024F}" destId="{244ED2DF-21E6-4F3B-812F-480311D9AA9F}" srcOrd="0" destOrd="0" presId="urn:microsoft.com/office/officeart/2018/2/layout/IconLabelDescriptionList"/>
    <dgm:cxn modelId="{B5BC7EC1-CCD6-49AC-91DE-1831FE8CE481}" srcId="{1BF13C18-E015-4880-8DE7-3AE807F5024F}" destId="{A636A56E-B28F-4A5B-A1F0-0684E4EA3242}" srcOrd="1" destOrd="0" parTransId="{752B9D00-5F78-4ADE-B465-AB360A4ED88B}" sibTransId="{B2DDDD68-D625-4071-9A21-4E637C84522A}"/>
    <dgm:cxn modelId="{7585E9CA-5060-4597-9965-A3FDD03FC5A0}" srcId="{1BF13C18-E015-4880-8DE7-3AE807F5024F}" destId="{F1A06718-5C66-4042-8D92-5C3AEC56C173}" srcOrd="2" destOrd="0" parTransId="{99C43AAC-B316-4151-9387-4F5689D32CE0}" sibTransId="{D9489839-1CCE-47E9-A2A2-31B8499C72BF}"/>
    <dgm:cxn modelId="{D1890DD0-2DF7-48E0-B78F-0C648F5AB833}" type="presOf" srcId="{F03E660C-A619-4598-8EA9-80A35C85283D}" destId="{9055FE29-FCDB-4DA1-AD66-7BEC4D948F77}" srcOrd="0" destOrd="1" presId="urn:microsoft.com/office/officeart/2018/2/layout/IconLabelDescriptionList"/>
    <dgm:cxn modelId="{3DD7E8EA-208A-4427-8C66-53CB33B77232}" srcId="{4F62A9BF-F56B-4447-93F4-CB762F5D8243}" destId="{B8B0F0E5-A026-4C80-A841-B70894CC2868}" srcOrd="1" destOrd="0" parTransId="{B3D0CD8F-4D06-46AD-9AE6-10C87A7BFFE3}" sibTransId="{EDA8BDB8-CF3E-4237-BD5A-C76EF892FB42}"/>
    <dgm:cxn modelId="{D8B4CDF6-589F-4B69-BB15-492F4AF5E99F}" type="presOf" srcId="{0516E31B-58A2-49B4-A47D-06D8AF146D41}" destId="{70D8404C-25F5-41CA-9BEC-15D4096DCC5D}" srcOrd="0" destOrd="0" presId="urn:microsoft.com/office/officeart/2018/2/layout/IconLabelDescriptionList"/>
    <dgm:cxn modelId="{DF5586FE-E7C1-4B4B-A0C2-6F78B0918B7D}" type="presOf" srcId="{A636A56E-B28F-4A5B-A1F0-0684E4EA3242}" destId="{B9B2D7DB-31FD-454B-B5D4-5DBFC8C42F1C}" srcOrd="0" destOrd="1" presId="urn:microsoft.com/office/officeart/2018/2/layout/IconLabelDescriptionList"/>
    <dgm:cxn modelId="{A37C8C8A-444D-449C-8A54-1DB0566129C4}" type="presParOf" srcId="{1B23B920-5D06-4DD0-9255-AB8AE63EEB90}" destId="{B7129E9B-3406-485B-BB93-090533187A47}" srcOrd="0" destOrd="0" presId="urn:microsoft.com/office/officeart/2018/2/layout/IconLabelDescriptionList"/>
    <dgm:cxn modelId="{3015B427-7566-4C4A-87B4-F1328F488C5F}" type="presParOf" srcId="{B7129E9B-3406-485B-BB93-090533187A47}" destId="{8D61AE57-960E-48BF-9A9C-EE2ABF651B69}" srcOrd="0" destOrd="0" presId="urn:microsoft.com/office/officeart/2018/2/layout/IconLabelDescriptionList"/>
    <dgm:cxn modelId="{B0DE93C2-B6C4-4BAA-9383-88A237231EC5}" type="presParOf" srcId="{B7129E9B-3406-485B-BB93-090533187A47}" destId="{46E930AE-6B6F-4138-8E68-E28A937A4CA7}" srcOrd="1" destOrd="0" presId="urn:microsoft.com/office/officeart/2018/2/layout/IconLabelDescriptionList"/>
    <dgm:cxn modelId="{B5B8556B-46F5-4E44-A10D-CC609E4D971A}" type="presParOf" srcId="{B7129E9B-3406-485B-BB93-090533187A47}" destId="{7103E141-0B75-410A-AED3-D49F10FFD561}" srcOrd="2" destOrd="0" presId="urn:microsoft.com/office/officeart/2018/2/layout/IconLabelDescriptionList"/>
    <dgm:cxn modelId="{33B38062-6B69-42F9-A798-62344FABAD9C}" type="presParOf" srcId="{B7129E9B-3406-485B-BB93-090533187A47}" destId="{C507E9A0-465E-4310-AEEF-20643CD217E8}" srcOrd="3" destOrd="0" presId="urn:microsoft.com/office/officeart/2018/2/layout/IconLabelDescriptionList"/>
    <dgm:cxn modelId="{CD439943-F0E2-4CCC-922A-1BD91E5F9A2B}" type="presParOf" srcId="{B7129E9B-3406-485B-BB93-090533187A47}" destId="{70D8404C-25F5-41CA-9BEC-15D4096DCC5D}" srcOrd="4" destOrd="0" presId="urn:microsoft.com/office/officeart/2018/2/layout/IconLabelDescriptionList"/>
    <dgm:cxn modelId="{D4E6FAC5-22AD-4742-A007-F5BF8BEE8683}" type="presParOf" srcId="{1B23B920-5D06-4DD0-9255-AB8AE63EEB90}" destId="{09C847F9-A15F-4225-A3CF-493334AD354F}" srcOrd="1" destOrd="0" presId="urn:microsoft.com/office/officeart/2018/2/layout/IconLabelDescriptionList"/>
    <dgm:cxn modelId="{C0EBE82B-B791-4FA0-85FF-535AFBCE1936}" type="presParOf" srcId="{1B23B920-5D06-4DD0-9255-AB8AE63EEB90}" destId="{8B188A91-0657-469F-BE59-DF30563B0D63}" srcOrd="2" destOrd="0" presId="urn:microsoft.com/office/officeart/2018/2/layout/IconLabelDescriptionList"/>
    <dgm:cxn modelId="{14A15D78-5D37-4ACF-8E7B-73917CE86884}" type="presParOf" srcId="{8B188A91-0657-469F-BE59-DF30563B0D63}" destId="{471BAC70-BECC-4F2B-BAD4-FA5DBE1FD690}" srcOrd="0" destOrd="0" presId="urn:microsoft.com/office/officeart/2018/2/layout/IconLabelDescriptionList"/>
    <dgm:cxn modelId="{9999C7EA-EE5F-46D6-B9C1-A96933F0F888}" type="presParOf" srcId="{8B188A91-0657-469F-BE59-DF30563B0D63}" destId="{34F7D300-B5E1-4B48-ACB8-8998E8DD25AF}" srcOrd="1" destOrd="0" presId="urn:microsoft.com/office/officeart/2018/2/layout/IconLabelDescriptionList"/>
    <dgm:cxn modelId="{937B02AB-24E0-463C-88A4-AF6AF36D7A5F}" type="presParOf" srcId="{8B188A91-0657-469F-BE59-DF30563B0D63}" destId="{244ED2DF-21E6-4F3B-812F-480311D9AA9F}" srcOrd="2" destOrd="0" presId="urn:microsoft.com/office/officeart/2018/2/layout/IconLabelDescriptionList"/>
    <dgm:cxn modelId="{EC4D084E-68A2-482A-B781-D1E257BD5D38}" type="presParOf" srcId="{8B188A91-0657-469F-BE59-DF30563B0D63}" destId="{316B7A7C-9B9F-426A-8500-47138C503AB0}" srcOrd="3" destOrd="0" presId="urn:microsoft.com/office/officeart/2018/2/layout/IconLabelDescriptionList"/>
    <dgm:cxn modelId="{37A75E23-1682-4011-AC91-E7AEF6274E16}" type="presParOf" srcId="{8B188A91-0657-469F-BE59-DF30563B0D63}" destId="{B9B2D7DB-31FD-454B-B5D4-5DBFC8C42F1C}" srcOrd="4" destOrd="0" presId="urn:microsoft.com/office/officeart/2018/2/layout/IconLabelDescriptionList"/>
    <dgm:cxn modelId="{7BF643D0-209E-489F-B7D6-1AFC18DC60B9}" type="presParOf" srcId="{1B23B920-5D06-4DD0-9255-AB8AE63EEB90}" destId="{05D66E43-F209-4F8B-A2C3-A17F2CCD6679}" srcOrd="3" destOrd="0" presId="urn:microsoft.com/office/officeart/2018/2/layout/IconLabelDescriptionList"/>
    <dgm:cxn modelId="{6E0E6273-9DBD-449A-A1E9-8D25E9577844}" type="presParOf" srcId="{1B23B920-5D06-4DD0-9255-AB8AE63EEB90}" destId="{403A76D8-A6D4-4AB9-80A5-6E3335A23308}" srcOrd="4" destOrd="0" presId="urn:microsoft.com/office/officeart/2018/2/layout/IconLabelDescriptionList"/>
    <dgm:cxn modelId="{1B862B61-2588-432D-8263-1655A7DF48B5}" type="presParOf" srcId="{403A76D8-A6D4-4AB9-80A5-6E3335A23308}" destId="{7057CACF-5908-4F23-B852-44B575358354}" srcOrd="0" destOrd="0" presId="urn:microsoft.com/office/officeart/2018/2/layout/IconLabelDescriptionList"/>
    <dgm:cxn modelId="{227722FA-A2F0-4A06-9D96-63DAFA1C124F}" type="presParOf" srcId="{403A76D8-A6D4-4AB9-80A5-6E3335A23308}" destId="{4D19E1E5-47C1-44B8-B392-C8F1CDC67229}" srcOrd="1" destOrd="0" presId="urn:microsoft.com/office/officeart/2018/2/layout/IconLabelDescriptionList"/>
    <dgm:cxn modelId="{B05CCB4D-3468-44FA-B84E-8725704B93F6}" type="presParOf" srcId="{403A76D8-A6D4-4AB9-80A5-6E3335A23308}" destId="{BA8175D1-3FFA-41E9-BD25-59F3F7ECEEB4}" srcOrd="2" destOrd="0" presId="urn:microsoft.com/office/officeart/2018/2/layout/IconLabelDescriptionList"/>
    <dgm:cxn modelId="{BD5D7205-5E38-4CFC-BBE3-3DA118B0BC9C}" type="presParOf" srcId="{403A76D8-A6D4-4AB9-80A5-6E3335A23308}" destId="{404B8051-4975-4BC3-A739-DFB0C1841F71}" srcOrd="3" destOrd="0" presId="urn:microsoft.com/office/officeart/2018/2/layout/IconLabelDescriptionList"/>
    <dgm:cxn modelId="{4220F92B-AA2B-4D45-BC1D-A3B4F847D411}" type="presParOf" srcId="{403A76D8-A6D4-4AB9-80A5-6E3335A23308}" destId="{9055FE29-FCDB-4DA1-AD66-7BEC4D948F77}" srcOrd="4" destOrd="0" presId="urn:microsoft.com/office/officeart/2018/2/layout/IconLabelDescriptionList"/>
    <dgm:cxn modelId="{A473B446-343C-4360-9493-2903D1854349}" type="presParOf" srcId="{1B23B920-5D06-4DD0-9255-AB8AE63EEB90}" destId="{2C33ECDD-75D0-4573-A922-E2D1281455D7}" srcOrd="5" destOrd="0" presId="urn:microsoft.com/office/officeart/2018/2/layout/IconLabelDescriptionList"/>
    <dgm:cxn modelId="{C0BC7DE8-147C-437C-A428-7970A9FE107A}" type="presParOf" srcId="{1B23B920-5D06-4DD0-9255-AB8AE63EEB90}" destId="{ACE72432-3E4B-46CC-9AE4-FDB9F67A1970}" srcOrd="6" destOrd="0" presId="urn:microsoft.com/office/officeart/2018/2/layout/IconLabelDescriptionList"/>
    <dgm:cxn modelId="{BE907CDE-69EE-4AB4-879B-B7A190B6412D}" type="presParOf" srcId="{ACE72432-3E4B-46CC-9AE4-FDB9F67A1970}" destId="{D467F824-83AA-422C-9016-DE4CB552D12E}" srcOrd="0" destOrd="0" presId="urn:microsoft.com/office/officeart/2018/2/layout/IconLabelDescriptionList"/>
    <dgm:cxn modelId="{4AFAAA6C-F409-4F26-B838-098E77CDF0D7}" type="presParOf" srcId="{ACE72432-3E4B-46CC-9AE4-FDB9F67A1970}" destId="{E1A4F790-8454-4067-B017-6080E6BC1B65}" srcOrd="1" destOrd="0" presId="urn:microsoft.com/office/officeart/2018/2/layout/IconLabelDescriptionList"/>
    <dgm:cxn modelId="{A59D5151-4CFB-4203-A319-46C021E179A3}" type="presParOf" srcId="{ACE72432-3E4B-46CC-9AE4-FDB9F67A1970}" destId="{D5E2A791-C98C-46C5-925B-E21822336732}" srcOrd="2" destOrd="0" presId="urn:microsoft.com/office/officeart/2018/2/layout/IconLabelDescriptionList"/>
    <dgm:cxn modelId="{5C2787DE-529D-4761-BDEB-4F269FD95DB6}" type="presParOf" srcId="{ACE72432-3E4B-46CC-9AE4-FDB9F67A1970}" destId="{6B89D07C-C602-4994-B1AD-C2381F8D4B58}" srcOrd="3" destOrd="0" presId="urn:microsoft.com/office/officeart/2018/2/layout/IconLabelDescriptionList"/>
    <dgm:cxn modelId="{59094633-E3C9-4266-A538-A51E955F4F5D}" type="presParOf" srcId="{ACE72432-3E4B-46CC-9AE4-FDB9F67A1970}" destId="{2EF29FEF-779E-401F-BE73-8C29A1B72B1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CF8555-68E9-40D3-9E6B-78C9716F5F0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2559244-E6CA-4515-A979-2CE1C7B9C06C}">
      <dgm:prSet/>
      <dgm:spPr/>
      <dgm:t>
        <a:bodyPr/>
        <a:lstStyle/>
        <a:p>
          <a:r>
            <a:rPr lang="en-US"/>
            <a:t>Section 4.2- In this section, we survey approaches that aim to infer a user’s overall preference for a product based on the opinions s/he expresses in the review, which can act as a </a:t>
          </a:r>
          <a:r>
            <a:rPr lang="en-US" i="1"/>
            <a:t>virtual rating </a:t>
          </a:r>
          <a:r>
            <a:rPr lang="en-US"/>
            <a:t>(also called an </a:t>
          </a:r>
          <a:r>
            <a:rPr lang="en-US" i="1"/>
            <a:t>inferred rating</a:t>
          </a:r>
          <a:r>
            <a:rPr lang="en-US"/>
            <a:t>, </a:t>
          </a:r>
          <a:r>
            <a:rPr lang="en-US" i="1"/>
            <a:t>opinion rating</a:t>
          </a:r>
          <a:r>
            <a:rPr lang="en-US"/>
            <a:t>, or </a:t>
          </a:r>
          <a:r>
            <a:rPr lang="en-US" i="1"/>
            <a:t>text-based rating</a:t>
          </a:r>
          <a:r>
            <a:rPr lang="en-US"/>
            <a:t>) for a CF system.” </a:t>
          </a:r>
        </a:p>
      </dgm:t>
    </dgm:pt>
    <dgm:pt modelId="{D2BAD3D2-BAC5-48F2-BC53-0E661AC9A415}" type="parTrans" cxnId="{498EBD7B-3559-457D-9001-40611047B652}">
      <dgm:prSet/>
      <dgm:spPr/>
      <dgm:t>
        <a:bodyPr/>
        <a:lstStyle/>
        <a:p>
          <a:endParaRPr lang="en-US"/>
        </a:p>
      </dgm:t>
    </dgm:pt>
    <dgm:pt modelId="{C8C621AB-6F4F-4A49-9DAB-53EC684BCB09}" type="sibTrans" cxnId="{498EBD7B-3559-457D-9001-40611047B652}">
      <dgm:prSet/>
      <dgm:spPr/>
      <dgm:t>
        <a:bodyPr/>
        <a:lstStyle/>
        <a:p>
          <a:endParaRPr lang="en-US"/>
        </a:p>
      </dgm:t>
    </dgm:pt>
    <dgm:pt modelId="{0D1AE3F2-F774-4E8F-883F-70962C10574C}">
      <dgm:prSet/>
      <dgm:spPr/>
      <dgm:t>
        <a:bodyPr/>
        <a:lstStyle/>
        <a:p>
          <a:r>
            <a:rPr lang="en-US"/>
            <a:t>Section 4.3.3 - virtual ratings are the overall opinions inferred from reviews. </a:t>
          </a:r>
        </a:p>
      </dgm:t>
    </dgm:pt>
    <dgm:pt modelId="{7857AC55-E59B-4822-AEE7-AD42F60F32DE}" type="parTrans" cxnId="{E6CAA75F-E862-4DD5-B0FF-C580AFA18E9D}">
      <dgm:prSet/>
      <dgm:spPr/>
      <dgm:t>
        <a:bodyPr/>
        <a:lstStyle/>
        <a:p>
          <a:endParaRPr lang="en-US"/>
        </a:p>
      </dgm:t>
    </dgm:pt>
    <dgm:pt modelId="{C9038216-A0D9-41BB-AC44-83AAE2079E9A}" type="sibTrans" cxnId="{E6CAA75F-E862-4DD5-B0FF-C580AFA18E9D}">
      <dgm:prSet/>
      <dgm:spPr/>
      <dgm:t>
        <a:bodyPr/>
        <a:lstStyle/>
        <a:p>
          <a:endParaRPr lang="en-US"/>
        </a:p>
      </dgm:t>
    </dgm:pt>
    <dgm:pt modelId="{D37EFBE5-CC0D-4040-8190-DE56FBAAB1AA}">
      <dgm:prSet/>
      <dgm:spPr/>
      <dgm:t>
        <a:bodyPr/>
        <a:lstStyle/>
        <a:p>
          <a:r>
            <a:rPr lang="en-US"/>
            <a:t>Section 4.3.3 - </a:t>
          </a:r>
          <a:r>
            <a:rPr lang="en-US" i="1"/>
            <a:t>opinion post-filtering</a:t>
          </a:r>
          <a:r>
            <a:rPr lang="en-US"/>
            <a:t>, in which ratings and overall opinions are first used independently to train two prediction models, and then a linear combination of the two models is realized to obtain the final rating prediction</a:t>
          </a:r>
        </a:p>
      </dgm:t>
    </dgm:pt>
    <dgm:pt modelId="{49330C82-0589-4CB9-A025-6BE71A355794}" type="parTrans" cxnId="{4F111774-340F-485D-90B2-09C502F2400A}">
      <dgm:prSet/>
      <dgm:spPr/>
      <dgm:t>
        <a:bodyPr/>
        <a:lstStyle/>
        <a:p>
          <a:endParaRPr lang="en-US"/>
        </a:p>
      </dgm:t>
    </dgm:pt>
    <dgm:pt modelId="{A6A2EFFB-F161-4579-9C0A-18B5AD37A3BD}" type="sibTrans" cxnId="{4F111774-340F-485D-90B2-09C502F2400A}">
      <dgm:prSet/>
      <dgm:spPr/>
      <dgm:t>
        <a:bodyPr/>
        <a:lstStyle/>
        <a:p>
          <a:endParaRPr lang="en-US"/>
        </a:p>
      </dgm:t>
    </dgm:pt>
    <dgm:pt modelId="{AE1C581C-A66A-45A3-B404-86BDF78EAFAD}">
      <dgm:prSet/>
      <dgm:spPr/>
      <dgm:t>
        <a:bodyPr/>
        <a:lstStyle/>
        <a:p>
          <a:r>
            <a:rPr lang="en-US">
              <a:latin typeface="Constantia" panose="02030602050306030303"/>
            </a:rPr>
            <a:t>Leveraged</a:t>
          </a:r>
          <a:r>
            <a:rPr lang="en-US"/>
            <a:t> our two most performant machine learning models—SVM and Logistic Regression</a:t>
          </a:r>
        </a:p>
      </dgm:t>
    </dgm:pt>
    <dgm:pt modelId="{6A63F092-1279-48DA-94C4-BBE938885950}" type="parTrans" cxnId="{6B4E7DD2-B2D2-4F92-B693-C8C161C96F36}">
      <dgm:prSet/>
      <dgm:spPr/>
      <dgm:t>
        <a:bodyPr/>
        <a:lstStyle/>
        <a:p>
          <a:endParaRPr lang="en-US"/>
        </a:p>
      </dgm:t>
    </dgm:pt>
    <dgm:pt modelId="{DF91272E-2C7A-4F3B-9B86-5DE3BEA5A693}" type="sibTrans" cxnId="{6B4E7DD2-B2D2-4F92-B693-C8C161C96F36}">
      <dgm:prSet/>
      <dgm:spPr/>
      <dgm:t>
        <a:bodyPr/>
        <a:lstStyle/>
        <a:p>
          <a:endParaRPr lang="en-US"/>
        </a:p>
      </dgm:t>
    </dgm:pt>
    <dgm:pt modelId="{9B34E893-C608-4731-94FF-5D5E9646AF22}">
      <dgm:prSet/>
      <dgm:spPr/>
      <dgm:t>
        <a:bodyPr/>
        <a:lstStyle/>
        <a:p>
          <a:r>
            <a:rPr lang="en-US"/>
            <a:t>Used the same 1746 pre-processed reviews to train SVM and Logistic Regression on ratings and review text. </a:t>
          </a:r>
        </a:p>
      </dgm:t>
    </dgm:pt>
    <dgm:pt modelId="{BAAA5F61-BB3A-4E12-9870-0535AC4B3B38}" type="parTrans" cxnId="{A5C2FA05-E6C3-427F-937D-C3B21B6EE299}">
      <dgm:prSet/>
      <dgm:spPr/>
      <dgm:t>
        <a:bodyPr/>
        <a:lstStyle/>
        <a:p>
          <a:endParaRPr lang="en-US"/>
        </a:p>
      </dgm:t>
    </dgm:pt>
    <dgm:pt modelId="{5A50FC46-37E9-408E-846A-EC6E9993A5D0}" type="sibTrans" cxnId="{A5C2FA05-E6C3-427F-937D-C3B21B6EE299}">
      <dgm:prSet/>
      <dgm:spPr/>
      <dgm:t>
        <a:bodyPr/>
        <a:lstStyle/>
        <a:p>
          <a:endParaRPr lang="en-US"/>
        </a:p>
      </dgm:t>
    </dgm:pt>
    <dgm:pt modelId="{89FD41E7-CB65-4FE7-BE12-48059B6542BC}">
      <dgm:prSet/>
      <dgm:spPr/>
      <dgm:t>
        <a:bodyPr/>
        <a:lstStyle/>
        <a:p>
          <a:r>
            <a:rPr lang="en-US"/>
            <a:t>Performed text representation of TF-IDF to represent each review as a vector of word frequencies. </a:t>
          </a:r>
        </a:p>
      </dgm:t>
    </dgm:pt>
    <dgm:pt modelId="{E7B7A952-2AFE-462A-AF84-BEE10A25A97C}" type="parTrans" cxnId="{46C46F90-C69C-4984-8655-22C84AAA0510}">
      <dgm:prSet/>
      <dgm:spPr/>
      <dgm:t>
        <a:bodyPr/>
        <a:lstStyle/>
        <a:p>
          <a:endParaRPr lang="en-US"/>
        </a:p>
      </dgm:t>
    </dgm:pt>
    <dgm:pt modelId="{269DCB23-314F-415D-AB45-9E2F88FB53ED}" type="sibTrans" cxnId="{46C46F90-C69C-4984-8655-22C84AAA0510}">
      <dgm:prSet/>
      <dgm:spPr/>
      <dgm:t>
        <a:bodyPr/>
        <a:lstStyle/>
        <a:p>
          <a:endParaRPr lang="en-US"/>
        </a:p>
      </dgm:t>
    </dgm:pt>
    <dgm:pt modelId="{CF3CE3B0-7508-4B72-8003-33A9852C3D91}">
      <dgm:prSet/>
      <dgm:spPr/>
      <dgm:t>
        <a:bodyPr/>
        <a:lstStyle/>
        <a:p>
          <a:r>
            <a:rPr lang="en-US"/>
            <a:t>To train the models on balanced data, employed </a:t>
          </a:r>
          <a:r>
            <a:rPr lang="en-US" err="1"/>
            <a:t>RandomOverSampler</a:t>
          </a:r>
          <a:r>
            <a:rPr lang="en-US"/>
            <a:t> which gives 1112 reviews for each rating from 1 to 5.</a:t>
          </a:r>
        </a:p>
      </dgm:t>
    </dgm:pt>
    <dgm:pt modelId="{90562BF3-6A62-4857-BAB2-D12346786130}" type="parTrans" cxnId="{196C393B-74AA-4B0F-ABD1-06A9CD1ED709}">
      <dgm:prSet/>
      <dgm:spPr/>
      <dgm:t>
        <a:bodyPr/>
        <a:lstStyle/>
        <a:p>
          <a:endParaRPr lang="en-US"/>
        </a:p>
      </dgm:t>
    </dgm:pt>
    <dgm:pt modelId="{5892DA63-B92E-458D-B467-2CF2024C2012}" type="sibTrans" cxnId="{196C393B-74AA-4B0F-ABD1-06A9CD1ED709}">
      <dgm:prSet/>
      <dgm:spPr/>
      <dgm:t>
        <a:bodyPr/>
        <a:lstStyle/>
        <a:p>
          <a:endParaRPr lang="en-US"/>
        </a:p>
      </dgm:t>
    </dgm:pt>
    <dgm:pt modelId="{13FF71B7-EDFF-448A-943D-6C14EEBC456A}" type="pres">
      <dgm:prSet presAssocID="{3CCF8555-68E9-40D3-9E6B-78C9716F5F0D}" presName="linear" presStyleCnt="0">
        <dgm:presLayoutVars>
          <dgm:animLvl val="lvl"/>
          <dgm:resizeHandles val="exact"/>
        </dgm:presLayoutVars>
      </dgm:prSet>
      <dgm:spPr/>
    </dgm:pt>
    <dgm:pt modelId="{BDA267C9-92B4-45C3-B44D-2983E79294A7}" type="pres">
      <dgm:prSet presAssocID="{E2559244-E6CA-4515-A979-2CE1C7B9C06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78920E3-B866-4FE0-B8C7-81229C0C1DBE}" type="pres">
      <dgm:prSet presAssocID="{C8C621AB-6F4F-4A49-9DAB-53EC684BCB09}" presName="spacer" presStyleCnt="0"/>
      <dgm:spPr/>
    </dgm:pt>
    <dgm:pt modelId="{7A711486-4022-4FD3-B5ED-4395E35E4008}" type="pres">
      <dgm:prSet presAssocID="{0D1AE3F2-F774-4E8F-883F-70962C10574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B63FCE6-9C8C-4269-8CB0-62BF2788D09D}" type="pres">
      <dgm:prSet presAssocID="{C9038216-A0D9-41BB-AC44-83AAE2079E9A}" presName="spacer" presStyleCnt="0"/>
      <dgm:spPr/>
    </dgm:pt>
    <dgm:pt modelId="{BA91953C-A4DB-43E3-81FD-78B53FED59EE}" type="pres">
      <dgm:prSet presAssocID="{D37EFBE5-CC0D-4040-8190-DE56FBAAB1A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C826383-526B-48A7-9B9D-A3AAFFE26739}" type="pres">
      <dgm:prSet presAssocID="{A6A2EFFB-F161-4579-9C0A-18B5AD37A3BD}" presName="spacer" presStyleCnt="0"/>
      <dgm:spPr/>
    </dgm:pt>
    <dgm:pt modelId="{2FF42B8D-46E9-416A-874F-A94041E15F68}" type="pres">
      <dgm:prSet presAssocID="{AE1C581C-A66A-45A3-B404-86BDF78EAFA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3B19A7E-0E64-43FE-B67C-7574374DB3D6}" type="pres">
      <dgm:prSet presAssocID="{DF91272E-2C7A-4F3B-9B86-5DE3BEA5A693}" presName="spacer" presStyleCnt="0"/>
      <dgm:spPr/>
    </dgm:pt>
    <dgm:pt modelId="{30C7EBB4-DE8C-4261-9AF6-96F258D2F231}" type="pres">
      <dgm:prSet presAssocID="{9B34E893-C608-4731-94FF-5D5E9646AF2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01D01C3-6224-4C39-9319-BDE93E3348AB}" type="pres">
      <dgm:prSet presAssocID="{5A50FC46-37E9-408E-846A-EC6E9993A5D0}" presName="spacer" presStyleCnt="0"/>
      <dgm:spPr/>
    </dgm:pt>
    <dgm:pt modelId="{424EC84E-6F4B-4E7A-83EC-365841B5E073}" type="pres">
      <dgm:prSet presAssocID="{89FD41E7-CB65-4FE7-BE12-48059B6542B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08D2BB8-5FFD-44DD-90A5-2C1E9FD50184}" type="pres">
      <dgm:prSet presAssocID="{269DCB23-314F-415D-AB45-9E2F88FB53ED}" presName="spacer" presStyleCnt="0"/>
      <dgm:spPr/>
    </dgm:pt>
    <dgm:pt modelId="{CC7309A5-7E54-4422-A3BE-14AFD62F6A31}" type="pres">
      <dgm:prSet presAssocID="{CF3CE3B0-7508-4B72-8003-33A9852C3D9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5C2FA05-E6C3-427F-937D-C3B21B6EE299}" srcId="{3CCF8555-68E9-40D3-9E6B-78C9716F5F0D}" destId="{9B34E893-C608-4731-94FF-5D5E9646AF22}" srcOrd="4" destOrd="0" parTransId="{BAAA5F61-BB3A-4E12-9870-0535AC4B3B38}" sibTransId="{5A50FC46-37E9-408E-846A-EC6E9993A5D0}"/>
    <dgm:cxn modelId="{D7DF8A0A-6847-4E70-BA45-ADEF3C0F573E}" type="presOf" srcId="{0D1AE3F2-F774-4E8F-883F-70962C10574C}" destId="{7A711486-4022-4FD3-B5ED-4395E35E4008}" srcOrd="0" destOrd="0" presId="urn:microsoft.com/office/officeart/2005/8/layout/vList2"/>
    <dgm:cxn modelId="{AF04F02A-5EF7-4DE8-8B42-B06AD77FEB62}" type="presOf" srcId="{89FD41E7-CB65-4FE7-BE12-48059B6542BC}" destId="{424EC84E-6F4B-4E7A-83EC-365841B5E073}" srcOrd="0" destOrd="0" presId="urn:microsoft.com/office/officeart/2005/8/layout/vList2"/>
    <dgm:cxn modelId="{196C393B-74AA-4B0F-ABD1-06A9CD1ED709}" srcId="{3CCF8555-68E9-40D3-9E6B-78C9716F5F0D}" destId="{CF3CE3B0-7508-4B72-8003-33A9852C3D91}" srcOrd="6" destOrd="0" parTransId="{90562BF3-6A62-4857-BAB2-D12346786130}" sibTransId="{5892DA63-B92E-458D-B467-2CF2024C2012}"/>
    <dgm:cxn modelId="{E6CAA75F-E862-4DD5-B0FF-C580AFA18E9D}" srcId="{3CCF8555-68E9-40D3-9E6B-78C9716F5F0D}" destId="{0D1AE3F2-F774-4E8F-883F-70962C10574C}" srcOrd="1" destOrd="0" parTransId="{7857AC55-E59B-4822-AEE7-AD42F60F32DE}" sibTransId="{C9038216-A0D9-41BB-AC44-83AAE2079E9A}"/>
    <dgm:cxn modelId="{9AB11C43-EEF8-44D4-BD97-5206A5C13133}" type="presOf" srcId="{D37EFBE5-CC0D-4040-8190-DE56FBAAB1AA}" destId="{BA91953C-A4DB-43E3-81FD-78B53FED59EE}" srcOrd="0" destOrd="0" presId="urn:microsoft.com/office/officeart/2005/8/layout/vList2"/>
    <dgm:cxn modelId="{5AC1404F-FD92-400D-9350-BE620D4FA7A9}" type="presOf" srcId="{E2559244-E6CA-4515-A979-2CE1C7B9C06C}" destId="{BDA267C9-92B4-45C3-B44D-2983E79294A7}" srcOrd="0" destOrd="0" presId="urn:microsoft.com/office/officeart/2005/8/layout/vList2"/>
    <dgm:cxn modelId="{4F111774-340F-485D-90B2-09C502F2400A}" srcId="{3CCF8555-68E9-40D3-9E6B-78C9716F5F0D}" destId="{D37EFBE5-CC0D-4040-8190-DE56FBAAB1AA}" srcOrd="2" destOrd="0" parTransId="{49330C82-0589-4CB9-A025-6BE71A355794}" sibTransId="{A6A2EFFB-F161-4579-9C0A-18B5AD37A3BD}"/>
    <dgm:cxn modelId="{498EBD7B-3559-457D-9001-40611047B652}" srcId="{3CCF8555-68E9-40D3-9E6B-78C9716F5F0D}" destId="{E2559244-E6CA-4515-A979-2CE1C7B9C06C}" srcOrd="0" destOrd="0" parTransId="{D2BAD3D2-BAC5-48F2-BC53-0E661AC9A415}" sibTransId="{C8C621AB-6F4F-4A49-9DAB-53EC684BCB09}"/>
    <dgm:cxn modelId="{46C46F90-C69C-4984-8655-22C84AAA0510}" srcId="{3CCF8555-68E9-40D3-9E6B-78C9716F5F0D}" destId="{89FD41E7-CB65-4FE7-BE12-48059B6542BC}" srcOrd="5" destOrd="0" parTransId="{E7B7A952-2AFE-462A-AF84-BEE10A25A97C}" sibTransId="{269DCB23-314F-415D-AB45-9E2F88FB53ED}"/>
    <dgm:cxn modelId="{BD6DCFA7-F51F-4F18-8F1E-39E1BE2C1FC1}" type="presOf" srcId="{9B34E893-C608-4731-94FF-5D5E9646AF22}" destId="{30C7EBB4-DE8C-4261-9AF6-96F258D2F231}" srcOrd="0" destOrd="0" presId="urn:microsoft.com/office/officeart/2005/8/layout/vList2"/>
    <dgm:cxn modelId="{B88B51B1-F15F-4C17-B24A-B3F3B51B9316}" type="presOf" srcId="{3CCF8555-68E9-40D3-9E6B-78C9716F5F0D}" destId="{13FF71B7-EDFF-448A-943D-6C14EEBC456A}" srcOrd="0" destOrd="0" presId="urn:microsoft.com/office/officeart/2005/8/layout/vList2"/>
    <dgm:cxn modelId="{C8414ECE-2B48-4FBC-A10C-2B8FEC16E5E2}" type="presOf" srcId="{AE1C581C-A66A-45A3-B404-86BDF78EAFAD}" destId="{2FF42B8D-46E9-416A-874F-A94041E15F68}" srcOrd="0" destOrd="0" presId="urn:microsoft.com/office/officeart/2005/8/layout/vList2"/>
    <dgm:cxn modelId="{6B4E7DD2-B2D2-4F92-B693-C8C161C96F36}" srcId="{3CCF8555-68E9-40D3-9E6B-78C9716F5F0D}" destId="{AE1C581C-A66A-45A3-B404-86BDF78EAFAD}" srcOrd="3" destOrd="0" parTransId="{6A63F092-1279-48DA-94C4-BBE938885950}" sibTransId="{DF91272E-2C7A-4F3B-9B86-5DE3BEA5A693}"/>
    <dgm:cxn modelId="{1CA2A8EC-4F5E-45FE-804A-447E0D164705}" type="presOf" srcId="{CF3CE3B0-7508-4B72-8003-33A9852C3D91}" destId="{CC7309A5-7E54-4422-A3BE-14AFD62F6A31}" srcOrd="0" destOrd="0" presId="urn:microsoft.com/office/officeart/2005/8/layout/vList2"/>
    <dgm:cxn modelId="{7DA10DF3-029B-4C95-9875-288689F4B8C9}" type="presParOf" srcId="{13FF71B7-EDFF-448A-943D-6C14EEBC456A}" destId="{BDA267C9-92B4-45C3-B44D-2983E79294A7}" srcOrd="0" destOrd="0" presId="urn:microsoft.com/office/officeart/2005/8/layout/vList2"/>
    <dgm:cxn modelId="{B88A7AFF-606F-4381-8362-2F7C27988E50}" type="presParOf" srcId="{13FF71B7-EDFF-448A-943D-6C14EEBC456A}" destId="{A78920E3-B866-4FE0-B8C7-81229C0C1DBE}" srcOrd="1" destOrd="0" presId="urn:microsoft.com/office/officeart/2005/8/layout/vList2"/>
    <dgm:cxn modelId="{A80D8364-357E-4718-A78A-056A16252C5D}" type="presParOf" srcId="{13FF71B7-EDFF-448A-943D-6C14EEBC456A}" destId="{7A711486-4022-4FD3-B5ED-4395E35E4008}" srcOrd="2" destOrd="0" presId="urn:microsoft.com/office/officeart/2005/8/layout/vList2"/>
    <dgm:cxn modelId="{F30B48E6-BC83-4272-863F-97A0A9798991}" type="presParOf" srcId="{13FF71B7-EDFF-448A-943D-6C14EEBC456A}" destId="{BB63FCE6-9C8C-4269-8CB0-62BF2788D09D}" srcOrd="3" destOrd="0" presId="urn:microsoft.com/office/officeart/2005/8/layout/vList2"/>
    <dgm:cxn modelId="{84A87840-FEC4-4FBD-AD6E-B170D166074B}" type="presParOf" srcId="{13FF71B7-EDFF-448A-943D-6C14EEBC456A}" destId="{BA91953C-A4DB-43E3-81FD-78B53FED59EE}" srcOrd="4" destOrd="0" presId="urn:microsoft.com/office/officeart/2005/8/layout/vList2"/>
    <dgm:cxn modelId="{56BDC132-5F11-414A-ABC9-703B7252F87F}" type="presParOf" srcId="{13FF71B7-EDFF-448A-943D-6C14EEBC456A}" destId="{AC826383-526B-48A7-9B9D-A3AAFFE26739}" srcOrd="5" destOrd="0" presId="urn:microsoft.com/office/officeart/2005/8/layout/vList2"/>
    <dgm:cxn modelId="{22049A19-0525-4A1B-A179-8A8ED642AD8F}" type="presParOf" srcId="{13FF71B7-EDFF-448A-943D-6C14EEBC456A}" destId="{2FF42B8D-46E9-416A-874F-A94041E15F68}" srcOrd="6" destOrd="0" presId="urn:microsoft.com/office/officeart/2005/8/layout/vList2"/>
    <dgm:cxn modelId="{2983A82D-3A41-4055-9BAF-B2B498E7C8B2}" type="presParOf" srcId="{13FF71B7-EDFF-448A-943D-6C14EEBC456A}" destId="{03B19A7E-0E64-43FE-B67C-7574374DB3D6}" srcOrd="7" destOrd="0" presId="urn:microsoft.com/office/officeart/2005/8/layout/vList2"/>
    <dgm:cxn modelId="{BA01A18A-7E24-4A91-9D62-00148F247D27}" type="presParOf" srcId="{13FF71B7-EDFF-448A-943D-6C14EEBC456A}" destId="{30C7EBB4-DE8C-4261-9AF6-96F258D2F231}" srcOrd="8" destOrd="0" presId="urn:microsoft.com/office/officeart/2005/8/layout/vList2"/>
    <dgm:cxn modelId="{C3277413-B992-40F0-9EEF-8C0805EE1B79}" type="presParOf" srcId="{13FF71B7-EDFF-448A-943D-6C14EEBC456A}" destId="{A01D01C3-6224-4C39-9319-BDE93E3348AB}" srcOrd="9" destOrd="0" presId="urn:microsoft.com/office/officeart/2005/8/layout/vList2"/>
    <dgm:cxn modelId="{CC282EED-4E64-49E5-871F-5201C2BABFAD}" type="presParOf" srcId="{13FF71B7-EDFF-448A-943D-6C14EEBC456A}" destId="{424EC84E-6F4B-4E7A-83EC-365841B5E073}" srcOrd="10" destOrd="0" presId="urn:microsoft.com/office/officeart/2005/8/layout/vList2"/>
    <dgm:cxn modelId="{F3C0BF56-6357-486C-AB09-107579CAE8FB}" type="presParOf" srcId="{13FF71B7-EDFF-448A-943D-6C14EEBC456A}" destId="{C08D2BB8-5FFD-44DD-90A5-2C1E9FD50184}" srcOrd="11" destOrd="0" presId="urn:microsoft.com/office/officeart/2005/8/layout/vList2"/>
    <dgm:cxn modelId="{2964EC5C-F2B0-4244-BFE8-D1C723838D79}" type="presParOf" srcId="{13FF71B7-EDFF-448A-943D-6C14EEBC456A}" destId="{CC7309A5-7E54-4422-A3BE-14AFD62F6A3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A6FA1-FA8B-4F03-9324-EBADA7685279}">
      <dsp:nvSpPr>
        <dsp:cNvPr id="0" name=""/>
        <dsp:cNvSpPr/>
      </dsp:nvSpPr>
      <dsp:spPr>
        <a:xfrm>
          <a:off x="559800" y="2443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8B9EC-4EF3-486C-9CA6-ED742A953EE1}">
      <dsp:nvSpPr>
        <dsp:cNvPr id="0" name=""/>
        <dsp:cNvSpPr/>
      </dsp:nvSpPr>
      <dsp:spPr>
        <a:xfrm>
          <a:off x="559800" y="172144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Key Insights</a:t>
          </a:r>
          <a:endParaRPr lang="en-US" sz="3600" kern="1200"/>
        </a:p>
      </dsp:txBody>
      <dsp:txXfrm>
        <a:off x="559800" y="1721440"/>
        <a:ext cx="4320000" cy="648000"/>
      </dsp:txXfrm>
    </dsp:sp>
    <dsp:sp modelId="{FD327B48-1BFE-4181-9D07-E008C40F5180}">
      <dsp:nvSpPr>
        <dsp:cNvPr id="0" name=""/>
        <dsp:cNvSpPr/>
      </dsp:nvSpPr>
      <dsp:spPr>
        <a:xfrm>
          <a:off x="559800" y="2455489"/>
          <a:ext cx="4320000" cy="1871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VADER's Closer Alignment</a:t>
          </a:r>
          <a:r>
            <a:rPr lang="en-US" sz="1700" kern="1200"/>
            <a:t>: VADER's sentiment labeling was more closely aligned with the original label distribution</a:t>
          </a:r>
          <a:r>
            <a:rPr lang="en-US" sz="1700" kern="1200">
              <a:latin typeface="Constantia" panose="02030602050306030303"/>
            </a:rPr>
            <a:t>, particularly in identifying positive reviews.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Insight</a:t>
          </a:r>
          <a:r>
            <a:rPr lang="en-US" sz="1700" kern="1200"/>
            <a:t>: One of the main reasons for VADER's superior performance is its training on external datasets, including Amazon reviews.</a:t>
          </a:r>
        </a:p>
      </dsp:txBody>
      <dsp:txXfrm>
        <a:off x="559800" y="2455489"/>
        <a:ext cx="4320000" cy="1871414"/>
      </dsp:txXfrm>
    </dsp:sp>
    <dsp:sp modelId="{4991E507-DA05-4558-89D6-9B0DCBCEAE63}">
      <dsp:nvSpPr>
        <dsp:cNvPr id="0" name=""/>
        <dsp:cNvSpPr/>
      </dsp:nvSpPr>
      <dsp:spPr>
        <a:xfrm>
          <a:off x="5635800" y="2443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F2A9F-5572-49AB-8F54-4D0D2E30B82A}">
      <dsp:nvSpPr>
        <dsp:cNvPr id="0" name=""/>
        <dsp:cNvSpPr/>
      </dsp:nvSpPr>
      <dsp:spPr>
        <a:xfrm>
          <a:off x="5635800" y="172144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Transition to Phase 2</a:t>
          </a:r>
          <a:endParaRPr lang="en-US" sz="3600" kern="1200"/>
        </a:p>
      </dsp:txBody>
      <dsp:txXfrm>
        <a:off x="5635800" y="1721440"/>
        <a:ext cx="4320000" cy="648000"/>
      </dsp:txXfrm>
    </dsp:sp>
    <dsp:sp modelId="{06D499F1-1F14-41AF-9F69-8E2684F1FD0C}">
      <dsp:nvSpPr>
        <dsp:cNvPr id="0" name=""/>
        <dsp:cNvSpPr/>
      </dsp:nvSpPr>
      <dsp:spPr>
        <a:xfrm>
          <a:off x="5635800" y="2455489"/>
          <a:ext cx="4320000" cy="1871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From Lexicon to Machine Learning</a:t>
          </a:r>
          <a:r>
            <a:rPr lang="en-US" sz="1700" kern="1200"/>
            <a:t>: Building on the insights from Phase 1, we are employing Machine Learning techniques for deeper sentiment analysis.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Goal</a:t>
          </a:r>
          <a:r>
            <a:rPr lang="en-US" sz="1700" kern="1200"/>
            <a:t>: Enhance accuracy and depth in understanding customer sentiments.</a:t>
          </a:r>
        </a:p>
      </dsp:txBody>
      <dsp:txXfrm>
        <a:off x="5635800" y="2455489"/>
        <a:ext cx="4320000" cy="1871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2E60F-FC3C-4C55-8050-980E085D946C}">
      <dsp:nvSpPr>
        <dsp:cNvPr id="0" name=""/>
        <dsp:cNvSpPr/>
      </dsp:nvSpPr>
      <dsp:spPr>
        <a:xfrm>
          <a:off x="1127283" y="1276720"/>
          <a:ext cx="896349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94976-D14C-434B-9F4A-8AFE66F4293D}">
      <dsp:nvSpPr>
        <dsp:cNvPr id="0" name=""/>
        <dsp:cNvSpPr/>
      </dsp:nvSpPr>
      <dsp:spPr>
        <a:xfrm>
          <a:off x="2077414" y="1201389"/>
          <a:ext cx="103080" cy="193800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81412"/>
            <a:satOff val="-1631"/>
            <a:lumOff val="-20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81412"/>
              <a:satOff val="-1631"/>
              <a:lumOff val="-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EA23E-CA07-44C5-B8D8-389FFF651318}">
      <dsp:nvSpPr>
        <dsp:cNvPr id="0" name=""/>
        <dsp:cNvSpPr/>
      </dsp:nvSpPr>
      <dsp:spPr>
        <a:xfrm>
          <a:off x="559703" y="821220"/>
          <a:ext cx="911071" cy="9110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55" tIns="35355" rIns="35355" bIns="3535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1</a:t>
          </a:r>
        </a:p>
      </dsp:txBody>
      <dsp:txXfrm>
        <a:off x="693126" y="954643"/>
        <a:ext cx="644225" cy="644225"/>
      </dsp:txXfrm>
    </dsp:sp>
    <dsp:sp modelId="{032E03A3-A5D3-4ECA-9059-053216A9BF84}">
      <dsp:nvSpPr>
        <dsp:cNvPr id="0" name=""/>
        <dsp:cNvSpPr/>
      </dsp:nvSpPr>
      <dsp:spPr>
        <a:xfrm>
          <a:off x="6845" y="1897891"/>
          <a:ext cx="201678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962823"/>
            <a:satOff val="-3262"/>
            <a:lumOff val="-41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62823"/>
              <a:satOff val="-3262"/>
              <a:lumOff val="-4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86" tIns="165100" rIns="159086" bIns="1651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Removed all Non-Verified records</a:t>
          </a:r>
          <a:r>
            <a:rPr lang="en-US" sz="1100" kern="1200">
              <a:latin typeface="Constantia" panose="02030602050306030303"/>
            </a:rPr>
            <a:t>. There are total 134 non verified reviews.</a:t>
          </a:r>
          <a:endParaRPr lang="en-US" sz="1100" kern="1200"/>
        </a:p>
      </dsp:txBody>
      <dsp:txXfrm>
        <a:off x="6845" y="2291011"/>
        <a:ext cx="2016787" cy="1572480"/>
      </dsp:txXfrm>
    </dsp:sp>
    <dsp:sp modelId="{2A8BD38F-117F-499C-9257-45D8FECF7CC8}">
      <dsp:nvSpPr>
        <dsp:cNvPr id="0" name=""/>
        <dsp:cNvSpPr/>
      </dsp:nvSpPr>
      <dsp:spPr>
        <a:xfrm>
          <a:off x="2247720" y="1276720"/>
          <a:ext cx="2016787" cy="72"/>
        </a:xfrm>
        <a:prstGeom prst="rect">
          <a:avLst/>
        </a:prstGeom>
        <a:solidFill>
          <a:schemeClr val="accent5">
            <a:tint val="40000"/>
            <a:alpha val="90000"/>
            <a:hueOff val="-1444235"/>
            <a:satOff val="-4893"/>
            <a:lumOff val="-62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444235"/>
              <a:satOff val="-4893"/>
              <a:lumOff val="-6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15949-73AA-4CCB-A79D-7F21F6D19FBB}">
      <dsp:nvSpPr>
        <dsp:cNvPr id="0" name=""/>
        <dsp:cNvSpPr/>
      </dsp:nvSpPr>
      <dsp:spPr>
        <a:xfrm>
          <a:off x="4318289" y="1201389"/>
          <a:ext cx="103080" cy="193800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1925647"/>
            <a:satOff val="-6523"/>
            <a:lumOff val="-83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925647"/>
              <a:satOff val="-6523"/>
              <a:lumOff val="-8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BFFD4-0317-41EF-982F-37B22736706E}">
      <dsp:nvSpPr>
        <dsp:cNvPr id="0" name=""/>
        <dsp:cNvSpPr/>
      </dsp:nvSpPr>
      <dsp:spPr>
        <a:xfrm>
          <a:off x="2800578" y="821220"/>
          <a:ext cx="911071" cy="911071"/>
        </a:xfrm>
        <a:prstGeom prst="ellips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55" tIns="35355" rIns="35355" bIns="3535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2</a:t>
          </a:r>
        </a:p>
      </dsp:txBody>
      <dsp:txXfrm>
        <a:off x="2934001" y="954643"/>
        <a:ext cx="644225" cy="644225"/>
      </dsp:txXfrm>
    </dsp:sp>
    <dsp:sp modelId="{377F3B46-6B10-437D-BC7B-9B1C14F00D2A}">
      <dsp:nvSpPr>
        <dsp:cNvPr id="0" name=""/>
        <dsp:cNvSpPr/>
      </dsp:nvSpPr>
      <dsp:spPr>
        <a:xfrm>
          <a:off x="2247720" y="1897891"/>
          <a:ext cx="201678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2407058"/>
            <a:satOff val="-8154"/>
            <a:lumOff val="-104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07058"/>
              <a:satOff val="-8154"/>
              <a:lumOff val="-10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86" tIns="165100" rIns="159086" bIns="1651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rgbClr val="000000"/>
              </a:solidFill>
              <a:latin typeface="Calibri"/>
              <a:cs typeface="Calibri"/>
            </a:rPr>
            <a:t>Dropped unwanted columns as following: 'verified', '</a:t>
          </a:r>
          <a:r>
            <a:rPr lang="en-US" sz="1100" kern="1200" err="1">
              <a:solidFill>
                <a:srgbClr val="000000"/>
              </a:solidFill>
              <a:latin typeface="Calibri"/>
              <a:cs typeface="Calibri"/>
            </a:rPr>
            <a:t>reviewerID</a:t>
          </a:r>
          <a:r>
            <a:rPr lang="en-US" sz="1100" kern="1200">
              <a:solidFill>
                <a:srgbClr val="000000"/>
              </a:solidFill>
              <a:latin typeface="Calibri"/>
              <a:cs typeface="Calibri"/>
            </a:rPr>
            <a:t>', '</a:t>
          </a:r>
          <a:r>
            <a:rPr lang="en-US" sz="1100" kern="1200" err="1">
              <a:solidFill>
                <a:srgbClr val="000000"/>
              </a:solidFill>
              <a:latin typeface="Calibri"/>
              <a:cs typeface="Calibri"/>
            </a:rPr>
            <a:t>asin</a:t>
          </a:r>
          <a:r>
            <a:rPr lang="en-US" sz="1100" kern="1200">
              <a:solidFill>
                <a:srgbClr val="000000"/>
              </a:solidFill>
              <a:latin typeface="Calibri"/>
              <a:cs typeface="Calibri"/>
            </a:rPr>
            <a:t>', '</a:t>
          </a:r>
          <a:r>
            <a:rPr lang="en-US" sz="1100" kern="1200" err="1">
              <a:solidFill>
                <a:srgbClr val="000000"/>
              </a:solidFill>
              <a:latin typeface="Calibri"/>
              <a:cs typeface="Calibri"/>
            </a:rPr>
            <a:t>reviewerName</a:t>
          </a:r>
          <a:r>
            <a:rPr lang="en-US" sz="1100" kern="1200">
              <a:solidFill>
                <a:srgbClr val="000000"/>
              </a:solidFill>
              <a:latin typeface="Calibri"/>
              <a:cs typeface="Calibri"/>
            </a:rPr>
            <a:t>', '</a:t>
          </a:r>
          <a:r>
            <a:rPr lang="en-US" sz="1100" kern="1200" err="1">
              <a:solidFill>
                <a:srgbClr val="000000"/>
              </a:solidFill>
              <a:latin typeface="Calibri"/>
              <a:cs typeface="Calibri"/>
            </a:rPr>
            <a:t>reviewTime</a:t>
          </a:r>
          <a:r>
            <a:rPr lang="en-US" sz="1100" kern="1200">
              <a:solidFill>
                <a:srgbClr val="000000"/>
              </a:solidFill>
              <a:latin typeface="Calibri"/>
              <a:cs typeface="Calibri"/>
            </a:rPr>
            <a:t>',  'style',  '</a:t>
          </a:r>
          <a:r>
            <a:rPr lang="en-US" sz="1100" kern="1200" err="1">
              <a:solidFill>
                <a:srgbClr val="000000"/>
              </a:solidFill>
              <a:latin typeface="Calibri"/>
              <a:cs typeface="Calibri"/>
            </a:rPr>
            <a:t>unixReviewTime</a:t>
          </a:r>
          <a:r>
            <a:rPr lang="en-US" sz="1100" kern="1200">
              <a:solidFill>
                <a:srgbClr val="000000"/>
              </a:solidFill>
              <a:latin typeface="Calibri"/>
              <a:cs typeface="Calibri"/>
            </a:rPr>
            <a:t>',  'vote' and 'image'</a:t>
          </a:r>
        </a:p>
      </dsp:txBody>
      <dsp:txXfrm>
        <a:off x="2247720" y="2291011"/>
        <a:ext cx="2016787" cy="1572480"/>
      </dsp:txXfrm>
    </dsp:sp>
    <dsp:sp modelId="{F103562B-9F04-46AF-9BD1-F46CC8A7FDF5}">
      <dsp:nvSpPr>
        <dsp:cNvPr id="0" name=""/>
        <dsp:cNvSpPr/>
      </dsp:nvSpPr>
      <dsp:spPr>
        <a:xfrm>
          <a:off x="4488595" y="1276720"/>
          <a:ext cx="2016787" cy="72"/>
        </a:xfrm>
        <a:prstGeom prst="rect">
          <a:avLst/>
        </a:prstGeom>
        <a:solidFill>
          <a:schemeClr val="accent5">
            <a:tint val="40000"/>
            <a:alpha val="90000"/>
            <a:hueOff val="-2888470"/>
            <a:satOff val="-9785"/>
            <a:lumOff val="-125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888470"/>
              <a:satOff val="-9785"/>
              <a:lumOff val="-1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C28D6-6927-43AD-9321-F92CCEA630A7}">
      <dsp:nvSpPr>
        <dsp:cNvPr id="0" name=""/>
        <dsp:cNvSpPr/>
      </dsp:nvSpPr>
      <dsp:spPr>
        <a:xfrm>
          <a:off x="6559163" y="1201389"/>
          <a:ext cx="103080" cy="193800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1166E-3F40-42D7-857C-348AE5A8E0BF}">
      <dsp:nvSpPr>
        <dsp:cNvPr id="0" name=""/>
        <dsp:cNvSpPr/>
      </dsp:nvSpPr>
      <dsp:spPr>
        <a:xfrm>
          <a:off x="5041453" y="821220"/>
          <a:ext cx="911071" cy="911071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55" tIns="35355" rIns="35355" bIns="3535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3</a:t>
          </a:r>
        </a:p>
      </dsp:txBody>
      <dsp:txXfrm>
        <a:off x="5174876" y="954643"/>
        <a:ext cx="644225" cy="644225"/>
      </dsp:txXfrm>
    </dsp:sp>
    <dsp:sp modelId="{E4E080D9-BD5E-462F-89B5-3CEAA40B4E4E}">
      <dsp:nvSpPr>
        <dsp:cNvPr id="0" name=""/>
        <dsp:cNvSpPr/>
      </dsp:nvSpPr>
      <dsp:spPr>
        <a:xfrm>
          <a:off x="4488595" y="1897891"/>
          <a:ext cx="201678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3851293"/>
            <a:satOff val="-13047"/>
            <a:lumOff val="-167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851293"/>
              <a:satOff val="-13047"/>
              <a:lumOff val="-16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86" tIns="165100" rIns="159086" bIns="1651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Dropped duplicates</a:t>
          </a:r>
          <a:r>
            <a:rPr lang="en-US" sz="1100" kern="1200">
              <a:latin typeface="Constantia" panose="02030602050306030303"/>
            </a:rPr>
            <a:t>. There are 892 duplicates found.</a:t>
          </a:r>
          <a:endParaRPr lang="en-US" sz="1100" kern="1200"/>
        </a:p>
      </dsp:txBody>
      <dsp:txXfrm>
        <a:off x="4488595" y="2291011"/>
        <a:ext cx="2016787" cy="1572480"/>
      </dsp:txXfrm>
    </dsp:sp>
    <dsp:sp modelId="{160D9C9B-DD90-4DBC-9629-FBE4539ACB7F}">
      <dsp:nvSpPr>
        <dsp:cNvPr id="0" name=""/>
        <dsp:cNvSpPr/>
      </dsp:nvSpPr>
      <dsp:spPr>
        <a:xfrm>
          <a:off x="6729470" y="1276719"/>
          <a:ext cx="2016787" cy="72"/>
        </a:xfrm>
        <a:prstGeom prst="rect">
          <a:avLst/>
        </a:prstGeom>
        <a:solidFill>
          <a:schemeClr val="accent5">
            <a:tint val="40000"/>
            <a:alpha val="90000"/>
            <a:hueOff val="-4332704"/>
            <a:satOff val="-14678"/>
            <a:lumOff val="-188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332704"/>
              <a:satOff val="-14678"/>
              <a:lumOff val="-1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F35ED-40B4-46E3-81F9-7D1ED41B8A0F}">
      <dsp:nvSpPr>
        <dsp:cNvPr id="0" name=""/>
        <dsp:cNvSpPr/>
      </dsp:nvSpPr>
      <dsp:spPr>
        <a:xfrm>
          <a:off x="8800038" y="1201389"/>
          <a:ext cx="103080" cy="193800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814116"/>
            <a:satOff val="-16309"/>
            <a:lumOff val="-209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814116"/>
              <a:satOff val="-16309"/>
              <a:lumOff val="-20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0ADE4-255F-4535-B06C-70CF624A0171}">
      <dsp:nvSpPr>
        <dsp:cNvPr id="0" name=""/>
        <dsp:cNvSpPr/>
      </dsp:nvSpPr>
      <dsp:spPr>
        <a:xfrm>
          <a:off x="7282328" y="821220"/>
          <a:ext cx="911071" cy="911071"/>
        </a:xfrm>
        <a:prstGeom prst="ellips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55" tIns="35355" rIns="35355" bIns="3535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4</a:t>
          </a:r>
        </a:p>
      </dsp:txBody>
      <dsp:txXfrm>
        <a:off x="7415751" y="954643"/>
        <a:ext cx="644225" cy="644225"/>
      </dsp:txXfrm>
    </dsp:sp>
    <dsp:sp modelId="{C1B821D9-22B9-4436-92F7-14A3D1108067}">
      <dsp:nvSpPr>
        <dsp:cNvPr id="0" name=""/>
        <dsp:cNvSpPr/>
      </dsp:nvSpPr>
      <dsp:spPr>
        <a:xfrm>
          <a:off x="6729470" y="1897891"/>
          <a:ext cx="201678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5295527"/>
            <a:satOff val="-17939"/>
            <a:lumOff val="-23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295527"/>
              <a:satOff val="-17939"/>
              <a:lumOff val="-23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86" tIns="165100" rIns="1590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Labeled the data based on the value of “rating of the product” i.e., as follows: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Ratings 4,5: Positive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Rating 3: Neutral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Ratings 1,2: Negative</a:t>
          </a:r>
        </a:p>
      </dsp:txBody>
      <dsp:txXfrm>
        <a:off x="6729470" y="2291011"/>
        <a:ext cx="2016787" cy="1572480"/>
      </dsp:txXfrm>
    </dsp:sp>
    <dsp:sp modelId="{FE1D9AD6-7599-4BD2-AB86-2AB983770811}">
      <dsp:nvSpPr>
        <dsp:cNvPr id="0" name=""/>
        <dsp:cNvSpPr/>
      </dsp:nvSpPr>
      <dsp:spPr>
        <a:xfrm>
          <a:off x="8970345" y="1276719"/>
          <a:ext cx="1008393" cy="72"/>
        </a:xfrm>
        <a:prstGeom prst="rect">
          <a:avLst/>
        </a:prstGeom>
        <a:solidFill>
          <a:schemeClr val="accent5">
            <a:tint val="40000"/>
            <a:alpha val="90000"/>
            <a:hueOff val="-5776939"/>
            <a:satOff val="-19570"/>
            <a:lumOff val="-251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776939"/>
              <a:satOff val="-19570"/>
              <a:lumOff val="-2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45003-DB3B-46E5-B93B-C23147567AFC}">
      <dsp:nvSpPr>
        <dsp:cNvPr id="0" name=""/>
        <dsp:cNvSpPr/>
      </dsp:nvSpPr>
      <dsp:spPr>
        <a:xfrm>
          <a:off x="9523203" y="821220"/>
          <a:ext cx="911071" cy="911071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355" tIns="35355" rIns="35355" bIns="3535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5</a:t>
          </a:r>
        </a:p>
      </dsp:txBody>
      <dsp:txXfrm>
        <a:off x="9656626" y="954643"/>
        <a:ext cx="644225" cy="644225"/>
      </dsp:txXfrm>
    </dsp:sp>
    <dsp:sp modelId="{1AB844BF-A244-4BC9-AA1A-D22EA9A671B6}">
      <dsp:nvSpPr>
        <dsp:cNvPr id="0" name=""/>
        <dsp:cNvSpPr/>
      </dsp:nvSpPr>
      <dsp:spPr>
        <a:xfrm>
          <a:off x="8970345" y="1897891"/>
          <a:ext cx="201678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86" tIns="165100" rIns="1590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Merge '</a:t>
          </a:r>
          <a:r>
            <a:rPr lang="en-US" sz="1100" kern="1200" err="1"/>
            <a:t>reviewText</a:t>
          </a:r>
          <a:r>
            <a:rPr lang="en-US" sz="1100" kern="1200"/>
            <a:t>' and 'summary' column into new 'text' column</a:t>
          </a:r>
        </a:p>
      </dsp:txBody>
      <dsp:txXfrm>
        <a:off x="8970345" y="2291011"/>
        <a:ext cx="2016787" cy="1572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58A2D-8962-44E5-9C49-4FAE5EC302C6}">
      <dsp:nvSpPr>
        <dsp:cNvPr id="0" name=""/>
        <dsp:cNvSpPr/>
      </dsp:nvSpPr>
      <dsp:spPr>
        <a:xfrm>
          <a:off x="193" y="409383"/>
          <a:ext cx="1185679" cy="11856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6884A-23C8-488A-8D3E-3CA292F2AE6F}">
      <dsp:nvSpPr>
        <dsp:cNvPr id="0" name=""/>
        <dsp:cNvSpPr/>
      </dsp:nvSpPr>
      <dsp:spPr>
        <a:xfrm>
          <a:off x="193" y="1775173"/>
          <a:ext cx="3387656" cy="50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Lexicon Approach Sampling:</a:t>
          </a:r>
        </a:p>
      </dsp:txBody>
      <dsp:txXfrm>
        <a:off x="193" y="1775173"/>
        <a:ext cx="3387656" cy="508148"/>
      </dsp:txXfrm>
    </dsp:sp>
    <dsp:sp modelId="{F56DD3DF-C58C-4FC8-AF65-32BED573CD2C}">
      <dsp:nvSpPr>
        <dsp:cNvPr id="0" name=""/>
        <dsp:cNvSpPr/>
      </dsp:nvSpPr>
      <dsp:spPr>
        <a:xfrm>
          <a:off x="193" y="2367094"/>
          <a:ext cx="3387656" cy="2230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Out of</a:t>
          </a:r>
          <a:r>
            <a:rPr lang="en-US" sz="1700" kern="1200">
              <a:latin typeface="Constantia" panose="02030602050306030303"/>
            </a:rPr>
            <a:t> </a:t>
          </a:r>
          <a:r>
            <a:rPr lang="en-US" sz="1700" b="1" kern="1200"/>
            <a:t>1,946</a:t>
          </a:r>
          <a:r>
            <a:rPr lang="en-US" sz="1700" kern="1200"/>
            <a:t>,</a:t>
          </a:r>
          <a:r>
            <a:rPr lang="en-US" sz="1700" kern="1200">
              <a:latin typeface="Constantia" panose="02030602050306030303"/>
            </a:rPr>
            <a:t> </a:t>
          </a:r>
          <a:r>
            <a:rPr lang="en-US" sz="1700" kern="1200"/>
            <a:t>selected a subset of</a:t>
          </a:r>
          <a:r>
            <a:rPr lang="en-US" sz="1700" kern="1200">
              <a:latin typeface="Constantia" panose="02030602050306030303"/>
            </a:rPr>
            <a:t> </a:t>
          </a:r>
          <a:r>
            <a:rPr lang="en-US" sz="1700" kern="1200"/>
            <a:t>200</a:t>
          </a:r>
          <a:r>
            <a:rPr lang="en-US" sz="1700" kern="1200">
              <a:latin typeface="Constantia" panose="02030602050306030303"/>
            </a:rPr>
            <a:t> </a:t>
          </a:r>
          <a:r>
            <a:rPr lang="en-US" sz="1700" kern="1200"/>
            <a:t>reviews for Lexicon-based Sentiment Analysis.</a:t>
          </a:r>
        </a:p>
      </dsp:txBody>
      <dsp:txXfrm>
        <a:off x="193" y="2367094"/>
        <a:ext cx="3387656" cy="2230907"/>
      </dsp:txXfrm>
    </dsp:sp>
    <dsp:sp modelId="{19FEF72F-DA1A-4D30-B13A-9C01A5AA3D40}">
      <dsp:nvSpPr>
        <dsp:cNvPr id="0" name=""/>
        <dsp:cNvSpPr/>
      </dsp:nvSpPr>
      <dsp:spPr>
        <a:xfrm>
          <a:off x="3980689" y="409383"/>
          <a:ext cx="1185679" cy="11856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F7ECE-B74D-4F50-8445-5960950B5CC4}">
      <dsp:nvSpPr>
        <dsp:cNvPr id="0" name=""/>
        <dsp:cNvSpPr/>
      </dsp:nvSpPr>
      <dsp:spPr>
        <a:xfrm>
          <a:off x="3980689" y="1775173"/>
          <a:ext cx="3387656" cy="50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ML Model Preparation</a:t>
          </a:r>
        </a:p>
      </dsp:txBody>
      <dsp:txXfrm>
        <a:off x="3980689" y="1775173"/>
        <a:ext cx="3387656" cy="508148"/>
      </dsp:txXfrm>
    </dsp:sp>
    <dsp:sp modelId="{1DE00C6E-731D-46CA-8BBB-A9273DCD9AC4}">
      <dsp:nvSpPr>
        <dsp:cNvPr id="0" name=""/>
        <dsp:cNvSpPr/>
      </dsp:nvSpPr>
      <dsp:spPr>
        <a:xfrm>
          <a:off x="3980689" y="2367094"/>
          <a:ext cx="3387656" cy="2230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Reserved remaining</a:t>
          </a:r>
          <a:r>
            <a:rPr lang="en-US" sz="1700" kern="1200">
              <a:latin typeface="Constantia" panose="02030602050306030303"/>
            </a:rPr>
            <a:t> </a:t>
          </a:r>
          <a:r>
            <a:rPr lang="en-US" sz="1700" kern="1200"/>
            <a:t>1,746</a:t>
          </a:r>
          <a:r>
            <a:rPr lang="en-US" sz="1700" kern="1200">
              <a:latin typeface="Constantia" panose="02030602050306030303"/>
            </a:rPr>
            <a:t> </a:t>
          </a:r>
          <a:r>
            <a:rPr lang="en-US" sz="1700" kern="1200"/>
            <a:t>reviews for Machine Learning models.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Training Set:</a:t>
          </a:r>
          <a:r>
            <a:rPr lang="en-US" sz="1700" kern="1200">
              <a:latin typeface="Constantia" panose="02030602050306030303"/>
            </a:rPr>
            <a:t> </a:t>
          </a:r>
          <a:r>
            <a:rPr lang="en-US" sz="1700" kern="1200"/>
            <a:t>70%</a:t>
          </a:r>
          <a:r>
            <a:rPr lang="en-US" sz="1700" kern="1200">
              <a:latin typeface="Constantia" panose="02030602050306030303"/>
            </a:rPr>
            <a:t> </a:t>
          </a:r>
          <a:r>
            <a:rPr lang="en-US" sz="1700" kern="1200"/>
            <a:t>of 1,746 reviews, focusing on model training and optimization.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Testing Set:</a:t>
          </a:r>
          <a:r>
            <a:rPr lang="en-US" sz="1700" kern="1200">
              <a:latin typeface="Constantia" panose="02030602050306030303"/>
            </a:rPr>
            <a:t> </a:t>
          </a:r>
          <a:r>
            <a:rPr lang="en-US" sz="1700" kern="1200"/>
            <a:t>Remaining</a:t>
          </a:r>
          <a:r>
            <a:rPr lang="en-US" sz="1700" kern="1200">
              <a:latin typeface="Constantia" panose="02030602050306030303"/>
            </a:rPr>
            <a:t> </a:t>
          </a:r>
          <a:r>
            <a:rPr lang="en-US" sz="1700" kern="1200"/>
            <a:t>30%</a:t>
          </a:r>
          <a:r>
            <a:rPr lang="en-US" sz="1700" kern="1200">
              <a:latin typeface="Constantia" panose="02030602050306030303"/>
            </a:rPr>
            <a:t> </a:t>
          </a:r>
          <a:r>
            <a:rPr lang="en-US" sz="1700" kern="1200"/>
            <a:t>of the data, used to evaluate model performance.</a:t>
          </a:r>
        </a:p>
      </dsp:txBody>
      <dsp:txXfrm>
        <a:off x="3980689" y="2367094"/>
        <a:ext cx="3387656" cy="2230907"/>
      </dsp:txXfrm>
    </dsp:sp>
    <dsp:sp modelId="{5B0086DE-822C-4ADD-A096-A53EA0665859}">
      <dsp:nvSpPr>
        <dsp:cNvPr id="0" name=""/>
        <dsp:cNvSpPr/>
      </dsp:nvSpPr>
      <dsp:spPr>
        <a:xfrm>
          <a:off x="7961185" y="409383"/>
          <a:ext cx="1185679" cy="11856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0DEB1-2774-47EE-854C-5891BE61CC88}">
      <dsp:nvSpPr>
        <dsp:cNvPr id="0" name=""/>
        <dsp:cNvSpPr/>
      </dsp:nvSpPr>
      <dsp:spPr>
        <a:xfrm>
          <a:off x="7961185" y="1775173"/>
          <a:ext cx="3387656" cy="50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Final Dataset Shapes:</a:t>
          </a:r>
        </a:p>
      </dsp:txBody>
      <dsp:txXfrm>
        <a:off x="7961185" y="1775173"/>
        <a:ext cx="3387656" cy="508148"/>
      </dsp:txXfrm>
    </dsp:sp>
    <dsp:sp modelId="{6BABC966-2056-4D8E-B57F-A4E0E9E6386D}">
      <dsp:nvSpPr>
        <dsp:cNvPr id="0" name=""/>
        <dsp:cNvSpPr/>
      </dsp:nvSpPr>
      <dsp:spPr>
        <a:xfrm>
          <a:off x="7961185" y="2367094"/>
          <a:ext cx="3387656" cy="2230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Training Data(ML)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Reviews (X): 1,222 samples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Overall Rating (y): 1,222 samples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Testing Data(ML)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"/>
              <a:ea typeface="Calibri"/>
              <a:cs typeface="Calibri"/>
            </a:rPr>
            <a:t>Reviews</a:t>
          </a:r>
          <a:r>
            <a:rPr lang="en-US" sz="1700" kern="1200"/>
            <a:t> (X): 524 samples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Overall Rating (y): 524 samples</a:t>
          </a:r>
        </a:p>
      </dsp:txBody>
      <dsp:txXfrm>
        <a:off x="7961185" y="2367094"/>
        <a:ext cx="3387656" cy="22309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33012-38D5-47AF-887D-A54F0CF6FFAB}">
      <dsp:nvSpPr>
        <dsp:cNvPr id="0" name=""/>
        <dsp:cNvSpPr/>
      </dsp:nvSpPr>
      <dsp:spPr>
        <a:xfrm>
          <a:off x="815976" y="620267"/>
          <a:ext cx="1472017" cy="147201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E7C1C-DAD1-42D1-B3AA-36F19CB58085}">
      <dsp:nvSpPr>
        <dsp:cNvPr id="0" name=""/>
        <dsp:cNvSpPr/>
      </dsp:nvSpPr>
      <dsp:spPr>
        <a:xfrm>
          <a:off x="1129684" y="933976"/>
          <a:ext cx="844600" cy="844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53A85-D6C8-4B36-93CA-EE27A00C7652}">
      <dsp:nvSpPr>
        <dsp:cNvPr id="0" name=""/>
        <dsp:cNvSpPr/>
      </dsp:nvSpPr>
      <dsp:spPr>
        <a:xfrm>
          <a:off x="345412" y="2550782"/>
          <a:ext cx="24131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Removing </a:t>
          </a:r>
          <a:r>
            <a:rPr lang="en-US" sz="1200" kern="1200">
              <a:latin typeface="Constantia" panose="02030602050306030303"/>
            </a:rPr>
            <a:t>Stop Words, Special</a:t>
          </a:r>
          <a:r>
            <a:rPr lang="en-US" sz="1200" kern="1200"/>
            <a:t> Characters, Digits, Trailing Whitespaces, Punctuations and URLs</a:t>
          </a:r>
        </a:p>
      </dsp:txBody>
      <dsp:txXfrm>
        <a:off x="345412" y="2550782"/>
        <a:ext cx="2413143" cy="720000"/>
      </dsp:txXfrm>
    </dsp:sp>
    <dsp:sp modelId="{10117E89-D039-44B8-B374-A01053172C11}">
      <dsp:nvSpPr>
        <dsp:cNvPr id="0" name=""/>
        <dsp:cNvSpPr/>
      </dsp:nvSpPr>
      <dsp:spPr>
        <a:xfrm>
          <a:off x="3651420" y="620267"/>
          <a:ext cx="1472017" cy="147201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41C65-E263-43CA-9D8F-FDD0ECA64B56}">
      <dsp:nvSpPr>
        <dsp:cNvPr id="0" name=""/>
        <dsp:cNvSpPr/>
      </dsp:nvSpPr>
      <dsp:spPr>
        <a:xfrm>
          <a:off x="3965128" y="933976"/>
          <a:ext cx="844600" cy="84460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AB87C-102E-496C-88C7-50D1ACAB2441}">
      <dsp:nvSpPr>
        <dsp:cNvPr id="0" name=""/>
        <dsp:cNvSpPr/>
      </dsp:nvSpPr>
      <dsp:spPr>
        <a:xfrm>
          <a:off x="3180857" y="2550782"/>
          <a:ext cx="24131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latin typeface="Constantia" panose="02030602050306030303"/>
            </a:rPr>
            <a:t>Expanding the contractions</a:t>
          </a:r>
        </a:p>
      </dsp:txBody>
      <dsp:txXfrm>
        <a:off x="3180857" y="2550782"/>
        <a:ext cx="2413143" cy="720000"/>
      </dsp:txXfrm>
    </dsp:sp>
    <dsp:sp modelId="{0A6B650E-2150-4220-B3BE-D931CF027DE0}">
      <dsp:nvSpPr>
        <dsp:cNvPr id="0" name=""/>
        <dsp:cNvSpPr/>
      </dsp:nvSpPr>
      <dsp:spPr>
        <a:xfrm>
          <a:off x="6486864" y="620267"/>
          <a:ext cx="1472017" cy="147201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2B99F-B373-4C77-9421-8DE7897A4313}">
      <dsp:nvSpPr>
        <dsp:cNvPr id="0" name=""/>
        <dsp:cNvSpPr/>
      </dsp:nvSpPr>
      <dsp:spPr>
        <a:xfrm>
          <a:off x="6800572" y="933976"/>
          <a:ext cx="844600" cy="844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F1AA5-A8A5-40C7-BB19-CB7FD9396F0B}">
      <dsp:nvSpPr>
        <dsp:cNvPr id="0" name=""/>
        <dsp:cNvSpPr/>
      </dsp:nvSpPr>
      <dsp:spPr>
        <a:xfrm>
          <a:off x="6016301" y="2550782"/>
          <a:ext cx="24131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Using NLTK, Tokenizing the text</a:t>
          </a:r>
        </a:p>
      </dsp:txBody>
      <dsp:txXfrm>
        <a:off x="6016301" y="2550782"/>
        <a:ext cx="2413143" cy="720000"/>
      </dsp:txXfrm>
    </dsp:sp>
    <dsp:sp modelId="{7AFA6A79-D21B-4A48-8A87-A5C198D54A20}">
      <dsp:nvSpPr>
        <dsp:cNvPr id="0" name=""/>
        <dsp:cNvSpPr/>
      </dsp:nvSpPr>
      <dsp:spPr>
        <a:xfrm>
          <a:off x="9322308" y="620267"/>
          <a:ext cx="1472017" cy="147201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769DC-4681-4A85-97D4-4ED3237E9D39}">
      <dsp:nvSpPr>
        <dsp:cNvPr id="0" name=""/>
        <dsp:cNvSpPr/>
      </dsp:nvSpPr>
      <dsp:spPr>
        <a:xfrm>
          <a:off x="9636016" y="933976"/>
          <a:ext cx="844600" cy="844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A5AE2-4990-4E56-8915-5A7B813DD232}">
      <dsp:nvSpPr>
        <dsp:cNvPr id="0" name=""/>
        <dsp:cNvSpPr/>
      </dsp:nvSpPr>
      <dsp:spPr>
        <a:xfrm>
          <a:off x="8851745" y="2550782"/>
          <a:ext cx="24131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After </a:t>
          </a:r>
          <a:r>
            <a:rPr lang="en-US" sz="1200" kern="1200">
              <a:latin typeface="Constantia" panose="02030602050306030303"/>
            </a:rPr>
            <a:t>tokenization</a:t>
          </a:r>
          <a:r>
            <a:rPr lang="en-US" sz="1200" kern="1200"/>
            <a:t>, join the tokens back into a coherent text</a:t>
          </a:r>
        </a:p>
      </dsp:txBody>
      <dsp:txXfrm>
        <a:off x="8851745" y="2550782"/>
        <a:ext cx="2413143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33012-38D5-47AF-887D-A54F0CF6FFAB}">
      <dsp:nvSpPr>
        <dsp:cNvPr id="0" name=""/>
        <dsp:cNvSpPr/>
      </dsp:nvSpPr>
      <dsp:spPr>
        <a:xfrm>
          <a:off x="1026150" y="80927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E7C1C-DAD1-42D1-B3AA-36F19CB58085}">
      <dsp:nvSpPr>
        <dsp:cNvPr id="0" name=""/>
        <dsp:cNvSpPr/>
      </dsp:nvSpPr>
      <dsp:spPr>
        <a:xfrm>
          <a:off x="1260150" y="104327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53A85-D6C8-4B36-93CA-EE27A00C7652}">
      <dsp:nvSpPr>
        <dsp:cNvPr id="0" name=""/>
        <dsp:cNvSpPr/>
      </dsp:nvSpPr>
      <dsp:spPr>
        <a:xfrm>
          <a:off x="675150" y="2249275"/>
          <a:ext cx="180000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Removing </a:t>
          </a:r>
          <a:r>
            <a:rPr lang="en-US" sz="1100" kern="1200">
              <a:latin typeface="Constantia" panose="02030602050306030303"/>
            </a:rPr>
            <a:t>Stop Words, Special</a:t>
          </a:r>
          <a:r>
            <a:rPr lang="en-US" sz="1100" kern="1200"/>
            <a:t> Characters, Digits, Trailing Whitespaces, Punctuations and URLs</a:t>
          </a:r>
        </a:p>
      </dsp:txBody>
      <dsp:txXfrm>
        <a:off x="675150" y="2249275"/>
        <a:ext cx="1800000" cy="832500"/>
      </dsp:txXfrm>
    </dsp:sp>
    <dsp:sp modelId="{10117E89-D039-44B8-B374-A01053172C11}">
      <dsp:nvSpPr>
        <dsp:cNvPr id="0" name=""/>
        <dsp:cNvSpPr/>
      </dsp:nvSpPr>
      <dsp:spPr>
        <a:xfrm>
          <a:off x="3141150" y="80927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41C65-E263-43CA-9D8F-FDD0ECA64B56}">
      <dsp:nvSpPr>
        <dsp:cNvPr id="0" name=""/>
        <dsp:cNvSpPr/>
      </dsp:nvSpPr>
      <dsp:spPr>
        <a:xfrm>
          <a:off x="3375151" y="1043275"/>
          <a:ext cx="630000" cy="63000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AB87C-102E-496C-88C7-50D1ACAB2441}">
      <dsp:nvSpPr>
        <dsp:cNvPr id="0" name=""/>
        <dsp:cNvSpPr/>
      </dsp:nvSpPr>
      <dsp:spPr>
        <a:xfrm>
          <a:off x="2790150" y="2249275"/>
          <a:ext cx="180000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Constantia" panose="02030602050306030303"/>
            </a:rPr>
            <a:t>Expanding the contractions</a:t>
          </a:r>
        </a:p>
      </dsp:txBody>
      <dsp:txXfrm>
        <a:off x="2790150" y="2249275"/>
        <a:ext cx="1800000" cy="832500"/>
      </dsp:txXfrm>
    </dsp:sp>
    <dsp:sp modelId="{0A6B650E-2150-4220-B3BE-D931CF027DE0}">
      <dsp:nvSpPr>
        <dsp:cNvPr id="0" name=""/>
        <dsp:cNvSpPr/>
      </dsp:nvSpPr>
      <dsp:spPr>
        <a:xfrm>
          <a:off x="5256151" y="80927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2B99F-B373-4C77-9421-8DE7897A4313}">
      <dsp:nvSpPr>
        <dsp:cNvPr id="0" name=""/>
        <dsp:cNvSpPr/>
      </dsp:nvSpPr>
      <dsp:spPr>
        <a:xfrm>
          <a:off x="5490151" y="104327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F1AA5-A8A5-40C7-BB19-CB7FD9396F0B}">
      <dsp:nvSpPr>
        <dsp:cNvPr id="0" name=""/>
        <dsp:cNvSpPr/>
      </dsp:nvSpPr>
      <dsp:spPr>
        <a:xfrm>
          <a:off x="4905151" y="2249275"/>
          <a:ext cx="180000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Using NLTK, Tokenizing the text</a:t>
          </a:r>
          <a:r>
            <a:rPr lang="en-US" sz="1100" kern="1200">
              <a:latin typeface="Constantia" panose="02030602050306030303"/>
            </a:rPr>
            <a:t> and lemmatization</a:t>
          </a:r>
          <a:endParaRPr lang="en-US" sz="1100" kern="1200"/>
        </a:p>
      </dsp:txBody>
      <dsp:txXfrm>
        <a:off x="4905151" y="2249275"/>
        <a:ext cx="1800000" cy="832500"/>
      </dsp:txXfrm>
    </dsp:sp>
    <dsp:sp modelId="{7AFA6A79-D21B-4A48-8A87-A5C198D54A20}">
      <dsp:nvSpPr>
        <dsp:cNvPr id="0" name=""/>
        <dsp:cNvSpPr/>
      </dsp:nvSpPr>
      <dsp:spPr>
        <a:xfrm>
          <a:off x="7371151" y="80927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769DC-4681-4A85-97D4-4ED3237E9D39}">
      <dsp:nvSpPr>
        <dsp:cNvPr id="0" name=""/>
        <dsp:cNvSpPr/>
      </dsp:nvSpPr>
      <dsp:spPr>
        <a:xfrm>
          <a:off x="7605151" y="104327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A5AE2-4990-4E56-8915-5A7B813DD232}">
      <dsp:nvSpPr>
        <dsp:cNvPr id="0" name=""/>
        <dsp:cNvSpPr/>
      </dsp:nvSpPr>
      <dsp:spPr>
        <a:xfrm>
          <a:off x="7020151" y="2249275"/>
          <a:ext cx="180000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After </a:t>
          </a:r>
          <a:r>
            <a:rPr lang="en-US" sz="1100" kern="1200">
              <a:latin typeface="Constantia" panose="02030602050306030303"/>
            </a:rPr>
            <a:t>tokenization &amp; lemmatization</a:t>
          </a:r>
          <a:r>
            <a:rPr lang="en-US" sz="1100" kern="1200"/>
            <a:t>, join the </a:t>
          </a:r>
          <a:r>
            <a:rPr lang="en-US" sz="1100" kern="1200">
              <a:latin typeface="Constantia" panose="02030602050306030303"/>
            </a:rPr>
            <a:t>lemmatized tokens</a:t>
          </a:r>
          <a:r>
            <a:rPr lang="en-US" sz="1100" kern="1200"/>
            <a:t> back into a coherent text</a:t>
          </a:r>
        </a:p>
      </dsp:txBody>
      <dsp:txXfrm>
        <a:off x="7020151" y="2249275"/>
        <a:ext cx="1800000" cy="832500"/>
      </dsp:txXfrm>
    </dsp:sp>
    <dsp:sp modelId="{D9E3EF04-7EF0-4410-AF9C-CB7EE8AF3408}">
      <dsp:nvSpPr>
        <dsp:cNvPr id="0" name=""/>
        <dsp:cNvSpPr/>
      </dsp:nvSpPr>
      <dsp:spPr>
        <a:xfrm>
          <a:off x="9486151" y="80927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5B61B-75DA-4B70-838A-8AE8DC4E55B4}">
      <dsp:nvSpPr>
        <dsp:cNvPr id="0" name=""/>
        <dsp:cNvSpPr/>
      </dsp:nvSpPr>
      <dsp:spPr>
        <a:xfrm>
          <a:off x="9720151" y="1043275"/>
          <a:ext cx="630000" cy="63000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8EBC1-5158-439D-A638-8A1B2FCADC8C}">
      <dsp:nvSpPr>
        <dsp:cNvPr id="0" name=""/>
        <dsp:cNvSpPr/>
      </dsp:nvSpPr>
      <dsp:spPr>
        <a:xfrm>
          <a:off x="9135151" y="2249275"/>
          <a:ext cx="180000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Constantia" panose="02030602050306030303"/>
            </a:rPr>
            <a:t>Used TF-IDF for feature extraction</a:t>
          </a:r>
        </a:p>
      </dsp:txBody>
      <dsp:txXfrm>
        <a:off x="9135151" y="2249275"/>
        <a:ext cx="1800000" cy="832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1AE57-960E-48BF-9A9C-EE2ABF651B69}">
      <dsp:nvSpPr>
        <dsp:cNvPr id="0" name=""/>
        <dsp:cNvSpPr/>
      </dsp:nvSpPr>
      <dsp:spPr>
        <a:xfrm>
          <a:off x="4219" y="1068322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E141-0B75-410A-AED3-D49F10FFD561}">
      <dsp:nvSpPr>
        <dsp:cNvPr id="0" name=""/>
        <dsp:cNvSpPr/>
      </dsp:nvSpPr>
      <dsp:spPr>
        <a:xfrm>
          <a:off x="4219" y="2001330"/>
          <a:ext cx="2413125" cy="37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Logistic Regression (Model 1):</a:t>
          </a:r>
          <a:endParaRPr lang="en-US" sz="1400" kern="1200"/>
        </a:p>
      </dsp:txBody>
      <dsp:txXfrm>
        <a:off x="4219" y="2001330"/>
        <a:ext cx="2413125" cy="373280"/>
      </dsp:txXfrm>
    </dsp:sp>
    <dsp:sp modelId="{70D8404C-25F5-41CA-9BEC-15D4096DCC5D}">
      <dsp:nvSpPr>
        <dsp:cNvPr id="0" name=""/>
        <dsp:cNvSpPr/>
      </dsp:nvSpPr>
      <dsp:spPr>
        <a:xfrm>
          <a:off x="4219" y="2415734"/>
          <a:ext cx="2413125" cy="708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Model: </a:t>
          </a:r>
          <a:r>
            <a:rPr lang="en-US" sz="1100" b="1" kern="1200"/>
            <a:t>LogisticRegression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Key Parameter: </a:t>
          </a:r>
          <a:r>
            <a:rPr lang="en-US" sz="1100" b="1" kern="1200"/>
            <a:t>class_weight="balanced"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Max Iterations: 500</a:t>
          </a:r>
        </a:p>
      </dsp:txBody>
      <dsp:txXfrm>
        <a:off x="4219" y="2415734"/>
        <a:ext cx="2413125" cy="708748"/>
      </dsp:txXfrm>
    </dsp:sp>
    <dsp:sp modelId="{471BAC70-BECC-4F2B-BAD4-FA5DBE1FD690}">
      <dsp:nvSpPr>
        <dsp:cNvPr id="0" name=""/>
        <dsp:cNvSpPr/>
      </dsp:nvSpPr>
      <dsp:spPr>
        <a:xfrm>
          <a:off x="2839641" y="1068322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ED2DF-21E6-4F3B-812F-480311D9AA9F}">
      <dsp:nvSpPr>
        <dsp:cNvPr id="0" name=""/>
        <dsp:cNvSpPr/>
      </dsp:nvSpPr>
      <dsp:spPr>
        <a:xfrm>
          <a:off x="2839641" y="2001330"/>
          <a:ext cx="2413125" cy="37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Support Vector Machine (SVM) (Model 2):</a:t>
          </a:r>
          <a:endParaRPr lang="en-US" sz="1400" kern="1200"/>
        </a:p>
      </dsp:txBody>
      <dsp:txXfrm>
        <a:off x="2839641" y="2001330"/>
        <a:ext cx="2413125" cy="373280"/>
      </dsp:txXfrm>
    </dsp:sp>
    <dsp:sp modelId="{B9B2D7DB-31FD-454B-B5D4-5DBFC8C42F1C}">
      <dsp:nvSpPr>
        <dsp:cNvPr id="0" name=""/>
        <dsp:cNvSpPr/>
      </dsp:nvSpPr>
      <dsp:spPr>
        <a:xfrm>
          <a:off x="2839641" y="2415734"/>
          <a:ext cx="2413125" cy="708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Model: </a:t>
          </a:r>
          <a:r>
            <a:rPr lang="en-US" sz="1100" b="1" kern="1200"/>
            <a:t>SVC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Key Parameter: </a:t>
          </a:r>
          <a:r>
            <a:rPr lang="en-US" sz="1100" b="1" kern="1200"/>
            <a:t>class_weight='balanced'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Max Iterations: 10,000</a:t>
          </a:r>
        </a:p>
      </dsp:txBody>
      <dsp:txXfrm>
        <a:off x="2839641" y="2415734"/>
        <a:ext cx="2413125" cy="708748"/>
      </dsp:txXfrm>
    </dsp:sp>
    <dsp:sp modelId="{7057CACF-5908-4F23-B852-44B575358354}">
      <dsp:nvSpPr>
        <dsp:cNvPr id="0" name=""/>
        <dsp:cNvSpPr/>
      </dsp:nvSpPr>
      <dsp:spPr>
        <a:xfrm>
          <a:off x="5675062" y="1068322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175D1-3FFA-41E9-BD25-59F3F7ECEEB4}">
      <dsp:nvSpPr>
        <dsp:cNvPr id="0" name=""/>
        <dsp:cNvSpPr/>
      </dsp:nvSpPr>
      <dsp:spPr>
        <a:xfrm>
          <a:off x="5675062" y="2001330"/>
          <a:ext cx="2413125" cy="37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Naive Bayes (Model 3):</a:t>
          </a:r>
          <a:endParaRPr lang="en-US" sz="1400" kern="1200"/>
        </a:p>
      </dsp:txBody>
      <dsp:txXfrm>
        <a:off x="5675062" y="2001330"/>
        <a:ext cx="2413125" cy="373280"/>
      </dsp:txXfrm>
    </dsp:sp>
    <dsp:sp modelId="{9055FE29-FCDB-4DA1-AD66-7BEC4D948F77}">
      <dsp:nvSpPr>
        <dsp:cNvPr id="0" name=""/>
        <dsp:cNvSpPr/>
      </dsp:nvSpPr>
      <dsp:spPr>
        <a:xfrm>
          <a:off x="5675062" y="2415734"/>
          <a:ext cx="2413125" cy="708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Model: </a:t>
          </a:r>
          <a:r>
            <a:rPr lang="en-US" sz="1100" b="1" kern="1200"/>
            <a:t>MultinomialNB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Default Parameters</a:t>
          </a:r>
        </a:p>
      </dsp:txBody>
      <dsp:txXfrm>
        <a:off x="5675062" y="2415734"/>
        <a:ext cx="2413125" cy="708748"/>
      </dsp:txXfrm>
    </dsp:sp>
    <dsp:sp modelId="{D467F824-83AA-422C-9016-DE4CB552D12E}">
      <dsp:nvSpPr>
        <dsp:cNvPr id="0" name=""/>
        <dsp:cNvSpPr/>
      </dsp:nvSpPr>
      <dsp:spPr>
        <a:xfrm>
          <a:off x="8510484" y="1068322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2A791-C98C-46C5-925B-E21822336732}">
      <dsp:nvSpPr>
        <dsp:cNvPr id="0" name=""/>
        <dsp:cNvSpPr/>
      </dsp:nvSpPr>
      <dsp:spPr>
        <a:xfrm>
          <a:off x="8510484" y="2001330"/>
          <a:ext cx="2413125" cy="37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Gradient Boosting (Model 4):</a:t>
          </a:r>
          <a:endParaRPr lang="en-US" sz="1400" kern="1200"/>
        </a:p>
      </dsp:txBody>
      <dsp:txXfrm>
        <a:off x="8510484" y="2001330"/>
        <a:ext cx="2413125" cy="373280"/>
      </dsp:txXfrm>
    </dsp:sp>
    <dsp:sp modelId="{2EF29FEF-779E-401F-BE73-8C29A1B72B13}">
      <dsp:nvSpPr>
        <dsp:cNvPr id="0" name=""/>
        <dsp:cNvSpPr/>
      </dsp:nvSpPr>
      <dsp:spPr>
        <a:xfrm>
          <a:off x="8510484" y="2415734"/>
          <a:ext cx="2413125" cy="708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Model: </a:t>
          </a:r>
          <a:r>
            <a:rPr lang="en-US" sz="1100" b="1" kern="1200"/>
            <a:t>GradientBoostingClassifier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Default Parameters</a:t>
          </a:r>
        </a:p>
      </dsp:txBody>
      <dsp:txXfrm>
        <a:off x="8510484" y="2415734"/>
        <a:ext cx="2413125" cy="7087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267C9-92B4-45C3-B44D-2983E79294A7}">
      <dsp:nvSpPr>
        <dsp:cNvPr id="0" name=""/>
        <dsp:cNvSpPr/>
      </dsp:nvSpPr>
      <dsp:spPr>
        <a:xfrm>
          <a:off x="0" y="590415"/>
          <a:ext cx="11105880" cy="524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Section 4.2- In this section, we survey approaches that aim to infer a user’s overall preference for a product based on the opinions s/he expresses in the review, which can act as a </a:t>
          </a:r>
          <a:r>
            <a:rPr lang="en-US" sz="1400" i="1" kern="1200"/>
            <a:t>virtual rating </a:t>
          </a:r>
          <a:r>
            <a:rPr lang="en-US" sz="1400" kern="1200"/>
            <a:t>(also called an </a:t>
          </a:r>
          <a:r>
            <a:rPr lang="en-US" sz="1400" i="1" kern="1200"/>
            <a:t>inferred rating</a:t>
          </a:r>
          <a:r>
            <a:rPr lang="en-US" sz="1400" kern="1200"/>
            <a:t>, </a:t>
          </a:r>
          <a:r>
            <a:rPr lang="en-US" sz="1400" i="1" kern="1200"/>
            <a:t>opinion rating</a:t>
          </a:r>
          <a:r>
            <a:rPr lang="en-US" sz="1400" kern="1200"/>
            <a:t>, or </a:t>
          </a:r>
          <a:r>
            <a:rPr lang="en-US" sz="1400" i="1" kern="1200"/>
            <a:t>text-based rating</a:t>
          </a:r>
          <a:r>
            <a:rPr lang="en-US" sz="1400" kern="1200"/>
            <a:t>) for a CF system.” </a:t>
          </a:r>
        </a:p>
      </dsp:txBody>
      <dsp:txXfrm>
        <a:off x="25587" y="616002"/>
        <a:ext cx="11054706" cy="472986"/>
      </dsp:txXfrm>
    </dsp:sp>
    <dsp:sp modelId="{7A711486-4022-4FD3-B5ED-4395E35E4008}">
      <dsp:nvSpPr>
        <dsp:cNvPr id="0" name=""/>
        <dsp:cNvSpPr/>
      </dsp:nvSpPr>
      <dsp:spPr>
        <a:xfrm>
          <a:off x="0" y="1154895"/>
          <a:ext cx="11105880" cy="524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Section 4.3.3 - virtual ratings are the overall opinions inferred from reviews. </a:t>
          </a:r>
        </a:p>
      </dsp:txBody>
      <dsp:txXfrm>
        <a:off x="25587" y="1180482"/>
        <a:ext cx="11054706" cy="472986"/>
      </dsp:txXfrm>
    </dsp:sp>
    <dsp:sp modelId="{BA91953C-A4DB-43E3-81FD-78B53FED59EE}">
      <dsp:nvSpPr>
        <dsp:cNvPr id="0" name=""/>
        <dsp:cNvSpPr/>
      </dsp:nvSpPr>
      <dsp:spPr>
        <a:xfrm>
          <a:off x="0" y="1719375"/>
          <a:ext cx="11105880" cy="524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Section 4.3.3 - </a:t>
          </a:r>
          <a:r>
            <a:rPr lang="en-US" sz="1400" i="1" kern="1200"/>
            <a:t>opinion post-filtering</a:t>
          </a:r>
          <a:r>
            <a:rPr lang="en-US" sz="1400" kern="1200"/>
            <a:t>, in which ratings and overall opinions are first used independently to train two prediction models, and then a linear combination of the two models is realized to obtain the final rating prediction</a:t>
          </a:r>
        </a:p>
      </dsp:txBody>
      <dsp:txXfrm>
        <a:off x="25587" y="1744962"/>
        <a:ext cx="11054706" cy="472986"/>
      </dsp:txXfrm>
    </dsp:sp>
    <dsp:sp modelId="{2FF42B8D-46E9-416A-874F-A94041E15F68}">
      <dsp:nvSpPr>
        <dsp:cNvPr id="0" name=""/>
        <dsp:cNvSpPr/>
      </dsp:nvSpPr>
      <dsp:spPr>
        <a:xfrm>
          <a:off x="0" y="2283855"/>
          <a:ext cx="11105880" cy="524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onstantia" panose="02030602050306030303"/>
            </a:rPr>
            <a:t>Leveraged</a:t>
          </a:r>
          <a:r>
            <a:rPr lang="en-US" sz="1400" kern="1200"/>
            <a:t> our two most performant machine learning models—SVM and Logistic Regression</a:t>
          </a:r>
        </a:p>
      </dsp:txBody>
      <dsp:txXfrm>
        <a:off x="25587" y="2309442"/>
        <a:ext cx="11054706" cy="472986"/>
      </dsp:txXfrm>
    </dsp:sp>
    <dsp:sp modelId="{30C7EBB4-DE8C-4261-9AF6-96F258D2F231}">
      <dsp:nvSpPr>
        <dsp:cNvPr id="0" name=""/>
        <dsp:cNvSpPr/>
      </dsp:nvSpPr>
      <dsp:spPr>
        <a:xfrm>
          <a:off x="0" y="2848335"/>
          <a:ext cx="11105880" cy="524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Used the same 1746 pre-processed reviews to train SVM and Logistic Regression on ratings and review text. </a:t>
          </a:r>
        </a:p>
      </dsp:txBody>
      <dsp:txXfrm>
        <a:off x="25587" y="2873922"/>
        <a:ext cx="11054706" cy="472986"/>
      </dsp:txXfrm>
    </dsp:sp>
    <dsp:sp modelId="{424EC84E-6F4B-4E7A-83EC-365841B5E073}">
      <dsp:nvSpPr>
        <dsp:cNvPr id="0" name=""/>
        <dsp:cNvSpPr/>
      </dsp:nvSpPr>
      <dsp:spPr>
        <a:xfrm>
          <a:off x="0" y="3412816"/>
          <a:ext cx="11105880" cy="524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Performed text representation of TF-IDF to represent each review as a vector of word frequencies. </a:t>
          </a:r>
        </a:p>
      </dsp:txBody>
      <dsp:txXfrm>
        <a:off x="25587" y="3438403"/>
        <a:ext cx="11054706" cy="472986"/>
      </dsp:txXfrm>
    </dsp:sp>
    <dsp:sp modelId="{CC7309A5-7E54-4422-A3BE-14AFD62F6A31}">
      <dsp:nvSpPr>
        <dsp:cNvPr id="0" name=""/>
        <dsp:cNvSpPr/>
      </dsp:nvSpPr>
      <dsp:spPr>
        <a:xfrm>
          <a:off x="0" y="3977296"/>
          <a:ext cx="11105880" cy="524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train the models on balanced data, employed </a:t>
          </a:r>
          <a:r>
            <a:rPr lang="en-US" sz="1400" kern="1200" err="1"/>
            <a:t>RandomOverSampler</a:t>
          </a:r>
          <a:r>
            <a:rPr lang="en-US" sz="1400" kern="1200"/>
            <a:t> which gives 1112 reviews for each rating from 1 to 5.</a:t>
          </a:r>
        </a:p>
      </dsp:txBody>
      <dsp:txXfrm>
        <a:off x="25587" y="4002883"/>
        <a:ext cx="11054706" cy="472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7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4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0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3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575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93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8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71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Databricks Lakehouse is at the forefront of the data management revolution. It offers an integrated solution for data engineering, science, and business analytics. </a:t>
            </a:r>
          </a:p>
          <a:p>
            <a:pPr algn="l"/>
            <a:r>
              <a:rPr lang="en-US" i="1">
                <a:latin typeface="Constantia"/>
              </a:rPr>
              <a:t>It uses the latest in cloud technology, data storage, and analyzing data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But in a rapidly evolving tech landscape, it's crucial to remember that no platform operates in isolation. Competition is fierce, and adaptability is key.</a:t>
            </a:r>
          </a:p>
          <a:p>
            <a:pPr algn="l"/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As data becomes central to business strategies, platforms like Databricks are essential. Embrace the power of data, stay agile, and be ready for what the future holds. It's a journey of promise and potential.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10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0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A646B-F117-4928-A8A2-1716300C34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nstantia" panose="02030602050306030303" pitchFamily="18" charset="0"/>
              </a:defRPr>
            </a:lvl1pPr>
          </a:lstStyle>
          <a:p>
            <a:r>
              <a:rPr lang="tr-TR" altLang="zh-CN"/>
              <a:t>Freepptbackgrounds.net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781FEE-C1F4-469A-9E36-8F4601D2ECE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nstantia" panose="0203060205030603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/>
              <a:t>www.freepptbackgrounds.net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552C6-A02E-47D7-A268-DC48634E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2023/12/8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628B0-905E-46AF-9C51-C2B5AF8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8A775-5E37-4409-A4E7-F0814E9F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9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16F80-4702-44BD-867F-324A473EAB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/>
              <a:t>Freepptbackgrounds.net</a:t>
            </a:r>
            <a:endParaRPr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0CDC5-CE5D-4691-97FD-895FAEEA2B4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 altLang="zh-CN" err="1"/>
              <a:t>Download</a:t>
            </a:r>
            <a:r>
              <a:rPr lang="tr-TR" altLang="zh-CN"/>
              <a:t> </a:t>
            </a:r>
            <a:r>
              <a:rPr lang="tr-TR" altLang="zh-CN" err="1"/>
              <a:t>free</a:t>
            </a:r>
            <a:endParaRPr lang="tr-TR" altLang="zh-CN"/>
          </a:p>
          <a:p>
            <a:pPr lvl="1"/>
            <a:r>
              <a:rPr lang="tr-TR" altLang="zh-CN" err="1"/>
              <a:t>Powerpoint</a:t>
            </a:r>
            <a:r>
              <a:rPr lang="tr-TR" altLang="zh-CN"/>
              <a:t> </a:t>
            </a:r>
            <a:r>
              <a:rPr lang="tr-TR" altLang="zh-CN" err="1"/>
              <a:t>template</a:t>
            </a:r>
            <a:endParaRPr lang="tr-TR" altLang="zh-CN"/>
          </a:p>
          <a:p>
            <a:pPr lvl="2"/>
            <a:r>
              <a:rPr lang="tr-TR" altLang="zh-CN" err="1"/>
              <a:t>and</a:t>
            </a:r>
            <a:endParaRPr lang="tr-TR" altLang="zh-CN"/>
          </a:p>
          <a:p>
            <a:pPr lvl="3"/>
            <a:r>
              <a:rPr lang="tr-TR" altLang="zh-CN"/>
              <a:t>Google </a:t>
            </a:r>
            <a:r>
              <a:rPr lang="tr-TR" altLang="zh-CN" err="1"/>
              <a:t>slides</a:t>
            </a:r>
            <a:endParaRPr lang="tr-TR" altLang="zh-CN"/>
          </a:p>
          <a:p>
            <a:pPr lvl="4"/>
            <a:r>
              <a:rPr lang="tr-TR" altLang="zh-CN"/>
              <a:t>Presentation </a:t>
            </a:r>
            <a:r>
              <a:rPr lang="tr-TR" altLang="zh-CN" err="1"/>
              <a:t>for</a:t>
            </a:r>
            <a:r>
              <a:rPr lang="tr-TR" altLang="zh-CN"/>
              <a:t> </a:t>
            </a:r>
            <a:r>
              <a:rPr lang="tr-TR" altLang="zh-CN" err="1"/>
              <a:t>you</a:t>
            </a:r>
            <a:r>
              <a:rPr lang="tr-TR" altLang="zh-CN"/>
              <a:t>.</a:t>
            </a:r>
          </a:p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E9BBA-8B26-464A-893C-B296D43F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01B33-B587-4FB0-85AB-DDC1F4A3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0712C-C969-4C2A-8ABC-CCD2466F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3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EEDC4F-CF6F-4F5A-B7D5-5DDA55C2955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altLang="zh-CN"/>
              <a:t>Freepptbackgrounds.net</a:t>
            </a:r>
            <a:endParaRPr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88988E-73BA-47A0-9593-2824B50A451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altLang="zh-CN" err="1"/>
              <a:t>Download</a:t>
            </a:r>
            <a:r>
              <a:rPr lang="tr-TR" altLang="zh-CN"/>
              <a:t> </a:t>
            </a:r>
            <a:r>
              <a:rPr lang="tr-TR" altLang="zh-CN" err="1"/>
              <a:t>free</a:t>
            </a:r>
            <a:endParaRPr lang="tr-TR" altLang="zh-CN"/>
          </a:p>
          <a:p>
            <a:pPr lvl="1"/>
            <a:r>
              <a:rPr lang="tr-TR" altLang="zh-CN" err="1"/>
              <a:t>Powerpoint</a:t>
            </a:r>
            <a:r>
              <a:rPr lang="tr-TR" altLang="zh-CN"/>
              <a:t> </a:t>
            </a:r>
            <a:r>
              <a:rPr lang="tr-TR" altLang="zh-CN" err="1"/>
              <a:t>template</a:t>
            </a:r>
            <a:endParaRPr lang="tr-TR" altLang="zh-CN"/>
          </a:p>
          <a:p>
            <a:pPr lvl="2"/>
            <a:r>
              <a:rPr lang="tr-TR" altLang="zh-CN" err="1"/>
              <a:t>and</a:t>
            </a:r>
            <a:endParaRPr lang="tr-TR" altLang="zh-CN"/>
          </a:p>
          <a:p>
            <a:pPr lvl="3"/>
            <a:r>
              <a:rPr lang="tr-TR" altLang="zh-CN"/>
              <a:t>Google </a:t>
            </a:r>
            <a:r>
              <a:rPr lang="tr-TR" altLang="zh-CN" err="1"/>
              <a:t>slides</a:t>
            </a:r>
            <a:endParaRPr lang="tr-TR" altLang="zh-CN"/>
          </a:p>
          <a:p>
            <a:pPr lvl="4"/>
            <a:r>
              <a:rPr lang="tr-TR" altLang="zh-CN"/>
              <a:t>Presentation </a:t>
            </a:r>
            <a:r>
              <a:rPr lang="tr-TR" altLang="zh-CN" err="1"/>
              <a:t>for</a:t>
            </a:r>
            <a:r>
              <a:rPr lang="tr-TR" altLang="zh-CN"/>
              <a:t> </a:t>
            </a:r>
            <a:r>
              <a:rPr lang="tr-TR" altLang="zh-CN" err="1"/>
              <a:t>you</a:t>
            </a:r>
            <a:r>
              <a:rPr lang="tr-TR" altLang="zh-CN"/>
              <a:t>.</a:t>
            </a:r>
          </a:p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E60E4-1A17-46B8-BD11-6895D1EA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CB261-00A7-4DFD-8566-0F34AD0B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146E0-61EB-40A0-AEB0-9AAA4858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0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B327-6DC4-489C-A130-8CF667D3C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r>
              <a:rPr lang="tr-TR" altLang="zh-CN"/>
              <a:t>Freepptbackgrounds.net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EB504-E0E5-46C5-B6D0-95B1660E27D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  <a:lvl2pPr>
              <a:defRPr>
                <a:latin typeface="Constantia" panose="02030602050306030303" pitchFamily="18" charset="0"/>
              </a:defRPr>
            </a:lvl2pPr>
            <a:lvl3pPr>
              <a:defRPr>
                <a:latin typeface="Constantia" panose="02030602050306030303" pitchFamily="18" charset="0"/>
              </a:defRPr>
            </a:lvl3pPr>
            <a:lvl4pPr>
              <a:defRPr>
                <a:latin typeface="Constantia" panose="02030602050306030303" pitchFamily="18" charset="0"/>
              </a:defRPr>
            </a:lvl4pPr>
            <a:lvl5pPr>
              <a:defRPr>
                <a:latin typeface="Constantia" panose="02030602050306030303" pitchFamily="18" charset="0"/>
              </a:defRPr>
            </a:lvl5pPr>
          </a:lstStyle>
          <a:p>
            <a:pPr lvl="0"/>
            <a:r>
              <a:rPr lang="tr-TR" altLang="zh-CN" err="1"/>
              <a:t>Download</a:t>
            </a:r>
            <a:r>
              <a:rPr lang="tr-TR" altLang="zh-CN"/>
              <a:t> </a:t>
            </a:r>
            <a:r>
              <a:rPr lang="tr-TR" altLang="zh-CN" err="1"/>
              <a:t>free</a:t>
            </a:r>
            <a:endParaRPr lang="tr-TR" altLang="zh-CN"/>
          </a:p>
          <a:p>
            <a:pPr lvl="1"/>
            <a:r>
              <a:rPr lang="tr-TR" altLang="zh-CN" err="1"/>
              <a:t>Powerpoint</a:t>
            </a:r>
            <a:r>
              <a:rPr lang="tr-TR" altLang="zh-CN"/>
              <a:t> </a:t>
            </a:r>
            <a:r>
              <a:rPr lang="tr-TR" altLang="zh-CN" err="1"/>
              <a:t>template</a:t>
            </a:r>
            <a:endParaRPr lang="tr-TR" altLang="zh-CN"/>
          </a:p>
          <a:p>
            <a:pPr lvl="2"/>
            <a:r>
              <a:rPr lang="tr-TR" altLang="zh-CN" err="1"/>
              <a:t>and</a:t>
            </a:r>
            <a:endParaRPr lang="tr-TR" altLang="zh-CN"/>
          </a:p>
          <a:p>
            <a:pPr lvl="3"/>
            <a:r>
              <a:rPr lang="tr-TR" altLang="zh-CN"/>
              <a:t>Google </a:t>
            </a:r>
            <a:r>
              <a:rPr lang="tr-TR" altLang="zh-CN" err="1"/>
              <a:t>slides</a:t>
            </a:r>
            <a:endParaRPr lang="tr-TR" altLang="zh-CN"/>
          </a:p>
          <a:p>
            <a:pPr lvl="4"/>
            <a:r>
              <a:rPr lang="tr-TR" altLang="zh-CN"/>
              <a:t>Presentation </a:t>
            </a:r>
            <a:r>
              <a:rPr lang="tr-TR" altLang="zh-CN" err="1"/>
              <a:t>for</a:t>
            </a:r>
            <a:r>
              <a:rPr lang="tr-TR" altLang="zh-CN"/>
              <a:t> </a:t>
            </a:r>
            <a:r>
              <a:rPr lang="tr-TR" altLang="zh-CN" err="1"/>
              <a:t>you</a:t>
            </a:r>
            <a:r>
              <a:rPr lang="tr-TR" altLang="zh-CN"/>
              <a:t>.</a:t>
            </a:r>
          </a:p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0CF13-8903-4992-88F7-C55D7F4E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2023/12/8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1C592-991D-4A88-81B0-FA07E26D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A61AE-DFB6-4E40-B78C-76E64498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2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EF327-DE46-4FD7-851C-CAD5A20AC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onstantia" panose="02030602050306030303" pitchFamily="18" charset="0"/>
              </a:defRPr>
            </a:lvl1pPr>
          </a:lstStyle>
          <a:p>
            <a:r>
              <a:rPr lang="tr-TR" altLang="zh-CN"/>
              <a:t>Freepptbackgrounds.net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08B61-6FAC-4108-97CC-3ACD182B93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/>
              <a:t>www.freepptbackgrounds.net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CB1DC-8355-42C5-AF00-8E36F02E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2023/12/8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65AD0-D1B3-49A8-9F94-E603B5BA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3DBE1-743B-438D-92D3-E40E206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3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95710" y="35697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模板下载：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www.1ppt.com/moban/          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行业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www.1ppt.com/hangye/ </a:t>
            </a:r>
          </a:p>
          <a:p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节日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www.1ppt.com/jieri/          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素材：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www.1ppt.com/sucai/</a:t>
            </a:r>
          </a:p>
          <a:p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背景图片：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www.1ppt.com/beijing/        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图表：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www.1ppt.com/tubiao/      </a:t>
            </a:r>
          </a:p>
          <a:p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精美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下载：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www.1ppt.com/xiazai/         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www.1ppt.com/powerpoint/      </a:t>
            </a:r>
          </a:p>
          <a:p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课件：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www.1ppt.com/kejian/             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字体下载：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www.1ppt.com/ziti/</a:t>
            </a:r>
          </a:p>
          <a:p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工作总结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www.1ppt.com/xiazai/zongjie/ 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工作计划：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www.1ppt.com/xiazai/jihua/</a:t>
            </a:r>
          </a:p>
          <a:p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商务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www.1ppt.com/moban/shangwu/  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个人简历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www.1ppt.com/xiazai/jianli/  </a:t>
            </a:r>
          </a:p>
          <a:p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毕业答辩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www.1ppt.com/xiazai/dabian/  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工作汇报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www.1ppt.com/xiazai/huibao/    </a:t>
            </a:r>
          </a:p>
          <a:p>
            <a:r>
              <a:rPr lang="en-US" altLang="zh-CN" sz="100">
                <a:solidFill>
                  <a:prstClr val="white"/>
                </a:solidFill>
                <a:latin typeface="Constantia" panose="02030602050306030303" pitchFamily="18" charset="0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DA7060-857A-4930-832C-C09BFD4FCF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r>
              <a:rPr lang="tr-TR" altLang="zh-CN"/>
              <a:t>Freepptbackgrounds.net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F8F7-2B15-4A01-A575-53845FA96B4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  <a:lvl2pPr>
              <a:defRPr>
                <a:latin typeface="Constantia" panose="02030602050306030303" pitchFamily="18" charset="0"/>
              </a:defRPr>
            </a:lvl2pPr>
            <a:lvl3pPr>
              <a:defRPr>
                <a:latin typeface="Constantia" panose="02030602050306030303" pitchFamily="18" charset="0"/>
              </a:defRPr>
            </a:lvl3pPr>
            <a:lvl4pPr>
              <a:defRPr>
                <a:latin typeface="Constantia" panose="02030602050306030303" pitchFamily="18" charset="0"/>
              </a:defRPr>
            </a:lvl4pPr>
            <a:lvl5pPr>
              <a:defRPr>
                <a:latin typeface="Constantia" panose="02030602050306030303" pitchFamily="18" charset="0"/>
              </a:defRPr>
            </a:lvl5pPr>
          </a:lstStyle>
          <a:p>
            <a:pPr lvl="0"/>
            <a:r>
              <a:rPr lang="tr-TR" altLang="zh-CN" err="1"/>
              <a:t>Download</a:t>
            </a:r>
            <a:r>
              <a:rPr lang="tr-TR" altLang="zh-CN"/>
              <a:t> </a:t>
            </a:r>
            <a:r>
              <a:rPr lang="tr-TR" altLang="zh-CN" err="1"/>
              <a:t>free</a:t>
            </a:r>
            <a:endParaRPr lang="tr-TR" altLang="zh-CN"/>
          </a:p>
          <a:p>
            <a:pPr lvl="1"/>
            <a:r>
              <a:rPr lang="tr-TR" altLang="zh-CN" err="1"/>
              <a:t>Powerpoint</a:t>
            </a:r>
            <a:r>
              <a:rPr lang="tr-TR" altLang="zh-CN"/>
              <a:t> </a:t>
            </a:r>
            <a:r>
              <a:rPr lang="tr-TR" altLang="zh-CN" err="1"/>
              <a:t>template</a:t>
            </a:r>
            <a:endParaRPr lang="tr-TR" altLang="zh-CN"/>
          </a:p>
          <a:p>
            <a:pPr lvl="2"/>
            <a:r>
              <a:rPr lang="tr-TR" altLang="zh-CN" err="1"/>
              <a:t>and</a:t>
            </a:r>
            <a:endParaRPr lang="tr-TR" altLang="zh-CN"/>
          </a:p>
          <a:p>
            <a:pPr lvl="3"/>
            <a:r>
              <a:rPr lang="tr-TR" altLang="zh-CN"/>
              <a:t>Google </a:t>
            </a:r>
            <a:r>
              <a:rPr lang="tr-TR" altLang="zh-CN" err="1"/>
              <a:t>slides</a:t>
            </a:r>
            <a:endParaRPr lang="tr-TR" altLang="zh-CN"/>
          </a:p>
          <a:p>
            <a:pPr lvl="4"/>
            <a:r>
              <a:rPr lang="tr-TR" altLang="zh-CN"/>
              <a:t>Presentation </a:t>
            </a:r>
            <a:r>
              <a:rPr lang="tr-TR" altLang="zh-CN" err="1"/>
              <a:t>for</a:t>
            </a:r>
            <a:r>
              <a:rPr lang="tr-TR" altLang="zh-CN"/>
              <a:t> </a:t>
            </a:r>
            <a:r>
              <a:rPr lang="tr-TR" altLang="zh-CN" err="1"/>
              <a:t>you</a:t>
            </a:r>
            <a:r>
              <a:rPr lang="tr-TR" altLang="zh-CN"/>
              <a:t>.</a:t>
            </a:r>
          </a:p>
          <a:p>
            <a:pPr lvl="0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01E7A-8C68-4E20-A803-855BD0F40B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  <a:lvl2pPr>
              <a:defRPr>
                <a:latin typeface="Constantia" panose="02030602050306030303" pitchFamily="18" charset="0"/>
              </a:defRPr>
            </a:lvl2pPr>
            <a:lvl3pPr>
              <a:defRPr>
                <a:latin typeface="Constantia" panose="02030602050306030303" pitchFamily="18" charset="0"/>
              </a:defRPr>
            </a:lvl3pPr>
            <a:lvl4pPr>
              <a:defRPr>
                <a:latin typeface="Constantia" panose="02030602050306030303" pitchFamily="18" charset="0"/>
              </a:defRPr>
            </a:lvl4pPr>
            <a:lvl5pPr>
              <a:defRPr>
                <a:latin typeface="Constantia" panose="02030602050306030303" pitchFamily="18" charset="0"/>
              </a:defRPr>
            </a:lvl5pPr>
          </a:lstStyle>
          <a:p>
            <a:pPr lvl="0"/>
            <a:r>
              <a:rPr lang="tr-TR" altLang="zh-CN" err="1"/>
              <a:t>Download</a:t>
            </a:r>
            <a:r>
              <a:rPr lang="tr-TR" altLang="zh-CN"/>
              <a:t> </a:t>
            </a:r>
            <a:r>
              <a:rPr lang="tr-TR" altLang="zh-CN" err="1"/>
              <a:t>free</a:t>
            </a:r>
            <a:endParaRPr lang="tr-TR" altLang="zh-CN"/>
          </a:p>
          <a:p>
            <a:pPr lvl="1"/>
            <a:r>
              <a:rPr lang="tr-TR" altLang="zh-CN" err="1"/>
              <a:t>Powerpoint</a:t>
            </a:r>
            <a:r>
              <a:rPr lang="tr-TR" altLang="zh-CN"/>
              <a:t> </a:t>
            </a:r>
            <a:r>
              <a:rPr lang="tr-TR" altLang="zh-CN" err="1"/>
              <a:t>template</a:t>
            </a:r>
            <a:endParaRPr lang="tr-TR" altLang="zh-CN"/>
          </a:p>
          <a:p>
            <a:pPr lvl="2"/>
            <a:r>
              <a:rPr lang="tr-TR" altLang="zh-CN" err="1"/>
              <a:t>and</a:t>
            </a:r>
            <a:endParaRPr lang="tr-TR" altLang="zh-CN"/>
          </a:p>
          <a:p>
            <a:pPr lvl="3"/>
            <a:r>
              <a:rPr lang="tr-TR" altLang="zh-CN"/>
              <a:t>Google </a:t>
            </a:r>
            <a:r>
              <a:rPr lang="tr-TR" altLang="zh-CN" err="1"/>
              <a:t>slides</a:t>
            </a:r>
            <a:endParaRPr lang="tr-TR" altLang="zh-CN"/>
          </a:p>
          <a:p>
            <a:pPr lvl="4"/>
            <a:r>
              <a:rPr lang="tr-TR" altLang="zh-CN"/>
              <a:t>Presentation </a:t>
            </a:r>
            <a:r>
              <a:rPr lang="tr-TR" altLang="zh-CN" err="1"/>
              <a:t>for</a:t>
            </a:r>
            <a:r>
              <a:rPr lang="tr-TR" altLang="zh-CN"/>
              <a:t> </a:t>
            </a:r>
            <a:r>
              <a:rPr lang="tr-TR" altLang="zh-CN" err="1"/>
              <a:t>you</a:t>
            </a:r>
            <a:r>
              <a:rPr lang="tr-TR" altLang="zh-CN"/>
              <a:t>.</a:t>
            </a:r>
          </a:p>
          <a:p>
            <a:pPr lvl="0"/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15B9C-5EC5-4D9B-B5D9-BB297278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2023/12/8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2F8F48-9F51-4F97-9DA9-9E015ACE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7C295-EAAA-41B7-986C-D8AFF63F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7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F4CDC-4DFE-4DB1-972E-CE28FCB9A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r>
              <a:rPr lang="tr-TR" altLang="zh-CN"/>
              <a:t>Freepptbackgrounds.net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09ECFB-135A-4BF2-82FE-C099094248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onstantia" panose="0203060205030603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/>
              <a:t>www.freepptbackgrounds.net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14377-BA6A-4199-BDEB-7EFD3B82FC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  <a:lvl2pPr>
              <a:defRPr>
                <a:latin typeface="Constantia" panose="02030602050306030303" pitchFamily="18" charset="0"/>
              </a:defRPr>
            </a:lvl2pPr>
            <a:lvl3pPr>
              <a:defRPr>
                <a:latin typeface="Constantia" panose="02030602050306030303" pitchFamily="18" charset="0"/>
              </a:defRPr>
            </a:lvl3pPr>
            <a:lvl4pPr>
              <a:defRPr>
                <a:latin typeface="Constantia" panose="02030602050306030303" pitchFamily="18" charset="0"/>
              </a:defRPr>
            </a:lvl4pPr>
            <a:lvl5pPr>
              <a:defRPr>
                <a:latin typeface="Constantia" panose="02030602050306030303" pitchFamily="18" charset="0"/>
              </a:defRPr>
            </a:lvl5pPr>
          </a:lstStyle>
          <a:p>
            <a:pPr lvl="0"/>
            <a:r>
              <a:rPr lang="tr-TR" altLang="zh-CN" err="1"/>
              <a:t>Download</a:t>
            </a:r>
            <a:r>
              <a:rPr lang="tr-TR" altLang="zh-CN"/>
              <a:t> </a:t>
            </a:r>
            <a:r>
              <a:rPr lang="tr-TR" altLang="zh-CN" err="1"/>
              <a:t>free</a:t>
            </a:r>
            <a:endParaRPr lang="tr-TR" altLang="zh-CN"/>
          </a:p>
          <a:p>
            <a:pPr lvl="1"/>
            <a:r>
              <a:rPr lang="tr-TR" altLang="zh-CN" err="1"/>
              <a:t>Powerpoint</a:t>
            </a:r>
            <a:r>
              <a:rPr lang="tr-TR" altLang="zh-CN"/>
              <a:t> </a:t>
            </a:r>
            <a:r>
              <a:rPr lang="tr-TR" altLang="zh-CN" err="1"/>
              <a:t>template</a:t>
            </a:r>
            <a:endParaRPr lang="tr-TR" altLang="zh-CN"/>
          </a:p>
          <a:p>
            <a:pPr lvl="2"/>
            <a:r>
              <a:rPr lang="tr-TR" altLang="zh-CN" err="1"/>
              <a:t>and</a:t>
            </a:r>
            <a:endParaRPr lang="tr-TR" altLang="zh-CN"/>
          </a:p>
          <a:p>
            <a:pPr lvl="3"/>
            <a:r>
              <a:rPr lang="tr-TR" altLang="zh-CN"/>
              <a:t>Google </a:t>
            </a:r>
            <a:r>
              <a:rPr lang="tr-TR" altLang="zh-CN" err="1"/>
              <a:t>slides</a:t>
            </a:r>
            <a:endParaRPr lang="tr-TR" altLang="zh-CN"/>
          </a:p>
          <a:p>
            <a:pPr lvl="4"/>
            <a:r>
              <a:rPr lang="tr-TR" altLang="zh-CN"/>
              <a:t>Presentation </a:t>
            </a:r>
            <a:r>
              <a:rPr lang="tr-TR" altLang="zh-CN" err="1"/>
              <a:t>for</a:t>
            </a:r>
            <a:r>
              <a:rPr lang="tr-TR" altLang="zh-CN"/>
              <a:t> </a:t>
            </a:r>
            <a:r>
              <a:rPr lang="tr-TR" altLang="zh-CN" err="1"/>
              <a:t>you</a:t>
            </a:r>
            <a:r>
              <a:rPr lang="tr-TR" altLang="zh-CN"/>
              <a:t>.</a:t>
            </a:r>
          </a:p>
          <a:p>
            <a:pPr lvl="0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A16539-559F-474B-992A-1331A0355B6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onstantia" panose="0203060205030603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/>
              <a:t>www.freepptbackgrounds.net</a:t>
            </a: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C14912-C4A7-47EF-A8EC-B0F50FA6545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  <a:lvl2pPr>
              <a:defRPr>
                <a:latin typeface="Constantia" panose="02030602050306030303" pitchFamily="18" charset="0"/>
              </a:defRPr>
            </a:lvl2pPr>
            <a:lvl3pPr>
              <a:defRPr>
                <a:latin typeface="Constantia" panose="02030602050306030303" pitchFamily="18" charset="0"/>
              </a:defRPr>
            </a:lvl3pPr>
            <a:lvl4pPr>
              <a:defRPr>
                <a:latin typeface="Constantia" panose="02030602050306030303" pitchFamily="18" charset="0"/>
              </a:defRPr>
            </a:lvl4pPr>
            <a:lvl5pPr>
              <a:defRPr>
                <a:latin typeface="Constantia" panose="02030602050306030303" pitchFamily="18" charset="0"/>
              </a:defRPr>
            </a:lvl5pPr>
          </a:lstStyle>
          <a:p>
            <a:pPr lvl="0"/>
            <a:r>
              <a:rPr lang="tr-TR" altLang="zh-CN" err="1"/>
              <a:t>Download</a:t>
            </a:r>
            <a:r>
              <a:rPr lang="tr-TR" altLang="zh-CN"/>
              <a:t> </a:t>
            </a:r>
            <a:r>
              <a:rPr lang="tr-TR" altLang="zh-CN" err="1"/>
              <a:t>free</a:t>
            </a:r>
            <a:endParaRPr lang="tr-TR" altLang="zh-CN"/>
          </a:p>
          <a:p>
            <a:pPr lvl="1"/>
            <a:r>
              <a:rPr lang="tr-TR" altLang="zh-CN" err="1"/>
              <a:t>Powerpoint</a:t>
            </a:r>
            <a:r>
              <a:rPr lang="tr-TR" altLang="zh-CN"/>
              <a:t> </a:t>
            </a:r>
            <a:r>
              <a:rPr lang="tr-TR" altLang="zh-CN" err="1"/>
              <a:t>template</a:t>
            </a:r>
            <a:endParaRPr lang="tr-TR" altLang="zh-CN"/>
          </a:p>
          <a:p>
            <a:pPr lvl="2"/>
            <a:r>
              <a:rPr lang="tr-TR" altLang="zh-CN" err="1"/>
              <a:t>and</a:t>
            </a:r>
            <a:endParaRPr lang="tr-TR" altLang="zh-CN"/>
          </a:p>
          <a:p>
            <a:pPr lvl="3"/>
            <a:r>
              <a:rPr lang="tr-TR" altLang="zh-CN"/>
              <a:t>Google </a:t>
            </a:r>
            <a:r>
              <a:rPr lang="tr-TR" altLang="zh-CN" err="1"/>
              <a:t>slides</a:t>
            </a:r>
            <a:endParaRPr lang="tr-TR" altLang="zh-CN"/>
          </a:p>
          <a:p>
            <a:pPr lvl="4"/>
            <a:r>
              <a:rPr lang="tr-TR" altLang="zh-CN"/>
              <a:t>Presentation </a:t>
            </a:r>
            <a:r>
              <a:rPr lang="tr-TR" altLang="zh-CN" err="1"/>
              <a:t>for</a:t>
            </a:r>
            <a:r>
              <a:rPr lang="tr-TR" altLang="zh-CN"/>
              <a:t> </a:t>
            </a:r>
            <a:r>
              <a:rPr lang="tr-TR" altLang="zh-CN" err="1"/>
              <a:t>you</a:t>
            </a:r>
            <a:r>
              <a:rPr lang="tr-TR" altLang="zh-CN"/>
              <a:t>.</a:t>
            </a:r>
          </a:p>
          <a:p>
            <a:pPr lvl="0"/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1CC34F-E9B9-4EFD-A3C4-0BA19D4E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2023/12/8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06A62-EAF9-495D-B60F-8B898B61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51980E-AD6D-4890-B2E1-61420E5A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0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66452-93AB-427B-9625-F906CB897E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r>
              <a:rPr lang="tr-TR" altLang="zh-CN"/>
              <a:t>Freepptbackgrounds.net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D17F3-7053-4148-800C-FB4B3C05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2023/12/8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709179-9F05-4ED9-898C-DD1E14C4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DE3C05-79FC-42A5-B9A2-AC8CCD3D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9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BF4A8C-F0F4-41A6-BF41-876FEF21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4BE2DC-A408-49B2-A4F8-EE9769AF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16DA8-302B-4AE1-AF88-B9CFFEEE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0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40FE9-4853-4B02-9ACB-5CAF18847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/>
              <a:t>Freepptbackgrounds.net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361D0-290C-442A-8B44-B0642C42D6F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altLang="zh-CN" err="1"/>
              <a:t>Download</a:t>
            </a:r>
            <a:r>
              <a:rPr lang="tr-TR" altLang="zh-CN"/>
              <a:t> </a:t>
            </a:r>
            <a:r>
              <a:rPr lang="tr-TR" altLang="zh-CN" err="1"/>
              <a:t>free</a:t>
            </a:r>
            <a:endParaRPr lang="tr-TR" altLang="zh-CN"/>
          </a:p>
          <a:p>
            <a:pPr lvl="1"/>
            <a:r>
              <a:rPr lang="tr-TR" altLang="zh-CN" err="1"/>
              <a:t>Powerpoint</a:t>
            </a:r>
            <a:r>
              <a:rPr lang="tr-TR" altLang="zh-CN"/>
              <a:t> </a:t>
            </a:r>
            <a:r>
              <a:rPr lang="tr-TR" altLang="zh-CN" err="1"/>
              <a:t>template</a:t>
            </a:r>
            <a:endParaRPr lang="tr-TR" altLang="zh-CN"/>
          </a:p>
          <a:p>
            <a:pPr lvl="2"/>
            <a:r>
              <a:rPr lang="tr-TR" altLang="zh-CN" err="1"/>
              <a:t>and</a:t>
            </a:r>
            <a:endParaRPr lang="tr-TR" altLang="zh-CN"/>
          </a:p>
          <a:p>
            <a:pPr lvl="3"/>
            <a:r>
              <a:rPr lang="tr-TR" altLang="zh-CN"/>
              <a:t>Google </a:t>
            </a:r>
            <a:r>
              <a:rPr lang="tr-TR" altLang="zh-CN" err="1"/>
              <a:t>slides</a:t>
            </a:r>
            <a:endParaRPr lang="tr-TR" altLang="zh-CN"/>
          </a:p>
          <a:p>
            <a:pPr lvl="4"/>
            <a:r>
              <a:rPr lang="tr-TR" altLang="zh-CN"/>
              <a:t>Presentation </a:t>
            </a:r>
            <a:r>
              <a:rPr lang="tr-TR" altLang="zh-CN" err="1"/>
              <a:t>for</a:t>
            </a:r>
            <a:r>
              <a:rPr lang="tr-TR" altLang="zh-CN"/>
              <a:t> </a:t>
            </a:r>
            <a:r>
              <a:rPr lang="tr-TR" altLang="zh-CN" err="1"/>
              <a:t>you</a:t>
            </a:r>
            <a:r>
              <a:rPr lang="tr-TR" altLang="zh-CN"/>
              <a:t>.</a:t>
            </a:r>
          </a:p>
          <a:p>
            <a:pPr lvl="0"/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F0013-B4AF-4C3C-AB98-C192E7C3911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/>
              <a:t>www.freepptbackgrounds.net</a:t>
            </a:r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2650F-35B1-4222-8E3D-55C4DBD2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7498D-7297-4B92-A228-86A6C906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8D0AA-D078-408B-B714-3CE8EF0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FEBB0-8B3B-410D-A075-42A14BE621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/>
              <a:t>Freepptbackgrounds.net</a:t>
            </a:r>
            <a:endParaRPr lang="zh-CN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37B9B3-435A-479F-8455-3BFE235CA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4E751-9289-4C4E-9418-EE2ED45DDF6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/>
              <a:t>www.freepptbackgrounds.net</a:t>
            </a:r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7B3CBA-A6F8-46D2-B8FE-0FCC383C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64EF54-A7CA-4392-9234-4DDE22D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75E53-F65D-44C7-939C-A76A1D47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1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alphaModFix amt="6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24FEF5-80E6-49C9-85D6-2BC47829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/>
              <a:t>Freepptbackgrounds.net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F9174-E843-4ABD-B37E-7C4FA3D2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altLang="zh-CN" err="1"/>
              <a:t>Download</a:t>
            </a:r>
            <a:r>
              <a:rPr lang="tr-TR" altLang="zh-CN"/>
              <a:t> </a:t>
            </a:r>
            <a:r>
              <a:rPr lang="tr-TR" altLang="zh-CN" err="1"/>
              <a:t>free</a:t>
            </a:r>
            <a:endParaRPr lang="tr-TR" altLang="zh-CN"/>
          </a:p>
          <a:p>
            <a:pPr lvl="1"/>
            <a:r>
              <a:rPr lang="tr-TR" altLang="zh-CN" err="1"/>
              <a:t>Powerpoint</a:t>
            </a:r>
            <a:r>
              <a:rPr lang="tr-TR" altLang="zh-CN"/>
              <a:t> </a:t>
            </a:r>
            <a:r>
              <a:rPr lang="tr-TR" altLang="zh-CN" err="1"/>
              <a:t>template</a:t>
            </a:r>
            <a:endParaRPr lang="tr-TR" altLang="zh-CN"/>
          </a:p>
          <a:p>
            <a:pPr lvl="2"/>
            <a:r>
              <a:rPr lang="tr-TR" altLang="zh-CN" err="1"/>
              <a:t>and</a:t>
            </a:r>
            <a:endParaRPr lang="tr-TR" altLang="zh-CN"/>
          </a:p>
          <a:p>
            <a:pPr lvl="3"/>
            <a:r>
              <a:rPr lang="tr-TR" altLang="zh-CN"/>
              <a:t>Google </a:t>
            </a:r>
            <a:r>
              <a:rPr lang="tr-TR" altLang="zh-CN" err="1"/>
              <a:t>slides</a:t>
            </a:r>
            <a:endParaRPr lang="tr-TR" altLang="zh-CN"/>
          </a:p>
          <a:p>
            <a:pPr lvl="4"/>
            <a:r>
              <a:rPr lang="tr-TR" altLang="zh-CN"/>
              <a:t>Presentation </a:t>
            </a:r>
            <a:r>
              <a:rPr lang="tr-TR" altLang="zh-CN" err="1"/>
              <a:t>for</a:t>
            </a:r>
            <a:r>
              <a:rPr lang="tr-TR" altLang="zh-CN"/>
              <a:t> </a:t>
            </a:r>
            <a:r>
              <a:rPr lang="tr-TR" altLang="zh-CN" err="1"/>
              <a:t>you</a:t>
            </a:r>
            <a:r>
              <a:rPr lang="tr-TR" altLang="zh-CN"/>
              <a:t>.</a:t>
            </a:r>
          </a:p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B30D1-E683-4A0D-B10E-812E5E4C6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</a:defRPr>
            </a:lvl1pPr>
          </a:lstStyle>
          <a:p>
            <a:fld id="{B7FFDAE1-EB67-42CF-B593-56AA292DA8C8}" type="datetimeFigureOut">
              <a:rPr lang="zh-CN" altLang="en-US" smtClean="0"/>
              <a:pPr/>
              <a:t>2023/12/8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56DC2-E1F5-4995-85FF-140FC7BF9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04F22-1EEB-4F3C-8EF1-26E3E5B27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nstantia" panose="02030602050306030303" pitchFamily="18" charset="0"/>
              </a:defRPr>
            </a:lvl1pPr>
          </a:lstStyle>
          <a:p>
            <a:fld id="{DA1E6056-67A1-460C-8D55-8E07980926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4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82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tantia" panose="0203060205030603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ijianmo.github.io/amazon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7/s11257-015-9155-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00EFA96-0182-425D-BCA4-E63B2E97FADD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B4E00B-A59F-40B7-AE12-5CA474CE7727}"/>
              </a:ext>
            </a:extLst>
          </p:cNvPr>
          <p:cNvSpPr/>
          <p:nvPr/>
        </p:nvSpPr>
        <p:spPr>
          <a:xfrm>
            <a:off x="1335195" y="17726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95759E0-70EB-4F31-9979-C48DF9140050}"/>
              </a:ext>
            </a:extLst>
          </p:cNvPr>
          <p:cNvSpPr/>
          <p:nvPr/>
        </p:nvSpPr>
        <p:spPr>
          <a:xfrm>
            <a:off x="465224" y="810322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E665AE-D1F7-4530-A01D-8118F2016433}"/>
              </a:ext>
            </a:extLst>
          </p:cNvPr>
          <p:cNvSpPr/>
          <p:nvPr/>
        </p:nvSpPr>
        <p:spPr>
          <a:xfrm>
            <a:off x="1617023" y="2458440"/>
            <a:ext cx="9536452" cy="1731243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>
              <a:defRPr/>
            </a:pPr>
            <a:r>
              <a:rPr lang="en-US" altLang="zh-CN" sz="5400" b="1" spc="300">
                <a:solidFill>
                  <a:srgbClr val="292929"/>
                </a:solidFill>
                <a:latin typeface="+mj-lt"/>
                <a:ea typeface="方正粗谭黑简体"/>
                <a:cs typeface="+mn-ea"/>
                <a:sym typeface="+mn-lt"/>
              </a:rPr>
              <a:t>Sentiment Analysis Model</a:t>
            </a:r>
          </a:p>
          <a:p>
            <a:pPr>
              <a:defRPr/>
            </a:pPr>
            <a:r>
              <a:rPr lang="en-US" altLang="zh-CN" sz="5400" b="1" spc="300">
                <a:solidFill>
                  <a:srgbClr val="292929"/>
                </a:solidFill>
                <a:latin typeface="+mj-lt"/>
                <a:ea typeface="方正粗谭黑简体"/>
                <a:cs typeface="+mn-ea"/>
                <a:sym typeface="+mn-lt"/>
              </a:rPr>
              <a:t>                   Phase #2</a:t>
            </a:r>
            <a:endParaRPr lang="en-US" altLang="zh-CN" sz="5400" b="1" spc="300">
              <a:solidFill>
                <a:srgbClr val="292929"/>
              </a:solidFill>
              <a:latin typeface="+mj-lt"/>
              <a:ea typeface="方正粗谭黑简体"/>
              <a:cs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238AC-3B1F-4281-98A3-D0FE900CC5AA}"/>
              </a:ext>
            </a:extLst>
          </p:cNvPr>
          <p:cNvSpPr/>
          <p:nvPr/>
        </p:nvSpPr>
        <p:spPr>
          <a:xfrm>
            <a:off x="7053943" y="5068619"/>
            <a:ext cx="2568039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CA" sz="1600" i="1" spc="225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GROUP 05</a:t>
            </a:r>
            <a:endParaRPr sz="1600" i="1" spc="225">
              <a:solidFill>
                <a:srgbClr val="292929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D0AFB9-F1B4-4D05-90D6-2624EA97AAB8}"/>
              </a:ext>
            </a:extLst>
          </p:cNvPr>
          <p:cNvSpPr/>
          <p:nvPr/>
        </p:nvSpPr>
        <p:spPr>
          <a:xfrm flipH="1">
            <a:off x="11372833" y="248574"/>
            <a:ext cx="353943" cy="4528699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1400" spc="225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COMP262 - NLP &amp; Recommender System</a:t>
            </a:r>
            <a:endParaRPr sz="1400" spc="225">
              <a:solidFill>
                <a:srgbClr val="292929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7FF11B-ECA5-40B5-BE3B-8C91AA621702}"/>
              </a:ext>
            </a:extLst>
          </p:cNvPr>
          <p:cNvSpPr/>
          <p:nvPr/>
        </p:nvSpPr>
        <p:spPr>
          <a:xfrm flipH="1">
            <a:off x="11342435" y="5016459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1400" spc="225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PROJECT</a:t>
            </a:r>
            <a:endParaRPr sz="1400" spc="225">
              <a:solidFill>
                <a:srgbClr val="292929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33" name="文本框 14">
            <a:extLst>
              <a:ext uri="{FF2B5EF4-FFF2-40B4-BE49-F238E27FC236}">
                <a16:creationId xmlns:a16="http://schemas.microsoft.com/office/drawing/2014/main" id="{AB18A1F9-179D-D11F-76F8-B405AFE83974}"/>
              </a:ext>
            </a:extLst>
          </p:cNvPr>
          <p:cNvSpPr txBox="1"/>
          <p:nvPr/>
        </p:nvSpPr>
        <p:spPr>
          <a:xfrm>
            <a:off x="7053943" y="5384090"/>
            <a:ext cx="41034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楷体"/>
                <a:cs typeface="+mn-ea"/>
              </a:rPr>
              <a:t>KANISHKA DHIR</a:t>
            </a:r>
          </a:p>
          <a:p>
            <a:pPr>
              <a:defRPr/>
            </a:pPr>
            <a:r>
              <a:rPr lang="en-CA" sz="14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楷体"/>
                <a:cs typeface="+mn-ea"/>
              </a:rPr>
              <a:t>MAHPARA RADMY</a:t>
            </a:r>
            <a:endParaRPr lang="en-CA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n-ea"/>
            </a:endParaRPr>
          </a:p>
          <a:p>
            <a:pPr>
              <a:defRPr/>
            </a:pPr>
            <a:r>
              <a:rPr lang="en-CA" sz="14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楷体"/>
                <a:cs typeface="+mn-ea"/>
              </a:rPr>
              <a:t>MANIPAL SIDHU</a:t>
            </a:r>
          </a:p>
          <a:p>
            <a:pPr>
              <a:defRPr/>
            </a:pPr>
            <a:r>
              <a:rPr lang="en-CA" altLang="zh-CN" sz="14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楷体"/>
                <a:cs typeface="+mn-ea"/>
                <a:sym typeface="+mn-lt"/>
              </a:rPr>
              <a:t>RONALD SAENZ</a:t>
            </a:r>
            <a:endParaRPr lang="en-CA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149472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5DB30-CA69-EB9D-3BDF-0477EFA2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ML Models Result</a:t>
            </a:r>
          </a:p>
        </p:txBody>
      </p:sp>
      <p:sp>
        <p:nvSpPr>
          <p:cNvPr id="4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FC080A-A34B-2C8A-1B01-5D702DE58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19086"/>
              </p:ext>
            </p:extLst>
          </p:nvPr>
        </p:nvGraphicFramePr>
        <p:xfrm>
          <a:off x="821531" y="2583656"/>
          <a:ext cx="10645907" cy="3646288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2098002">
                  <a:extLst>
                    <a:ext uri="{9D8B030D-6E8A-4147-A177-3AD203B41FA5}">
                      <a16:colId xmlns:a16="http://schemas.microsoft.com/office/drawing/2014/main" val="4244387083"/>
                    </a:ext>
                  </a:extLst>
                </a:gridCol>
                <a:gridCol w="1683015">
                  <a:extLst>
                    <a:ext uri="{9D8B030D-6E8A-4147-A177-3AD203B41FA5}">
                      <a16:colId xmlns:a16="http://schemas.microsoft.com/office/drawing/2014/main" val="4203030315"/>
                    </a:ext>
                  </a:extLst>
                </a:gridCol>
                <a:gridCol w="1698853">
                  <a:extLst>
                    <a:ext uri="{9D8B030D-6E8A-4147-A177-3AD203B41FA5}">
                      <a16:colId xmlns:a16="http://schemas.microsoft.com/office/drawing/2014/main" val="2927674277"/>
                    </a:ext>
                  </a:extLst>
                </a:gridCol>
                <a:gridCol w="1427076">
                  <a:extLst>
                    <a:ext uri="{9D8B030D-6E8A-4147-A177-3AD203B41FA5}">
                      <a16:colId xmlns:a16="http://schemas.microsoft.com/office/drawing/2014/main" val="1287729248"/>
                    </a:ext>
                  </a:extLst>
                </a:gridCol>
                <a:gridCol w="1427076">
                  <a:extLst>
                    <a:ext uri="{9D8B030D-6E8A-4147-A177-3AD203B41FA5}">
                      <a16:colId xmlns:a16="http://schemas.microsoft.com/office/drawing/2014/main" val="348842991"/>
                    </a:ext>
                  </a:extLst>
                </a:gridCol>
                <a:gridCol w="2311885">
                  <a:extLst>
                    <a:ext uri="{9D8B030D-6E8A-4147-A177-3AD203B41FA5}">
                      <a16:colId xmlns:a16="http://schemas.microsoft.com/office/drawing/2014/main" val="474338065"/>
                    </a:ext>
                  </a:extLst>
                </a:gridCol>
              </a:tblGrid>
              <a:tr h="5166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b="0" kern="100" cap="none" spc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Model</a:t>
                      </a:r>
                    </a:p>
                  </a:txBody>
                  <a:tcPr marL="135503" marR="13510" marT="104232" marB="104232" anchor="ctr">
                    <a:lnL w="1905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b="0" kern="100" cap="none" spc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Accuracy</a:t>
                      </a:r>
                    </a:p>
                  </a:txBody>
                  <a:tcPr marL="135503" marR="13510" marT="104232" marB="10423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b="0" kern="100" cap="none" spc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Precision</a:t>
                      </a:r>
                    </a:p>
                  </a:txBody>
                  <a:tcPr marL="135503" marR="13510" marT="104232" marB="10423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b="0" kern="100" cap="none" spc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Recall</a:t>
                      </a:r>
                    </a:p>
                  </a:txBody>
                  <a:tcPr marL="135503" marR="13510" marT="104232" marB="10423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b="0" kern="100" cap="none" spc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F1</a:t>
                      </a:r>
                    </a:p>
                  </a:txBody>
                  <a:tcPr marL="135503" marR="13510" marT="104232" marB="10423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b="0" kern="100" cap="none" spc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Confusion Matrix</a:t>
                      </a:r>
                    </a:p>
                  </a:txBody>
                  <a:tcPr marL="135503" marR="13510" marT="104232" marB="10423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51789"/>
                  </a:ext>
                </a:extLst>
              </a:tr>
              <a:tr h="782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b="1" kern="100" cap="none" spc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Logistic Regression</a:t>
                      </a:r>
                    </a:p>
                  </a:txBody>
                  <a:tcPr marL="135503" marR="13510" marT="104232" marB="1042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0.9828</a:t>
                      </a:r>
                    </a:p>
                  </a:txBody>
                  <a:tcPr marL="135503" marR="13510" marT="104232" marB="1042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0.9830</a:t>
                      </a:r>
                    </a:p>
                  </a:txBody>
                  <a:tcPr marL="135503" marR="13510" marT="104232" marB="1042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0.9828</a:t>
                      </a:r>
                    </a:p>
                  </a:txBody>
                  <a:tcPr marL="135503" marR="13510" marT="104232" marB="1042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0.9826</a:t>
                      </a:r>
                    </a:p>
                  </a:txBody>
                  <a:tcPr marL="135503" marR="13510" marT="104232" marB="1042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[[5 0 1] [1 4 3] [2 2 506]]</a:t>
                      </a:r>
                      <a:endParaRPr lang="en-US" sz="1700"/>
                    </a:p>
                  </a:txBody>
                  <a:tcPr marL="135503" marR="13510" marT="104232" marB="1042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078722"/>
                  </a:ext>
                </a:extLst>
              </a:tr>
              <a:tr h="782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b="1" kern="100" cap="none" spc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Support Vector Machine (SVM)</a:t>
                      </a:r>
                    </a:p>
                  </a:txBody>
                  <a:tcPr marL="135503" marR="13510" marT="104232" marB="1042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0.9771</a:t>
                      </a:r>
                    </a:p>
                  </a:txBody>
                  <a:tcPr marL="135503" marR="13510" marT="104232" marB="1042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0.9704</a:t>
                      </a:r>
                    </a:p>
                  </a:txBody>
                  <a:tcPr marL="135503" marR="13510" marT="104232" marB="1042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0.9771</a:t>
                      </a:r>
                    </a:p>
                  </a:txBody>
                  <a:tcPr marL="135503" marR="13510" marT="104232" marB="1042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0.9713</a:t>
                      </a:r>
                    </a:p>
                  </a:txBody>
                  <a:tcPr marL="135503" marR="13510" marT="104232" marB="1042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[[1 0 5] [1 2 5] [0 1 509]]</a:t>
                      </a:r>
                    </a:p>
                  </a:txBody>
                  <a:tcPr marL="135503" marR="13510" marT="104232" marB="1042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721429"/>
                  </a:ext>
                </a:extLst>
              </a:tr>
              <a:tr h="782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b="1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Naive Bayes</a:t>
                      </a:r>
                    </a:p>
                  </a:txBody>
                  <a:tcPr marL="135503" marR="13510" marT="104232" marB="1042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0.9466</a:t>
                      </a:r>
                    </a:p>
                  </a:txBody>
                  <a:tcPr marL="135503" marR="13510" marT="104232" marB="1042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0.9679</a:t>
                      </a:r>
                    </a:p>
                  </a:txBody>
                  <a:tcPr marL="135503" marR="13510" marT="104232" marB="1042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0.9466</a:t>
                      </a:r>
                    </a:p>
                  </a:txBody>
                  <a:tcPr marL="135503" marR="13510" marT="104232" marB="1042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0.9558</a:t>
                      </a:r>
                    </a:p>
                  </a:txBody>
                  <a:tcPr marL="135503" marR="13510" marT="104232" marB="1042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[[3 0 3] [1 4 3] [8 13 489]]</a:t>
                      </a:r>
                    </a:p>
                  </a:txBody>
                  <a:tcPr marL="135503" marR="13510" marT="104232" marB="1042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914311"/>
                  </a:ext>
                </a:extLst>
              </a:tr>
              <a:tr h="782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b="1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Gradient Boosting</a:t>
                      </a:r>
                    </a:p>
                  </a:txBody>
                  <a:tcPr marL="135503" marR="13510" marT="104232" marB="1042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0.9733</a:t>
                      </a:r>
                    </a:p>
                  </a:txBody>
                  <a:tcPr marL="135503" marR="13510" marT="104232" marB="1042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0.9714</a:t>
                      </a:r>
                    </a:p>
                  </a:txBody>
                  <a:tcPr marL="135503" marR="13510" marT="104232" marB="1042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0.9733</a:t>
                      </a:r>
                    </a:p>
                  </a:txBody>
                  <a:tcPr marL="135503" marR="13510" marT="104232" marB="1042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0.9716</a:t>
                      </a:r>
                    </a:p>
                  </a:txBody>
                  <a:tcPr marL="135503" marR="13510" marT="104232" marB="1042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[[4 0 2] [0 2 6] [4 2 504]]</a:t>
                      </a:r>
                    </a:p>
                  </a:txBody>
                  <a:tcPr marL="135503" marR="13510" marT="104232" marB="104232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905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4243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9A69A-6FA9-7203-782D-589CE281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latin typeface="+mj-lt"/>
                <a:ea typeface="+mj-ea"/>
                <a:cs typeface="+mj-cs"/>
              </a:rPr>
              <a:t>Lexicon </a:t>
            </a:r>
            <a:r>
              <a:rPr lang="en-US" sz="6100">
                <a:latin typeface="+mj-lt"/>
              </a:rPr>
              <a:t>Models</a:t>
            </a:r>
            <a:r>
              <a:rPr lang="en-US" sz="6100" kern="1200">
                <a:latin typeface="+mj-lt"/>
                <a:ea typeface="+mj-ea"/>
                <a:cs typeface="+mj-cs"/>
              </a:rPr>
              <a:t> VS ML </a:t>
            </a:r>
            <a:r>
              <a:rPr lang="en-US" sz="6100">
                <a:latin typeface="+mj-lt"/>
              </a:rPr>
              <a:t>Models</a:t>
            </a:r>
            <a:endParaRPr lang="en-US" sz="6100" kern="1200"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437214-4F6B-B542-0536-65AD31640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84047"/>
              </p:ext>
            </p:extLst>
          </p:nvPr>
        </p:nvGraphicFramePr>
        <p:xfrm>
          <a:off x="485563" y="2633472"/>
          <a:ext cx="11217830" cy="3586354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1637156">
                  <a:extLst>
                    <a:ext uri="{9D8B030D-6E8A-4147-A177-3AD203B41FA5}">
                      <a16:colId xmlns:a16="http://schemas.microsoft.com/office/drawing/2014/main" val="2607057152"/>
                    </a:ext>
                  </a:extLst>
                </a:gridCol>
                <a:gridCol w="1877691">
                  <a:extLst>
                    <a:ext uri="{9D8B030D-6E8A-4147-A177-3AD203B41FA5}">
                      <a16:colId xmlns:a16="http://schemas.microsoft.com/office/drawing/2014/main" val="3445865395"/>
                    </a:ext>
                  </a:extLst>
                </a:gridCol>
                <a:gridCol w="1642513">
                  <a:extLst>
                    <a:ext uri="{9D8B030D-6E8A-4147-A177-3AD203B41FA5}">
                      <a16:colId xmlns:a16="http://schemas.microsoft.com/office/drawing/2014/main" val="571285277"/>
                    </a:ext>
                  </a:extLst>
                </a:gridCol>
                <a:gridCol w="1660038">
                  <a:extLst>
                    <a:ext uri="{9D8B030D-6E8A-4147-A177-3AD203B41FA5}">
                      <a16:colId xmlns:a16="http://schemas.microsoft.com/office/drawing/2014/main" val="2174719989"/>
                    </a:ext>
                  </a:extLst>
                </a:gridCol>
                <a:gridCol w="1229136">
                  <a:extLst>
                    <a:ext uri="{9D8B030D-6E8A-4147-A177-3AD203B41FA5}">
                      <a16:colId xmlns:a16="http://schemas.microsoft.com/office/drawing/2014/main" val="803816570"/>
                    </a:ext>
                  </a:extLst>
                </a:gridCol>
                <a:gridCol w="1364829">
                  <a:extLst>
                    <a:ext uri="{9D8B030D-6E8A-4147-A177-3AD203B41FA5}">
                      <a16:colId xmlns:a16="http://schemas.microsoft.com/office/drawing/2014/main" val="3127758756"/>
                    </a:ext>
                  </a:extLst>
                </a:gridCol>
                <a:gridCol w="1806467">
                  <a:extLst>
                    <a:ext uri="{9D8B030D-6E8A-4147-A177-3AD203B41FA5}">
                      <a16:colId xmlns:a16="http://schemas.microsoft.com/office/drawing/2014/main" val="2421061987"/>
                    </a:ext>
                  </a:extLst>
                </a:gridCol>
              </a:tblGrid>
              <a:tr h="506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Model Type</a:t>
                      </a:r>
                    </a:p>
                  </a:txBody>
                  <a:tcPr marL="140460" marR="11255" marT="108046" marB="108046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Model</a:t>
                      </a:r>
                    </a:p>
                  </a:txBody>
                  <a:tcPr marL="140460" marR="11255" marT="108046" marB="1080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Accuracy</a:t>
                      </a:r>
                    </a:p>
                  </a:txBody>
                  <a:tcPr marL="140460" marR="11255" marT="108046" marB="1080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Precision</a:t>
                      </a:r>
                    </a:p>
                  </a:txBody>
                  <a:tcPr marL="140460" marR="11255" marT="108046" marB="1080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Recall</a:t>
                      </a:r>
                    </a:p>
                  </a:txBody>
                  <a:tcPr marL="140460" marR="11255" marT="108046" marB="1080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F1</a:t>
                      </a:r>
                    </a:p>
                  </a:txBody>
                  <a:tcPr marL="140460" marR="11255" marT="108046" marB="1080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Confusion Matrix</a:t>
                      </a:r>
                    </a:p>
                  </a:txBody>
                  <a:tcPr marL="140460" marR="11255" marT="108046" marB="1080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795311"/>
                  </a:ext>
                </a:extLst>
              </a:tr>
              <a:tr h="769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Lexicon Model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TextBlob</a:t>
                      </a: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0.685</a:t>
                      </a: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0.9567</a:t>
                      </a: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0.685</a:t>
                      </a: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0.7950</a:t>
                      </a: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[[2 0 0] [0 0 3] [5 55 135]]</a:t>
                      </a: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576477"/>
                  </a:ext>
                </a:extLst>
              </a:tr>
              <a:tr h="769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Lexicon Model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Vader</a:t>
                      </a: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0.885</a:t>
                      </a: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0.9588</a:t>
                      </a: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0.885</a:t>
                      </a: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0.9204</a:t>
                      </a: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[[0 2 0] [0 0 3] [2 16 177]]</a:t>
                      </a: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8864"/>
                  </a:ext>
                </a:extLst>
              </a:tr>
              <a:tr h="769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Machine Learning Model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Logistic Regression</a:t>
                      </a: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0.990</a:t>
                      </a: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0.9901</a:t>
                      </a: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0.990</a:t>
                      </a: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0.9887</a:t>
                      </a: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[[1 0 1] [0 2 1] [0 0 195]]</a:t>
                      </a: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370842"/>
                  </a:ext>
                </a:extLst>
              </a:tr>
              <a:tr h="769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Machine Learning Model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Support Vector Machine (SVM)</a:t>
                      </a: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0.985</a:t>
                      </a: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0.9852</a:t>
                      </a: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0.985</a:t>
                      </a: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0.9817</a:t>
                      </a: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[[1 0 1] [0 1 2] [0 0 195]]</a:t>
                      </a:r>
                    </a:p>
                  </a:txBody>
                  <a:tcPr marL="140460" marR="11255" marT="108046" marB="108046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520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89238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6C251-EEDC-8873-D39A-C2BA4BAD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3600">
                <a:latin typeface="Constantia"/>
                <a:cs typeface="Calibri"/>
              </a:rPr>
              <a:t>Recommender systems based on user reviews: the state of the art</a:t>
            </a:r>
            <a:endParaRPr lang="en-US" sz="3600">
              <a:latin typeface="Constantia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66A3FB-AC41-2CFB-38DF-49A8E47E79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124673"/>
              </p:ext>
            </p:extLst>
          </p:nvPr>
        </p:nvGraphicFramePr>
        <p:xfrm>
          <a:off x="462567" y="1460724"/>
          <a:ext cx="11105880" cy="5091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50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24BEE-C282-AE41-8256-035C64BF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83" y="83094"/>
            <a:ext cx="4524247" cy="775645"/>
          </a:xfrm>
        </p:spPr>
        <p:txBody>
          <a:bodyPr>
            <a:normAutofit/>
          </a:bodyPr>
          <a:lstStyle/>
          <a:p>
            <a:r>
              <a:rPr lang="en-US" sz="4000">
                <a:latin typeface="Constantia"/>
              </a:rPr>
              <a:t>Enhancing Ratings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039B-783D-15BC-E449-E95351674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98" y="1338731"/>
            <a:ext cx="7543579" cy="130594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>
                <a:latin typeface="Constantia"/>
              </a:rPr>
              <a:t>Linear combination is calculated using - </a:t>
            </a:r>
            <a:endParaRPr lang="en-US" sz="1800"/>
          </a:p>
          <a:p>
            <a:pPr marL="0" indent="0">
              <a:buNone/>
            </a:pPr>
            <a:r>
              <a:rPr lang="en-US" sz="1800">
                <a:latin typeface="Constantia"/>
              </a:rPr>
              <a:t> </a:t>
            </a:r>
            <a:r>
              <a:rPr lang="en-US" sz="1800" err="1">
                <a:latin typeface="Constantia"/>
              </a:rPr>
              <a:t>enhanced_rating</a:t>
            </a:r>
            <a:r>
              <a:rPr lang="en-US" sz="1800">
                <a:latin typeface="Constantia"/>
              </a:rPr>
              <a:t> = (</a:t>
            </a:r>
            <a:r>
              <a:rPr lang="en-US" sz="1800" err="1">
                <a:latin typeface="Constantia"/>
              </a:rPr>
              <a:t>svm_weight</a:t>
            </a:r>
            <a:r>
              <a:rPr lang="en-US" sz="1800">
                <a:latin typeface="Constantia"/>
              </a:rPr>
              <a:t> * </a:t>
            </a:r>
            <a:r>
              <a:rPr lang="en-US" sz="1800" err="1">
                <a:latin typeface="Constantia"/>
              </a:rPr>
              <a:t>inferred_rating_svm</a:t>
            </a:r>
            <a:r>
              <a:rPr lang="en-US" sz="1800">
                <a:latin typeface="Constantia"/>
              </a:rPr>
              <a:t>) + (</a:t>
            </a:r>
            <a:r>
              <a:rPr lang="en-US" sz="1800" err="1">
                <a:latin typeface="Constantia"/>
              </a:rPr>
              <a:t>gb_weight</a:t>
            </a:r>
            <a:r>
              <a:rPr lang="en-US" sz="1800">
                <a:latin typeface="Constantia"/>
              </a:rPr>
              <a:t> * inferred_rating_gb)</a:t>
            </a:r>
          </a:p>
          <a:p>
            <a:r>
              <a:rPr lang="en-US" sz="1800">
                <a:latin typeface="Constantia"/>
              </a:rPr>
              <a:t>The best weights found were </a:t>
            </a:r>
            <a:r>
              <a:rPr lang="en-US" sz="1800">
                <a:latin typeface="Constantia"/>
                <a:cs typeface="Calibri"/>
              </a:rPr>
              <a:t>0.4 for SVM and 0.6 for Logistic Regression </a:t>
            </a:r>
          </a:p>
          <a:p>
            <a:endParaRPr lang="en-US" sz="1600">
              <a:latin typeface="Calibri"/>
              <a:cs typeface="Calibri"/>
            </a:endParaRPr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D3D7C3B9-63CF-91F5-9BFB-7F5EAFAF7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6" y="2861117"/>
            <a:ext cx="12132340" cy="392813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DCAE38-CC02-D6BD-838D-EA17C8774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443513"/>
              </p:ext>
            </p:extLst>
          </p:nvPr>
        </p:nvGraphicFramePr>
        <p:xfrm>
          <a:off x="8248952" y="290285"/>
          <a:ext cx="3379950" cy="2424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705">
                  <a:extLst>
                    <a:ext uri="{9D8B030D-6E8A-4147-A177-3AD203B41FA5}">
                      <a16:colId xmlns:a16="http://schemas.microsoft.com/office/drawing/2014/main" val="3007248432"/>
                    </a:ext>
                  </a:extLst>
                </a:gridCol>
                <a:gridCol w="1637245">
                  <a:extLst>
                    <a:ext uri="{9D8B030D-6E8A-4147-A177-3AD203B41FA5}">
                      <a16:colId xmlns:a16="http://schemas.microsoft.com/office/drawing/2014/main" val="2951079035"/>
                    </a:ext>
                  </a:extLst>
                </a:gridCol>
              </a:tblGrid>
              <a:tr h="498928">
                <a:tc>
                  <a:txBody>
                    <a:bodyPr/>
                    <a:lstStyle/>
                    <a:p>
                      <a:r>
                        <a:rPr lang="en-US" sz="1600"/>
                        <a:t>Dataset</a:t>
                      </a:r>
                    </a:p>
                  </a:txBody>
                  <a:tcPr marL="263339" marR="263339" marT="131668" marB="13166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Mean Square Error Value</a:t>
                      </a:r>
                    </a:p>
                  </a:txBody>
                  <a:tcPr marL="263339" marR="263339" marT="131668" marB="131668"/>
                </a:tc>
                <a:extLst>
                  <a:ext uri="{0D108BD9-81ED-4DB2-BD59-A6C34878D82A}">
                    <a16:rowId xmlns:a16="http://schemas.microsoft.com/office/drawing/2014/main" val="894340559"/>
                  </a:ext>
                </a:extLst>
              </a:tr>
              <a:tr h="553947">
                <a:tc>
                  <a:txBody>
                    <a:bodyPr/>
                    <a:lstStyle/>
                    <a:p>
                      <a:r>
                        <a:rPr lang="en-US" sz="1600"/>
                        <a:t>Testing Data</a:t>
                      </a:r>
                    </a:p>
                  </a:txBody>
                  <a:tcPr marL="263339" marR="263339" marT="131668" marB="13166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0.215</a:t>
                      </a:r>
                    </a:p>
                  </a:txBody>
                  <a:tcPr marL="263339" marR="263339" marT="131668" marB="131668"/>
                </a:tc>
                <a:extLst>
                  <a:ext uri="{0D108BD9-81ED-4DB2-BD59-A6C34878D82A}">
                    <a16:rowId xmlns:a16="http://schemas.microsoft.com/office/drawing/2014/main" val="1361766236"/>
                  </a:ext>
                </a:extLst>
              </a:tr>
              <a:tr h="876011">
                <a:tc>
                  <a:txBody>
                    <a:bodyPr/>
                    <a:lstStyle/>
                    <a:p>
                      <a:r>
                        <a:rPr lang="en-US" sz="1600"/>
                        <a:t>Subset of 200 reviews</a:t>
                      </a:r>
                    </a:p>
                  </a:txBody>
                  <a:tcPr marL="263339" marR="263339" marT="131668" marB="13166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0.153</a:t>
                      </a:r>
                    </a:p>
                  </a:txBody>
                  <a:tcPr marL="263339" marR="263339" marT="131668" marB="131668"/>
                </a:tc>
                <a:extLst>
                  <a:ext uri="{0D108BD9-81ED-4DB2-BD59-A6C34878D82A}">
                    <a16:rowId xmlns:a16="http://schemas.microsoft.com/office/drawing/2014/main" val="242903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87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8885B7D7-2941-C5A9-6789-19962BB79284}"/>
              </a:ext>
            </a:extLst>
          </p:cNvPr>
          <p:cNvSpPr txBox="1"/>
          <p:nvPr/>
        </p:nvSpPr>
        <p:spPr>
          <a:xfrm>
            <a:off x="836679" y="723898"/>
            <a:ext cx="6002110" cy="149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4000" b="1" spc="225">
                <a:latin typeface="+mj-lt"/>
                <a:ea typeface="+mj-ea"/>
                <a:cs typeface="+mj-cs"/>
              </a:rPr>
              <a:t>Conclusion</a:t>
            </a:r>
            <a:endParaRPr lang="en-US" sz="400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FE032-D133-1E6A-63F6-3B7013ED6809}"/>
              </a:ext>
            </a:extLst>
          </p:cNvPr>
          <p:cNvSpPr txBox="1"/>
          <p:nvPr/>
        </p:nvSpPr>
        <p:spPr>
          <a:xfrm>
            <a:off x="836680" y="2405067"/>
            <a:ext cx="6002110" cy="37290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According to our experiment, Machine Learning models performs better than Lexicon approach, giving us better accuracy on sentiment analysis on 200 reviews subset.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Secondly, we have enhanced the ratings using the Machine Learning approach which gave us good Mean Square Error Value of 0.15 on the 200 reviews subset.</a:t>
            </a:r>
          </a:p>
        </p:txBody>
      </p:sp>
      <p:pic>
        <p:nvPicPr>
          <p:cNvPr id="38" name="Picture 37" descr="Magnifying glass showing decling performance">
            <a:extLst>
              <a:ext uri="{FF2B5EF4-FFF2-40B4-BE49-F238E27FC236}">
                <a16:creationId xmlns:a16="http://schemas.microsoft.com/office/drawing/2014/main" id="{A103563B-8BD8-1380-E578-4856CA9D1C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77" r="39529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2594983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595759E0-70EB-4F31-9979-C48DF9140050}"/>
              </a:ext>
            </a:extLst>
          </p:cNvPr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E665AE-D1F7-4530-A01D-8118F2016433}"/>
              </a:ext>
            </a:extLst>
          </p:cNvPr>
          <p:cNvSpPr/>
          <p:nvPr/>
        </p:nvSpPr>
        <p:spPr>
          <a:xfrm>
            <a:off x="333823" y="243517"/>
            <a:ext cx="5158097" cy="623248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>
              <a:defRPr/>
            </a:pPr>
            <a:r>
              <a:rPr lang="en-CA" altLang="zh-CN" sz="3600" b="1" spc="225">
                <a:solidFill>
                  <a:srgbClr val="292929"/>
                </a:solidFill>
                <a:latin typeface="+mj-lt"/>
                <a:ea typeface="华文楷体"/>
                <a:cs typeface="+mn-ea"/>
                <a:sym typeface="+mn-lt"/>
              </a:rPr>
              <a:t>References</a:t>
            </a:r>
            <a:endParaRPr lang="en-CA" sz="3600" b="1" spc="225">
              <a:solidFill>
                <a:srgbClr val="292929"/>
              </a:solidFill>
              <a:latin typeface="+mj-lt"/>
              <a:ea typeface="华文楷体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7667C1E-69F6-99CF-83FA-6C2A2043DC0B}"/>
              </a:ext>
            </a:extLst>
          </p:cNvPr>
          <p:cNvSpPr/>
          <p:nvPr/>
        </p:nvSpPr>
        <p:spPr>
          <a:xfrm>
            <a:off x="8771233" y="6098685"/>
            <a:ext cx="2568039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en-CA" sz="1600" i="1" spc="225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GROUP 05</a:t>
            </a:r>
            <a:endParaRPr sz="1600" i="1" spc="225">
              <a:solidFill>
                <a:srgbClr val="292929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8" name="矩形 13">
            <a:extLst>
              <a:ext uri="{FF2B5EF4-FFF2-40B4-BE49-F238E27FC236}">
                <a16:creationId xmlns:a16="http://schemas.microsoft.com/office/drawing/2014/main" id="{47BF9BBE-CB38-D28E-592B-0886DFE7F5D2}"/>
              </a:ext>
            </a:extLst>
          </p:cNvPr>
          <p:cNvSpPr/>
          <p:nvPr/>
        </p:nvSpPr>
        <p:spPr>
          <a:xfrm flipH="1">
            <a:off x="11372833" y="248574"/>
            <a:ext cx="353943" cy="4528699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1400" spc="225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COMP262 - NLP &amp; Recommender System</a:t>
            </a:r>
          </a:p>
        </p:txBody>
      </p:sp>
      <p:sp>
        <p:nvSpPr>
          <p:cNvPr id="20" name="矩形 14">
            <a:extLst>
              <a:ext uri="{FF2B5EF4-FFF2-40B4-BE49-F238E27FC236}">
                <a16:creationId xmlns:a16="http://schemas.microsoft.com/office/drawing/2014/main" id="{F9FDB158-84DB-8AA5-FA91-FE457D54DC19}"/>
              </a:ext>
            </a:extLst>
          </p:cNvPr>
          <p:cNvSpPr/>
          <p:nvPr/>
        </p:nvSpPr>
        <p:spPr>
          <a:xfrm flipH="1">
            <a:off x="11342435" y="5016459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1400" spc="225">
                <a:solidFill>
                  <a:srgbClr val="292929"/>
                </a:solidFill>
                <a:latin typeface="+mj-lt"/>
                <a:cs typeface="+mn-ea"/>
                <a:sym typeface="+mn-lt"/>
              </a:rPr>
              <a:t>PROJECT</a:t>
            </a:r>
            <a:endParaRPr sz="1400" spc="225">
              <a:solidFill>
                <a:srgbClr val="292929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A2C75-65A5-BAAD-FBA4-CF0551DD5AC8}"/>
              </a:ext>
            </a:extLst>
          </p:cNvPr>
          <p:cNvSpPr txBox="1"/>
          <p:nvPr/>
        </p:nvSpPr>
        <p:spPr>
          <a:xfrm>
            <a:off x="509788" y="1073238"/>
            <a:ext cx="9940880" cy="32675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>
                <a:ea typeface="Calibri"/>
                <a:cs typeface="Calibri"/>
              </a:rPr>
              <a:t>Project, U. C. R. (n.d.). Amazon Review Data (2018). </a:t>
            </a:r>
            <a:r>
              <a:rPr lang="en-US" sz="2000">
                <a:ea typeface="Calibri"/>
                <a:cs typeface="Calibri"/>
                <a:hlinkClick r:id="rId3"/>
              </a:rPr>
              <a:t>https://nijianmo.github.io/amazon/index.html</a:t>
            </a:r>
            <a:endParaRPr lang="en-US"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000">
              <a:solidFill>
                <a:srgbClr val="000000"/>
              </a:solidFill>
              <a:latin typeface="Franklin Gothic Book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Franklin Gothic Book"/>
                <a:ea typeface="Calibri"/>
                <a:cs typeface="Times New Roman"/>
              </a:rPr>
              <a:t>Chen, L., Chen, G., &amp; Wang, F. (2015). Recommender systems based on user reviews: the state of the art. </a:t>
            </a:r>
            <a:r>
              <a:rPr lang="en-US" sz="2000" i="1">
                <a:solidFill>
                  <a:srgbClr val="000000"/>
                </a:solidFill>
                <a:latin typeface="Franklin Gothic Book"/>
                <a:ea typeface="Calibri"/>
                <a:cs typeface="Times New Roman"/>
              </a:rPr>
              <a:t>User Modeling and User-Adapted Interaction</a:t>
            </a:r>
            <a:r>
              <a:rPr lang="en-US" sz="2000">
                <a:solidFill>
                  <a:srgbClr val="000000"/>
                </a:solidFill>
                <a:latin typeface="Franklin Gothic Book"/>
                <a:ea typeface="Calibri"/>
                <a:cs typeface="Times New Roman"/>
              </a:rPr>
              <a:t>, </a:t>
            </a:r>
            <a:r>
              <a:rPr lang="en-US" sz="2000" i="1">
                <a:solidFill>
                  <a:srgbClr val="000000"/>
                </a:solidFill>
                <a:latin typeface="Franklin Gothic Book"/>
                <a:ea typeface="Calibri"/>
                <a:cs typeface="Times New Roman"/>
              </a:rPr>
              <a:t>25</a:t>
            </a:r>
            <a:r>
              <a:rPr lang="en-US" sz="2000">
                <a:solidFill>
                  <a:srgbClr val="000000"/>
                </a:solidFill>
                <a:latin typeface="Franklin Gothic Book"/>
                <a:ea typeface="Calibri"/>
                <a:cs typeface="Times New Roman"/>
              </a:rPr>
              <a:t>(2), 99–154. </a:t>
            </a:r>
            <a:r>
              <a:rPr lang="en-US" sz="2000">
                <a:solidFill>
                  <a:srgbClr val="000000"/>
                </a:solidFill>
                <a:latin typeface="Franklin Gothic Book"/>
                <a:ea typeface="Calibri"/>
                <a:cs typeface="Times New Roman"/>
                <a:hlinkClick r:id="rId4"/>
              </a:rPr>
              <a:t>https://doi.org/10.1007/s11257-015-9155-5</a:t>
            </a:r>
            <a:endParaRPr lang="en-US" sz="2000">
              <a:solidFill>
                <a:srgbClr val="000000"/>
              </a:solidFill>
              <a:latin typeface="Franklin Gothic Book"/>
              <a:ea typeface="Calibri"/>
              <a:cs typeface="Calibri Ligh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000">
              <a:solidFill>
                <a:srgbClr val="000000"/>
              </a:solidFill>
              <a:latin typeface="Franklin Gothic Book"/>
              <a:ea typeface="Calibr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73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8614-8257-42E8-B617-C69FDD9E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9" y="2132453"/>
            <a:ext cx="12193279" cy="1959495"/>
          </a:xfrm>
        </p:spPr>
        <p:txBody>
          <a:bodyPr>
            <a:normAutofit/>
          </a:bodyPr>
          <a:lstStyle/>
          <a:p>
            <a:pPr algn="ctr"/>
            <a:r>
              <a:rPr lang="en-US" sz="6000">
                <a:latin typeface="Constantia"/>
              </a:rPr>
              <a:t>Thank You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2878354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95C6D15-67FC-459B-A9E1-0E5AE34FBABB}"/>
              </a:ext>
            </a:extLst>
          </p:cNvPr>
          <p:cNvSpPr/>
          <p:nvPr/>
        </p:nvSpPr>
        <p:spPr>
          <a:xfrm>
            <a:off x="497122" y="2215552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330432" y="1684412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456296-6DD8-4B7C-B908-15E5D6D45644}"/>
              </a:ext>
            </a:extLst>
          </p:cNvPr>
          <p:cNvSpPr txBox="1"/>
          <p:nvPr/>
        </p:nvSpPr>
        <p:spPr>
          <a:xfrm>
            <a:off x="870182" y="2977567"/>
            <a:ext cx="3676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  <a:sym typeface="+mn-lt"/>
              </a:rPr>
              <a:t>AGENDA</a:t>
            </a:r>
            <a:endParaRPr lang="en-US" altLang="zh-CN" sz="54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E016343-FCBA-4183-8159-71054396E91F}"/>
              </a:ext>
            </a:extLst>
          </p:cNvPr>
          <p:cNvGrpSpPr/>
          <p:nvPr/>
        </p:nvGrpSpPr>
        <p:grpSpPr>
          <a:xfrm>
            <a:off x="5934112" y="1675117"/>
            <a:ext cx="5222169" cy="400110"/>
            <a:chOff x="7324764" y="2044156"/>
            <a:chExt cx="5154326" cy="40011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648C587-C8E5-481F-9366-C41B8CC67B5C}"/>
                </a:ext>
              </a:extLst>
            </p:cNvPr>
            <p:cNvSpPr txBox="1"/>
            <p:nvPr/>
          </p:nvSpPr>
          <p:spPr>
            <a:xfrm>
              <a:off x="8013156" y="2044156"/>
              <a:ext cx="4465934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CA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华文楷体"/>
                  <a:cs typeface="+mn-ea"/>
                </a:rPr>
                <a:t>Recap – Phase #1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689F103-683A-4F31-8763-3C431AE55832}"/>
                </a:ext>
              </a:extLst>
            </p:cNvPr>
            <p:cNvSpPr txBox="1"/>
            <p:nvPr/>
          </p:nvSpPr>
          <p:spPr>
            <a:xfrm>
              <a:off x="7324764" y="2044156"/>
              <a:ext cx="417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26" name="组合 6">
            <a:extLst>
              <a:ext uri="{FF2B5EF4-FFF2-40B4-BE49-F238E27FC236}">
                <a16:creationId xmlns:a16="http://schemas.microsoft.com/office/drawing/2014/main" id="{6C54B4D3-319D-A39B-F60F-E503E674C663}"/>
              </a:ext>
            </a:extLst>
          </p:cNvPr>
          <p:cNvGrpSpPr/>
          <p:nvPr/>
        </p:nvGrpSpPr>
        <p:grpSpPr>
          <a:xfrm>
            <a:off x="5934111" y="2247395"/>
            <a:ext cx="5060001" cy="400110"/>
            <a:chOff x="7324764" y="2044156"/>
            <a:chExt cx="5154326" cy="400110"/>
          </a:xfrm>
        </p:grpSpPr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7A14C79A-6A69-3472-D430-C817480EB3F8}"/>
                </a:ext>
              </a:extLst>
            </p:cNvPr>
            <p:cNvSpPr txBox="1"/>
            <p:nvPr/>
          </p:nvSpPr>
          <p:spPr>
            <a:xfrm>
              <a:off x="8013156" y="2044156"/>
              <a:ext cx="4465934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CA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华文楷体"/>
                  <a:cs typeface="+mn-ea"/>
                </a:rPr>
                <a:t>Dataset Pre-processing</a:t>
              </a:r>
              <a:endParaRPr lang="en-US"/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487908D5-6369-647B-9A7F-082C45F9EBDC}"/>
                </a:ext>
              </a:extLst>
            </p:cNvPr>
            <p:cNvSpPr txBox="1"/>
            <p:nvPr/>
          </p:nvSpPr>
          <p:spPr>
            <a:xfrm>
              <a:off x="7324764" y="2044156"/>
              <a:ext cx="417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2</a:t>
              </a:r>
            </a:p>
          </p:txBody>
        </p:sp>
      </p:grpSp>
      <p:grpSp>
        <p:nvGrpSpPr>
          <p:cNvPr id="29" name="组合 6">
            <a:extLst>
              <a:ext uri="{FF2B5EF4-FFF2-40B4-BE49-F238E27FC236}">
                <a16:creationId xmlns:a16="http://schemas.microsoft.com/office/drawing/2014/main" id="{5D355400-C6D3-D28D-8EC8-007DC1130128}"/>
              </a:ext>
            </a:extLst>
          </p:cNvPr>
          <p:cNvGrpSpPr/>
          <p:nvPr/>
        </p:nvGrpSpPr>
        <p:grpSpPr>
          <a:xfrm>
            <a:off x="5934112" y="2819673"/>
            <a:ext cx="5130127" cy="400110"/>
            <a:chOff x="7324764" y="2044156"/>
            <a:chExt cx="5154326" cy="400110"/>
          </a:xfrm>
        </p:grpSpPr>
        <p:sp>
          <p:nvSpPr>
            <p:cNvPr id="30" name="文本框 7">
              <a:extLst>
                <a:ext uri="{FF2B5EF4-FFF2-40B4-BE49-F238E27FC236}">
                  <a16:creationId xmlns:a16="http://schemas.microsoft.com/office/drawing/2014/main" id="{A8C8892A-E1C3-9A67-026E-32E8E3B117EA}"/>
                </a:ext>
              </a:extLst>
            </p:cNvPr>
            <p:cNvSpPr txBox="1"/>
            <p:nvPr/>
          </p:nvSpPr>
          <p:spPr>
            <a:xfrm>
              <a:off x="8013156" y="2044156"/>
              <a:ext cx="4465934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CA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ML Models Declaration &amp; Results</a:t>
              </a:r>
              <a:endParaRPr lang="en-US" altLang="zh-CN"/>
            </a:p>
          </p:txBody>
        </p:sp>
        <p:sp>
          <p:nvSpPr>
            <p:cNvPr id="31" name="文本框 8">
              <a:extLst>
                <a:ext uri="{FF2B5EF4-FFF2-40B4-BE49-F238E27FC236}">
                  <a16:creationId xmlns:a16="http://schemas.microsoft.com/office/drawing/2014/main" id="{619941C4-54EC-1105-A536-266F56502DAC}"/>
                </a:ext>
              </a:extLst>
            </p:cNvPr>
            <p:cNvSpPr txBox="1"/>
            <p:nvPr/>
          </p:nvSpPr>
          <p:spPr>
            <a:xfrm>
              <a:off x="7324764" y="2044156"/>
              <a:ext cx="417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3</a:t>
              </a:r>
            </a:p>
          </p:txBody>
        </p:sp>
      </p:grpSp>
      <p:grpSp>
        <p:nvGrpSpPr>
          <p:cNvPr id="32" name="组合 6">
            <a:extLst>
              <a:ext uri="{FF2B5EF4-FFF2-40B4-BE49-F238E27FC236}">
                <a16:creationId xmlns:a16="http://schemas.microsoft.com/office/drawing/2014/main" id="{0DE1CD55-9797-B84C-B4DF-3BCC42968545}"/>
              </a:ext>
            </a:extLst>
          </p:cNvPr>
          <p:cNvGrpSpPr/>
          <p:nvPr/>
        </p:nvGrpSpPr>
        <p:grpSpPr>
          <a:xfrm>
            <a:off x="5934112" y="3391951"/>
            <a:ext cx="5939363" cy="412016"/>
            <a:chOff x="7324764" y="2044156"/>
            <a:chExt cx="5760408" cy="400110"/>
          </a:xfrm>
        </p:grpSpPr>
        <p:sp>
          <p:nvSpPr>
            <p:cNvPr id="33" name="文本框 7">
              <a:extLst>
                <a:ext uri="{FF2B5EF4-FFF2-40B4-BE49-F238E27FC236}">
                  <a16:creationId xmlns:a16="http://schemas.microsoft.com/office/drawing/2014/main" id="{0D96CA24-056A-A5E8-A5FB-767C7315E51E}"/>
                </a:ext>
              </a:extLst>
            </p:cNvPr>
            <p:cNvSpPr txBox="1"/>
            <p:nvPr/>
          </p:nvSpPr>
          <p:spPr>
            <a:xfrm>
              <a:off x="8013155" y="2044156"/>
              <a:ext cx="5072017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CA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华文楷体"/>
                  <a:cs typeface="+mn-ea"/>
                </a:rPr>
                <a:t>Lexicon Vs ML Models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文本框 8">
              <a:extLst>
                <a:ext uri="{FF2B5EF4-FFF2-40B4-BE49-F238E27FC236}">
                  <a16:creationId xmlns:a16="http://schemas.microsoft.com/office/drawing/2014/main" id="{9A02EA26-85ED-E92B-239E-850B4B8B22D5}"/>
                </a:ext>
              </a:extLst>
            </p:cNvPr>
            <p:cNvSpPr txBox="1"/>
            <p:nvPr/>
          </p:nvSpPr>
          <p:spPr>
            <a:xfrm>
              <a:off x="7324764" y="2044156"/>
              <a:ext cx="417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4</a:t>
              </a:r>
            </a:p>
          </p:txBody>
        </p:sp>
      </p:grpSp>
      <p:grpSp>
        <p:nvGrpSpPr>
          <p:cNvPr id="35" name="组合 6">
            <a:extLst>
              <a:ext uri="{FF2B5EF4-FFF2-40B4-BE49-F238E27FC236}">
                <a16:creationId xmlns:a16="http://schemas.microsoft.com/office/drawing/2014/main" id="{BBF31306-3EA3-BF58-DA29-1766A12073A6}"/>
              </a:ext>
            </a:extLst>
          </p:cNvPr>
          <p:cNvGrpSpPr/>
          <p:nvPr/>
        </p:nvGrpSpPr>
        <p:grpSpPr>
          <a:xfrm>
            <a:off x="5934111" y="3964229"/>
            <a:ext cx="5769857" cy="400110"/>
            <a:chOff x="7324764" y="2044156"/>
            <a:chExt cx="5405139" cy="400110"/>
          </a:xfrm>
        </p:grpSpPr>
        <p:sp>
          <p:nvSpPr>
            <p:cNvPr id="36" name="文本框 7">
              <a:extLst>
                <a:ext uri="{FF2B5EF4-FFF2-40B4-BE49-F238E27FC236}">
                  <a16:creationId xmlns:a16="http://schemas.microsoft.com/office/drawing/2014/main" id="{18ECC3F0-0E63-DEA1-0566-579F0828A610}"/>
                </a:ext>
              </a:extLst>
            </p:cNvPr>
            <p:cNvSpPr txBox="1"/>
            <p:nvPr/>
          </p:nvSpPr>
          <p:spPr>
            <a:xfrm>
              <a:off x="8013156" y="2044156"/>
              <a:ext cx="4716747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CA" sz="2000">
                  <a:solidFill>
                    <a:srgbClr val="404040"/>
                  </a:solidFill>
                  <a:latin typeface="+mj-lt"/>
                  <a:ea typeface="华文楷体"/>
                  <a:cs typeface="+mn-ea"/>
                </a:rPr>
                <a:t>Recommender systems - State-of-the-Art</a:t>
              </a:r>
              <a:endParaRPr lang="en-US"/>
            </a:p>
          </p:txBody>
        </p:sp>
        <p:sp>
          <p:nvSpPr>
            <p:cNvPr id="37" name="文本框 8">
              <a:extLst>
                <a:ext uri="{FF2B5EF4-FFF2-40B4-BE49-F238E27FC236}">
                  <a16:creationId xmlns:a16="http://schemas.microsoft.com/office/drawing/2014/main" id="{9ABA822C-A4D9-E7BC-DE23-6AF39DE1688D}"/>
                </a:ext>
              </a:extLst>
            </p:cNvPr>
            <p:cNvSpPr txBox="1"/>
            <p:nvPr/>
          </p:nvSpPr>
          <p:spPr>
            <a:xfrm>
              <a:off x="7324764" y="2044156"/>
              <a:ext cx="417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5</a:t>
              </a:r>
            </a:p>
          </p:txBody>
        </p:sp>
      </p:grpSp>
      <p:grpSp>
        <p:nvGrpSpPr>
          <p:cNvPr id="38" name="组合 6">
            <a:extLst>
              <a:ext uri="{FF2B5EF4-FFF2-40B4-BE49-F238E27FC236}">
                <a16:creationId xmlns:a16="http://schemas.microsoft.com/office/drawing/2014/main" id="{D955C383-CFAC-63D3-3A24-55DACEB9D86F}"/>
              </a:ext>
            </a:extLst>
          </p:cNvPr>
          <p:cNvGrpSpPr/>
          <p:nvPr/>
        </p:nvGrpSpPr>
        <p:grpSpPr>
          <a:xfrm>
            <a:off x="5934111" y="4512695"/>
            <a:ext cx="5468386" cy="423922"/>
            <a:chOff x="7324764" y="2044156"/>
            <a:chExt cx="5154326" cy="400110"/>
          </a:xfrm>
        </p:grpSpPr>
        <p:sp>
          <p:nvSpPr>
            <p:cNvPr id="39" name="文本框 7">
              <a:extLst>
                <a:ext uri="{FF2B5EF4-FFF2-40B4-BE49-F238E27FC236}">
                  <a16:creationId xmlns:a16="http://schemas.microsoft.com/office/drawing/2014/main" id="{F3813AC6-016C-AACE-EF4D-54B7E429E73A}"/>
                </a:ext>
              </a:extLst>
            </p:cNvPr>
            <p:cNvSpPr txBox="1"/>
            <p:nvPr/>
          </p:nvSpPr>
          <p:spPr>
            <a:xfrm>
              <a:off x="8013156" y="2044156"/>
              <a:ext cx="4465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altLang="zh-CN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Conclusion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ea"/>
                <a:sym typeface="+mn-lt"/>
              </a:endParaRPr>
            </a:p>
          </p:txBody>
        </p:sp>
        <p:sp>
          <p:nvSpPr>
            <p:cNvPr id="40" name="文本框 8">
              <a:extLst>
                <a:ext uri="{FF2B5EF4-FFF2-40B4-BE49-F238E27FC236}">
                  <a16:creationId xmlns:a16="http://schemas.microsoft.com/office/drawing/2014/main" id="{81849483-F9ED-C5A1-375B-A8DF70B6CD9F}"/>
                </a:ext>
              </a:extLst>
            </p:cNvPr>
            <p:cNvSpPr txBox="1"/>
            <p:nvPr/>
          </p:nvSpPr>
          <p:spPr>
            <a:xfrm>
              <a:off x="7324764" y="2044156"/>
              <a:ext cx="417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+mn-ea"/>
                  <a:sym typeface="+mn-lt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500071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5200" b="1" kern="1200" spc="2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Recap – Phase #1</a:t>
            </a:r>
          </a:p>
        </p:txBody>
      </p:sp>
      <p:graphicFrame>
        <p:nvGraphicFramePr>
          <p:cNvPr id="53" name="TextBox 5">
            <a:extLst>
              <a:ext uri="{FF2B5EF4-FFF2-40B4-BE49-F238E27FC236}">
                <a16:creationId xmlns:a16="http://schemas.microsoft.com/office/drawing/2014/main" id="{B2ABB95D-EA98-1ED1-B039-25EF2BDA16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1608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863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1540669" y="128370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600" b="1" kern="1200" spc="225">
                <a:latin typeface="+mj-lt"/>
                <a:ea typeface="+mj-ea"/>
                <a:cs typeface="+mj-cs"/>
                <a:sym typeface="+mn-lt"/>
              </a:rPr>
              <a:t>Dataset Pre-processing</a:t>
            </a:r>
            <a:r>
              <a:rPr lang="en-US" sz="3600" b="1" spc="225">
                <a:latin typeface="+mj-lt"/>
                <a:ea typeface="+mj-ea"/>
                <a:cs typeface="+mj-cs"/>
                <a:sym typeface="+mn-lt"/>
              </a:rPr>
              <a:t>(Basic)</a:t>
            </a:r>
            <a:endParaRPr lang="en-US" sz="3600" b="1" kern="1200" spc="225"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464989" y="297271"/>
            <a:ext cx="131610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华文楷体"/>
                <a:cs typeface="+mn-ea"/>
                <a:sym typeface="+mn-lt"/>
              </a:rPr>
              <a:t>02</a:t>
            </a:r>
            <a:endParaRPr lang="en-US" altLang="zh-CN" sz="36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华文楷体"/>
              <a:cs typeface="+mn-ea"/>
            </a:endParaRPr>
          </a:p>
        </p:txBody>
      </p:sp>
      <p:graphicFrame>
        <p:nvGraphicFramePr>
          <p:cNvPr id="15" name="TextBox 1">
            <a:extLst>
              <a:ext uri="{FF2B5EF4-FFF2-40B4-BE49-F238E27FC236}">
                <a16:creationId xmlns:a16="http://schemas.microsoft.com/office/drawing/2014/main" id="{6B2C3CDD-E94C-04C4-342F-B5980BA8E8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186740"/>
              </p:ext>
            </p:extLst>
          </p:nvPr>
        </p:nvGraphicFramePr>
        <p:xfrm>
          <a:off x="671512" y="1254125"/>
          <a:ext cx="11218066" cy="4684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01484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3DAD2-1FE7-FC3D-DCA4-6FBC75A2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6453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200">
                <a:latin typeface="Constantia"/>
              </a:rPr>
              <a:t>Pre-processing Cont.</a:t>
            </a:r>
            <a:endParaRPr lang="en-US" sz="520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942423B-1ED6-D8B1-6BE9-C133FFB34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578419"/>
              </p:ext>
            </p:extLst>
          </p:nvPr>
        </p:nvGraphicFramePr>
        <p:xfrm>
          <a:off x="421482" y="1709738"/>
          <a:ext cx="11349036" cy="5007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04430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64" name="Rectangle 386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4400" b="1" kern="1200" spc="225">
                <a:latin typeface="+mj-lt"/>
                <a:ea typeface="+mj-ea"/>
                <a:cs typeface="+mj-cs"/>
                <a:sym typeface="+mn-lt"/>
              </a:rPr>
              <a:t>Pre-processing</a:t>
            </a:r>
            <a:r>
              <a:rPr lang="en-US" sz="4400" b="1" spc="225">
                <a:latin typeface="+mj-lt"/>
                <a:ea typeface="+mj-ea"/>
                <a:cs typeface="+mj-cs"/>
                <a:sym typeface="+mn-lt"/>
              </a:rPr>
              <a:t> for </a:t>
            </a:r>
            <a:r>
              <a:rPr lang="en-US" sz="4400" b="1" spc="225" err="1">
                <a:latin typeface="+mj-lt"/>
                <a:ea typeface="+mj-ea"/>
                <a:cs typeface="+mj-cs"/>
                <a:sym typeface="+mn-lt"/>
              </a:rPr>
              <a:t>TextBlob</a:t>
            </a:r>
            <a:r>
              <a:rPr lang="en-US" sz="4400" b="1" spc="225">
                <a:latin typeface="+mj-lt"/>
                <a:ea typeface="+mj-ea"/>
                <a:cs typeface="+mj-cs"/>
                <a:sym typeface="+mn-lt"/>
              </a:rPr>
              <a:t> &amp; VADER</a:t>
            </a:r>
            <a:endParaRPr lang="en-US" sz="4400" b="1" kern="1200" spc="225" err="1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860" name="TextBox 3857">
            <a:extLst>
              <a:ext uri="{FF2B5EF4-FFF2-40B4-BE49-F238E27FC236}">
                <a16:creationId xmlns:a16="http://schemas.microsoft.com/office/drawing/2014/main" id="{57747E24-CA61-DCDE-9C10-22A900AFD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46494"/>
              </p:ext>
            </p:extLst>
          </p:nvPr>
        </p:nvGraphicFramePr>
        <p:xfrm>
          <a:off x="430370" y="1936125"/>
          <a:ext cx="11610302" cy="389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75" name="Subtitle 2">
            <a:extLst>
              <a:ext uri="{FF2B5EF4-FFF2-40B4-BE49-F238E27FC236}">
                <a16:creationId xmlns:a16="http://schemas.microsoft.com/office/drawing/2014/main" id="{C1096EA1-D001-972F-3472-462FD328857B}"/>
              </a:ext>
            </a:extLst>
          </p:cNvPr>
          <p:cNvSpPr txBox="1">
            <a:spLocks/>
          </p:cNvSpPr>
          <p:nvPr/>
        </p:nvSpPr>
        <p:spPr>
          <a:xfrm>
            <a:off x="1083971" y="5822469"/>
            <a:ext cx="10545751" cy="8813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err="1">
                <a:solidFill>
                  <a:srgbClr val="1F2328"/>
                </a:solidFill>
                <a:latin typeface="Constantia"/>
              </a:rPr>
              <a:t>TextBlob</a:t>
            </a:r>
            <a:r>
              <a:rPr lang="en-US" sz="1600">
                <a:solidFill>
                  <a:srgbClr val="1F2328"/>
                </a:solidFill>
                <a:latin typeface="Constantia"/>
              </a:rPr>
              <a:t> itself converts the text into lowercase and does the lemmatization on it.*</a:t>
            </a:r>
          </a:p>
          <a:p>
            <a:pPr marL="0" indent="0">
              <a:buNone/>
            </a:pPr>
            <a:r>
              <a:rPr lang="en-US" sz="1600">
                <a:solidFill>
                  <a:srgbClr val="1F2328"/>
                </a:solidFill>
                <a:latin typeface="Constantia"/>
              </a:rPr>
              <a:t>VADER has built-in basic pre-processing features, but we manually removed URLs as this is not done automatically.*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49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64" name="Rectangle 386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838200" y="557188"/>
            <a:ext cx="10515600" cy="9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4400" b="1" spc="225">
                <a:latin typeface="+mj-lt"/>
                <a:ea typeface="+mj-ea"/>
                <a:cs typeface="+mj-cs"/>
                <a:sym typeface="+mn-lt"/>
              </a:rPr>
              <a:t>Pre-processing for ML Models</a:t>
            </a:r>
            <a:endParaRPr lang="en-US" sz="4400" b="1" kern="1200" spc="225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860" name="TextBox 3857">
            <a:extLst>
              <a:ext uri="{FF2B5EF4-FFF2-40B4-BE49-F238E27FC236}">
                <a16:creationId xmlns:a16="http://schemas.microsoft.com/office/drawing/2014/main" id="{57747E24-CA61-DCDE-9C10-22A900AFD208}"/>
              </a:ext>
            </a:extLst>
          </p:cNvPr>
          <p:cNvGraphicFramePr/>
          <p:nvPr/>
        </p:nvGraphicFramePr>
        <p:xfrm>
          <a:off x="430370" y="1936125"/>
          <a:ext cx="11610302" cy="389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89870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4">
            <a:extLst>
              <a:ext uri="{FF2B5EF4-FFF2-40B4-BE49-F238E27FC236}">
                <a16:creationId xmlns:a16="http://schemas.microsoft.com/office/drawing/2014/main" id="{95BCBB4D-4E50-BF50-E0D4-43EE41A9B6AC}"/>
              </a:ext>
            </a:extLst>
          </p:cNvPr>
          <p:cNvSpPr txBox="1"/>
          <p:nvPr/>
        </p:nvSpPr>
        <p:spPr>
          <a:xfrm>
            <a:off x="2067337" y="239412"/>
            <a:ext cx="8069232" cy="5547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5200" b="1" spc="225">
                <a:latin typeface="+mj-lt"/>
                <a:ea typeface="+mj-ea"/>
                <a:cs typeface="+mj-cs"/>
                <a:sym typeface="+mn-lt"/>
              </a:rPr>
              <a:t>Pre-processing Cont.</a:t>
            </a:r>
            <a:endParaRPr lang="en-US" sz="520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diagram of a pie chart&#10;&#10;Description automatically generated">
            <a:extLst>
              <a:ext uri="{FF2B5EF4-FFF2-40B4-BE49-F238E27FC236}">
                <a16:creationId xmlns:a16="http://schemas.microsoft.com/office/drawing/2014/main" id="{2578FF7E-008F-E71B-E4D4-53B8BCBCD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56" y="1243165"/>
            <a:ext cx="5029488" cy="4525094"/>
          </a:xfrm>
          <a:prstGeom prst="rect">
            <a:avLst/>
          </a:prstGeom>
        </p:spPr>
      </p:pic>
      <p:pic>
        <p:nvPicPr>
          <p:cNvPr id="5" name="Picture 4" descr="A green circle with red and blue numbers&#10;&#10;Description automatically generated">
            <a:extLst>
              <a:ext uri="{FF2B5EF4-FFF2-40B4-BE49-F238E27FC236}">
                <a16:creationId xmlns:a16="http://schemas.microsoft.com/office/drawing/2014/main" id="{94EB9457-DF02-A076-AED9-821F62048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56" y="1243165"/>
            <a:ext cx="5365145" cy="4525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DCFDD7-0718-758D-D86B-1E79CFB4AC99}"/>
              </a:ext>
            </a:extLst>
          </p:cNvPr>
          <p:cNvSpPr txBox="1"/>
          <p:nvPr/>
        </p:nvSpPr>
        <p:spPr>
          <a:xfrm>
            <a:off x="901898" y="6122789"/>
            <a:ext cx="45571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{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'Positive'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: 1188</a:t>
            </a:r>
            <a:r>
              <a:rPr lang="en-US" b="1">
                <a:ea typeface="+mn-lt"/>
                <a:cs typeface="+mn-lt"/>
              </a:rPr>
              <a:t>, </a:t>
            </a:r>
            <a:r>
              <a:rPr lang="en-US" b="1">
                <a:solidFill>
                  <a:schemeClr val="accent1"/>
                </a:solidFill>
                <a:ea typeface="+mn-lt"/>
                <a:cs typeface="+mn-lt"/>
              </a:rPr>
              <a:t>'Neutral'</a:t>
            </a:r>
            <a:r>
              <a:rPr lang="en-US" b="1">
                <a:ea typeface="+mn-lt"/>
                <a:cs typeface="+mn-lt"/>
              </a:rPr>
              <a:t>: 19, </a:t>
            </a:r>
            <a:r>
              <a:rPr lang="en-US" b="1">
                <a:solidFill>
                  <a:srgbClr val="C00000"/>
                </a:solidFill>
                <a:ea typeface="+mn-lt"/>
                <a:cs typeface="+mn-lt"/>
              </a:rPr>
              <a:t>'Negative'</a:t>
            </a:r>
            <a:r>
              <a:rPr lang="en-US" b="1">
                <a:ea typeface="+mn-lt"/>
                <a:cs typeface="+mn-lt"/>
              </a:rPr>
              <a:t>: 15}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72226F-0D7C-33B6-EF48-CA5D55E88D11}"/>
              </a:ext>
            </a:extLst>
          </p:cNvPr>
          <p:cNvSpPr txBox="1"/>
          <p:nvPr/>
        </p:nvSpPr>
        <p:spPr>
          <a:xfrm>
            <a:off x="6652616" y="6122789"/>
            <a:ext cx="50690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{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'Positive'</a:t>
            </a:r>
            <a:r>
              <a:rPr lang="en-US" b="1">
                <a:ea typeface="+mn-lt"/>
                <a:cs typeface="+mn-lt"/>
              </a:rPr>
              <a:t>: 1188, </a:t>
            </a:r>
            <a:r>
              <a:rPr lang="en-US" b="1">
                <a:solidFill>
                  <a:schemeClr val="accent1"/>
                </a:solidFill>
                <a:ea typeface="+mn-lt"/>
                <a:cs typeface="+mn-lt"/>
              </a:rPr>
              <a:t>'Neutral'</a:t>
            </a:r>
            <a:r>
              <a:rPr lang="en-US" b="1">
                <a:ea typeface="+mn-lt"/>
                <a:cs typeface="+mn-lt"/>
              </a:rPr>
              <a:t>: 1188, </a:t>
            </a:r>
            <a:r>
              <a:rPr lang="en-US" b="1">
                <a:solidFill>
                  <a:srgbClr val="C00000"/>
                </a:solidFill>
                <a:ea typeface="+mn-lt"/>
                <a:cs typeface="+mn-lt"/>
              </a:rPr>
              <a:t>'Negative'</a:t>
            </a:r>
            <a:r>
              <a:rPr lang="en-US" b="1">
                <a:ea typeface="+mn-lt"/>
                <a:cs typeface="+mn-lt"/>
              </a:rPr>
              <a:t>: 1188}</a:t>
            </a:r>
          </a:p>
        </p:txBody>
      </p:sp>
    </p:spTree>
    <p:extLst>
      <p:ext uri="{BB962C8B-B14F-4D97-AF65-F5344CB8AC3E}">
        <p14:creationId xmlns:p14="http://schemas.microsoft.com/office/powerpoint/2010/main" val="13614576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FDC8B-5AB2-FB3F-7EEC-F47CAC12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Constantia"/>
              </a:rPr>
              <a:t>3. ML Models Declaration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D43C7B8-D55F-22CC-5DA7-483EA478D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93167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3190523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述职"/>
</p:tagLst>
</file>

<file path=ppt/theme/theme1.xml><?xml version="1.0" encoding="utf-8"?>
<a:theme xmlns:a="http://schemas.openxmlformats.org/drawingml/2006/main" name="Start Up Corporation Template - Freepptbackgrounds.n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2103DFD607B74EBBFAA38BD8FA631C" ma:contentTypeVersion="3" ma:contentTypeDescription="Create a new document." ma:contentTypeScope="" ma:versionID="e35f80130b7c610079e80d44a1db643b">
  <xsd:schema xmlns:xsd="http://www.w3.org/2001/XMLSchema" xmlns:xs="http://www.w3.org/2001/XMLSchema" xmlns:p="http://schemas.microsoft.com/office/2006/metadata/properties" xmlns:ns2="aa7454ac-72eb-4cd2-b5a7-a8f55ffdf05d" targetNamespace="http://schemas.microsoft.com/office/2006/metadata/properties" ma:root="true" ma:fieldsID="de0be656bfa6310f9fc8052cdfe500e5" ns2:_="">
    <xsd:import namespace="aa7454ac-72eb-4cd2-b5a7-a8f55ffdf0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7454ac-72eb-4cd2-b5a7-a8f55ffdf0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689546-6023-4320-B763-3FCC28BAB0E9}">
  <ds:schemaRefs>
    <ds:schemaRef ds:uri="aa7454ac-72eb-4cd2-b5a7-a8f55ffdf0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79A0C40-D9E7-4FC9-AF82-99EBBC7F9C9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ADFD4B-C407-4FC7-8218-2E5AF49C49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Start Up Corporation Template - Freepptbackgrounds.net</vt:lpstr>
      <vt:lpstr>PowerPoint Presentation</vt:lpstr>
      <vt:lpstr>PowerPoint Presentation</vt:lpstr>
      <vt:lpstr>PowerPoint Presentation</vt:lpstr>
      <vt:lpstr>PowerPoint Presentation</vt:lpstr>
      <vt:lpstr>Pre-processing Cont.</vt:lpstr>
      <vt:lpstr>PowerPoint Presentation</vt:lpstr>
      <vt:lpstr>PowerPoint Presentation</vt:lpstr>
      <vt:lpstr>PowerPoint Presentation</vt:lpstr>
      <vt:lpstr>3. ML Models Declaration</vt:lpstr>
      <vt:lpstr>ML Models Result</vt:lpstr>
      <vt:lpstr>Lexicon Models VS ML Models</vt:lpstr>
      <vt:lpstr>Recommender systems based on user reviews: the state of the art</vt:lpstr>
      <vt:lpstr>Enhancing Ratings</vt:lpstr>
      <vt:lpstr>PowerPoint Presentation</vt:lpstr>
      <vt:lpstr>PowerPoint Presentation</vt:lpstr>
      <vt:lpstr>Thank You</vt:lpstr>
    </vt:vector>
  </TitlesOfParts>
  <Manager/>
  <Company>Freepptbackgrounds.net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Up Corporation Template</dc:title>
  <dc:subject>Powerpoint Templates</dc:subject>
  <dc:creator>Freepptbackgrounds.net</dc:creator>
  <cp:keywords>Start Up Corporation Template</cp:keywords>
  <dc:description>Start Up Corporation Template
www.freepptbackgrounds.net/</dc:description>
  <cp:revision>3</cp:revision>
  <dcterms:created xsi:type="dcterms:W3CDTF">2019-06-11T09:29:47Z</dcterms:created>
  <dcterms:modified xsi:type="dcterms:W3CDTF">2023-12-09T04:43:09Z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0x0101006A2103DFD607B74EBBFAA38BD8FA631C</vt:lpwstr>
  </property>
</Properties>
</file>