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8" r:id="rId6"/>
    <p:sldId id="257" r:id="rId7"/>
    <p:sldId id="259" r:id="rId8"/>
    <p:sldId id="260" r:id="rId9"/>
    <p:sldId id="264" r:id="rId10"/>
    <p:sldId id="261" r:id="rId11"/>
    <p:sldId id="262" r:id="rId12"/>
    <p:sldId id="263" r:id="rId13"/>
    <p:sldId id="267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585E8-CC31-4DBF-B667-A14A5A26B69E}" v="16" vWet="18" dt="2023-12-13T03:42:00.287"/>
    <p1510:client id="{158834F4-E45A-2E3F-4F57-71CA60163AB5}" v="43" dt="2023-12-13T03:42:12.686"/>
    <p1510:client id="{17991199-F619-2B43-BAC3-6FCDA2E45642}" v="2" dt="2023-12-13T20:08:51.399"/>
    <p1510:client id="{B404C354-3BE2-1B5F-ABF6-F8880541550B}" v="6" dt="2023-12-15T15:36:24.244"/>
    <p1510:client id="{ECA8C402-6CBB-621C-13F2-3D6FB0E8E4C5}" v="8" dt="2023-12-15T04:45:23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yal Ahmed" userId="639982b8-50b6-4b6d-bfd4-6fc5b7c1ede2" providerId="ADAL" clId="{074585E8-CC31-4DBF-B667-A14A5A26B69E}"/>
    <pc:docChg chg="undo custSel modSld">
      <pc:chgData name="Daniyal Ahmed" userId="639982b8-50b6-4b6d-bfd4-6fc5b7c1ede2" providerId="ADAL" clId="{074585E8-CC31-4DBF-B667-A14A5A26B69E}" dt="2023-12-13T03:36:24.851" v="183" actId="26606"/>
      <pc:docMkLst>
        <pc:docMk/>
      </pc:docMkLst>
      <pc:sldChg chg="addSp delSp modSp mod setBg">
        <pc:chgData name="Daniyal Ahmed" userId="639982b8-50b6-4b6d-bfd4-6fc5b7c1ede2" providerId="ADAL" clId="{074585E8-CC31-4DBF-B667-A14A5A26B69E}" dt="2023-12-13T03:36:24.851" v="183" actId="26606"/>
        <pc:sldMkLst>
          <pc:docMk/>
          <pc:sldMk cId="2212858972" sldId="263"/>
        </pc:sldMkLst>
        <pc:spChg chg="mod">
          <ac:chgData name="Daniyal Ahmed" userId="639982b8-50b6-4b6d-bfd4-6fc5b7c1ede2" providerId="ADAL" clId="{074585E8-CC31-4DBF-B667-A14A5A26B69E}" dt="2023-12-13T03:36:24.851" v="183" actId="26606"/>
          <ac:spMkLst>
            <pc:docMk/>
            <pc:sldMk cId="2212858972" sldId="263"/>
            <ac:spMk id="2" creationId="{50D69F64-F28F-63A9-BAF8-06D8D0168D22}"/>
          </ac:spMkLst>
        </pc:spChg>
        <pc:spChg chg="add del">
          <ac:chgData name="Daniyal Ahmed" userId="639982b8-50b6-4b6d-bfd4-6fc5b7c1ede2" providerId="ADAL" clId="{074585E8-CC31-4DBF-B667-A14A5A26B69E}" dt="2023-12-13T03:35:59.275" v="175" actId="22"/>
          <ac:spMkLst>
            <pc:docMk/>
            <pc:sldMk cId="2212858972" sldId="263"/>
            <ac:spMk id="6" creationId="{05EC9B58-537D-A359-9088-DD92BB76AC6F}"/>
          </ac:spMkLst>
        </pc:spChg>
        <pc:spChg chg="add del">
          <ac:chgData name="Daniyal Ahmed" userId="639982b8-50b6-4b6d-bfd4-6fc5b7c1ede2" providerId="ADAL" clId="{074585E8-CC31-4DBF-B667-A14A5A26B69E}" dt="2023-12-13T03:36:08.093" v="178" actId="26606"/>
          <ac:spMkLst>
            <pc:docMk/>
            <pc:sldMk cId="2212858972" sldId="263"/>
            <ac:spMk id="13" creationId="{AF6CB648-9554-488A-B457-99CAAD1DA528}"/>
          </ac:spMkLst>
        </pc:spChg>
        <pc:spChg chg="add del">
          <ac:chgData name="Daniyal Ahmed" userId="639982b8-50b6-4b6d-bfd4-6fc5b7c1ede2" providerId="ADAL" clId="{074585E8-CC31-4DBF-B667-A14A5A26B69E}" dt="2023-12-13T03:36:08.093" v="178" actId="26606"/>
          <ac:spMkLst>
            <pc:docMk/>
            <pc:sldMk cId="2212858972" sldId="263"/>
            <ac:spMk id="15" creationId="{E3ADCBE7-9330-1CDA-00EB-CDD12DB722FF}"/>
          </ac:spMkLst>
        </pc:spChg>
        <pc:spChg chg="add del">
          <ac:chgData name="Daniyal Ahmed" userId="639982b8-50b6-4b6d-bfd4-6fc5b7c1ede2" providerId="ADAL" clId="{074585E8-CC31-4DBF-B667-A14A5A26B69E}" dt="2023-12-13T03:36:24.832" v="182" actId="26606"/>
          <ac:spMkLst>
            <pc:docMk/>
            <pc:sldMk cId="2212858972" sldId="263"/>
            <ac:spMk id="20" creationId="{C0763A76-9F1C-4FC5-82B7-DD475DA461B2}"/>
          </ac:spMkLst>
        </pc:spChg>
        <pc:spChg chg="add del">
          <ac:chgData name="Daniyal Ahmed" userId="639982b8-50b6-4b6d-bfd4-6fc5b7c1ede2" providerId="ADAL" clId="{074585E8-CC31-4DBF-B667-A14A5A26B69E}" dt="2023-12-13T03:36:24.832" v="182" actId="26606"/>
          <ac:spMkLst>
            <pc:docMk/>
            <pc:sldMk cId="2212858972" sldId="263"/>
            <ac:spMk id="21" creationId="{E81BF4F6-F2CF-4984-9D14-D6966D92F99F}"/>
          </ac:spMkLst>
        </pc:spChg>
        <pc:spChg chg="add">
          <ac:chgData name="Daniyal Ahmed" userId="639982b8-50b6-4b6d-bfd4-6fc5b7c1ede2" providerId="ADAL" clId="{074585E8-CC31-4DBF-B667-A14A5A26B69E}" dt="2023-12-13T03:36:24.851" v="183" actId="26606"/>
          <ac:spMkLst>
            <pc:docMk/>
            <pc:sldMk cId="2212858972" sldId="263"/>
            <ac:spMk id="23" creationId="{AF6CB648-9554-488A-B457-99CAAD1DA528}"/>
          </ac:spMkLst>
        </pc:spChg>
        <pc:spChg chg="add">
          <ac:chgData name="Daniyal Ahmed" userId="639982b8-50b6-4b6d-bfd4-6fc5b7c1ede2" providerId="ADAL" clId="{074585E8-CC31-4DBF-B667-A14A5A26B69E}" dt="2023-12-13T03:36:24.851" v="183" actId="26606"/>
          <ac:spMkLst>
            <pc:docMk/>
            <pc:sldMk cId="2212858972" sldId="263"/>
            <ac:spMk id="24" creationId="{E3ADCBE7-9330-1CDA-00EB-CDD12DB722FF}"/>
          </ac:spMkLst>
        </pc:spChg>
        <pc:grpChg chg="add del">
          <ac:chgData name="Daniyal Ahmed" userId="639982b8-50b6-4b6d-bfd4-6fc5b7c1ede2" providerId="ADAL" clId="{074585E8-CC31-4DBF-B667-A14A5A26B69E}" dt="2023-12-13T03:36:18.688" v="180" actId="26606"/>
          <ac:grpSpMkLst>
            <pc:docMk/>
            <pc:sldMk cId="2212858972" sldId="263"/>
            <ac:grpSpMk id="17" creationId="{6258F736-B256-8039-9DC6-F4E49A5C5AD5}"/>
          </ac:grpSpMkLst>
        </pc:grpChg>
        <pc:graphicFrameChg chg="mod ord modGraphic">
          <ac:chgData name="Daniyal Ahmed" userId="639982b8-50b6-4b6d-bfd4-6fc5b7c1ede2" providerId="ADAL" clId="{074585E8-CC31-4DBF-B667-A14A5A26B69E}" dt="2023-12-13T03:36:24.851" v="183" actId="26606"/>
          <ac:graphicFrameMkLst>
            <pc:docMk/>
            <pc:sldMk cId="2212858972" sldId="263"/>
            <ac:graphicFrameMk id="5" creationId="{7CCB3C56-CDEB-40B3-8CE0-6E808A2A2BFC}"/>
          </ac:graphicFrameMkLst>
        </pc:graphicFrameChg>
        <pc:picChg chg="add mod">
          <ac:chgData name="Daniyal Ahmed" userId="639982b8-50b6-4b6d-bfd4-6fc5b7c1ede2" providerId="ADAL" clId="{074585E8-CC31-4DBF-B667-A14A5A26B69E}" dt="2023-12-13T03:36:24.851" v="183" actId="26606"/>
          <ac:picMkLst>
            <pc:docMk/>
            <pc:sldMk cId="2212858972" sldId="263"/>
            <ac:picMk id="8" creationId="{892109B7-A409-56B3-A7CC-86FF7B5331A6}"/>
          </ac:picMkLst>
        </pc:picChg>
      </pc:sldChg>
      <pc:sldChg chg="addSp delSp modSp mod setBg">
        <pc:chgData name="Daniyal Ahmed" userId="639982b8-50b6-4b6d-bfd4-6fc5b7c1ede2" providerId="ADAL" clId="{074585E8-CC31-4DBF-B667-A14A5A26B69E}" dt="2023-12-13T02:42:34.110" v="173" actId="26606"/>
        <pc:sldMkLst>
          <pc:docMk/>
          <pc:sldMk cId="3704162063" sldId="270"/>
        </pc:sldMkLst>
        <pc:spChg chg="mod">
          <ac:chgData name="Daniyal Ahmed" userId="639982b8-50b6-4b6d-bfd4-6fc5b7c1ede2" providerId="ADAL" clId="{074585E8-CC31-4DBF-B667-A14A5A26B69E}" dt="2023-12-13T02:42:34.110" v="173" actId="26606"/>
          <ac:spMkLst>
            <pc:docMk/>
            <pc:sldMk cId="3704162063" sldId="270"/>
            <ac:spMk id="2" creationId="{7B40ED87-58D4-D262-63E3-839B2A65FA4C}"/>
          </ac:spMkLst>
        </pc:spChg>
        <pc:spChg chg="del mod">
          <ac:chgData name="Daniyal Ahmed" userId="639982b8-50b6-4b6d-bfd4-6fc5b7c1ede2" providerId="ADAL" clId="{074585E8-CC31-4DBF-B667-A14A5A26B69E}" dt="2023-12-13T02:42:34.110" v="173" actId="26606"/>
          <ac:spMkLst>
            <pc:docMk/>
            <pc:sldMk cId="3704162063" sldId="270"/>
            <ac:spMk id="3" creationId="{31BBE162-0AF5-FC43-71AE-B18EE361064C}"/>
          </ac:spMkLst>
        </pc:spChg>
        <pc:spChg chg="add">
          <ac:chgData name="Daniyal Ahmed" userId="639982b8-50b6-4b6d-bfd4-6fc5b7c1ede2" providerId="ADAL" clId="{074585E8-CC31-4DBF-B667-A14A5A26B69E}" dt="2023-12-13T02:42:34.110" v="173" actId="26606"/>
          <ac:spMkLst>
            <pc:docMk/>
            <pc:sldMk cId="3704162063" sldId="270"/>
            <ac:spMk id="10" creationId="{B50AB553-2A96-4A92-96F2-93548E096954}"/>
          </ac:spMkLst>
        </pc:spChg>
        <pc:graphicFrameChg chg="add">
          <ac:chgData name="Daniyal Ahmed" userId="639982b8-50b6-4b6d-bfd4-6fc5b7c1ede2" providerId="ADAL" clId="{074585E8-CC31-4DBF-B667-A14A5A26B69E}" dt="2023-12-13T02:42:34.110" v="173" actId="26606"/>
          <ac:graphicFrameMkLst>
            <pc:docMk/>
            <pc:sldMk cId="3704162063" sldId="270"/>
            <ac:graphicFrameMk id="5" creationId="{670429E7-4F9C-F8C8-1928-EFBBECBBD965}"/>
          </ac:graphicFrameMkLst>
        </pc:graphicFrameChg>
        <pc:picChg chg="add">
          <ac:chgData name="Daniyal Ahmed" userId="639982b8-50b6-4b6d-bfd4-6fc5b7c1ede2" providerId="ADAL" clId="{074585E8-CC31-4DBF-B667-A14A5A26B69E}" dt="2023-12-13T02:42:34.110" v="173" actId="26606"/>
          <ac:picMkLst>
            <pc:docMk/>
            <pc:sldMk cId="3704162063" sldId="270"/>
            <ac:picMk id="6" creationId="{80D2A0F0-4EB1-4AB1-AB89-901007BFB7DF}"/>
          </ac:picMkLst>
        </pc:picChg>
      </pc:sldChg>
    </pc:docChg>
  </pc:docChgLst>
  <pc:docChgLst>
    <pc:chgData name="Kanishka Dhir" userId="S::kdhir3@my.centennialcollege.ca::09f29d08-5c06-46f4-8f9b-c5ab114d78d2" providerId="AD" clId="Web-{ECA8C402-6CBB-621C-13F2-3D6FB0E8E4C5}"/>
    <pc:docChg chg="modSld">
      <pc:chgData name="Kanishka Dhir" userId="S::kdhir3@my.centennialcollege.ca::09f29d08-5c06-46f4-8f9b-c5ab114d78d2" providerId="AD" clId="Web-{ECA8C402-6CBB-621C-13F2-3D6FB0E8E4C5}" dt="2023-12-15T04:45:23.815" v="8" actId="1076"/>
      <pc:docMkLst>
        <pc:docMk/>
      </pc:docMkLst>
      <pc:sldChg chg="addSp delSp modSp">
        <pc:chgData name="Kanishka Dhir" userId="S::kdhir3@my.centennialcollege.ca::09f29d08-5c06-46f4-8f9b-c5ab114d78d2" providerId="AD" clId="Web-{ECA8C402-6CBB-621C-13F2-3D6FB0E8E4C5}" dt="2023-12-15T04:45:23.815" v="8" actId="1076"/>
        <pc:sldMkLst>
          <pc:docMk/>
          <pc:sldMk cId="2212858972" sldId="263"/>
        </pc:sldMkLst>
        <pc:spChg chg="mod">
          <ac:chgData name="Kanishka Dhir" userId="S::kdhir3@my.centennialcollege.ca::09f29d08-5c06-46f4-8f9b-c5ab114d78d2" providerId="AD" clId="Web-{ECA8C402-6CBB-621C-13F2-3D6FB0E8E4C5}" dt="2023-12-15T04:45:13.987" v="5"/>
          <ac:spMkLst>
            <pc:docMk/>
            <pc:sldMk cId="2212858972" sldId="263"/>
            <ac:spMk id="2" creationId="{50D69F64-F28F-63A9-BAF8-06D8D0168D22}"/>
          </ac:spMkLst>
        </pc:spChg>
        <pc:spChg chg="del">
          <ac:chgData name="Kanishka Dhir" userId="S::kdhir3@my.centennialcollege.ca::09f29d08-5c06-46f4-8f9b-c5ab114d78d2" providerId="AD" clId="Web-{ECA8C402-6CBB-621C-13F2-3D6FB0E8E4C5}" dt="2023-12-15T04:45:13.987" v="5"/>
          <ac:spMkLst>
            <pc:docMk/>
            <pc:sldMk cId="2212858972" sldId="263"/>
            <ac:spMk id="23" creationId="{AF6CB648-9554-488A-B457-99CAAD1DA528}"/>
          </ac:spMkLst>
        </pc:spChg>
        <pc:spChg chg="del">
          <ac:chgData name="Kanishka Dhir" userId="S::kdhir3@my.centennialcollege.ca::09f29d08-5c06-46f4-8f9b-c5ab114d78d2" providerId="AD" clId="Web-{ECA8C402-6CBB-621C-13F2-3D6FB0E8E4C5}" dt="2023-12-15T04:45:13.987" v="5"/>
          <ac:spMkLst>
            <pc:docMk/>
            <pc:sldMk cId="2212858972" sldId="263"/>
            <ac:spMk id="24" creationId="{E3ADCBE7-9330-1CDA-00EB-CDD12DB722FF}"/>
          </ac:spMkLst>
        </pc:spChg>
        <pc:spChg chg="add">
          <ac:chgData name="Kanishka Dhir" userId="S::kdhir3@my.centennialcollege.ca::09f29d08-5c06-46f4-8f9b-c5ab114d78d2" providerId="AD" clId="Web-{ECA8C402-6CBB-621C-13F2-3D6FB0E8E4C5}" dt="2023-12-15T04:45:13.987" v="5"/>
          <ac:spMkLst>
            <pc:docMk/>
            <pc:sldMk cId="2212858972" sldId="263"/>
            <ac:spMk id="29" creationId="{385E1BDC-A9B0-4A87-82E3-F3187F69A802}"/>
          </ac:spMkLst>
        </pc:spChg>
        <pc:spChg chg="add">
          <ac:chgData name="Kanishka Dhir" userId="S::kdhir3@my.centennialcollege.ca::09f29d08-5c06-46f4-8f9b-c5ab114d78d2" providerId="AD" clId="Web-{ECA8C402-6CBB-621C-13F2-3D6FB0E8E4C5}" dt="2023-12-15T04:45:13.987" v="5"/>
          <ac:spMkLst>
            <pc:docMk/>
            <pc:sldMk cId="2212858972" sldId="263"/>
            <ac:spMk id="31" creationId="{0990C621-3B8B-4820-8328-D47EF7CE823C}"/>
          </ac:spMkLst>
        </pc:spChg>
        <pc:spChg chg="add">
          <ac:chgData name="Kanishka Dhir" userId="S::kdhir3@my.centennialcollege.ca::09f29d08-5c06-46f4-8f9b-c5ab114d78d2" providerId="AD" clId="Web-{ECA8C402-6CBB-621C-13F2-3D6FB0E8E4C5}" dt="2023-12-15T04:45:13.987" v="5"/>
          <ac:spMkLst>
            <pc:docMk/>
            <pc:sldMk cId="2212858972" sldId="263"/>
            <ac:spMk id="33" creationId="{C1A2385B-1D2A-4E17-84FA-6CB7F0AAE473}"/>
          </ac:spMkLst>
        </pc:spChg>
        <pc:spChg chg="add">
          <ac:chgData name="Kanishka Dhir" userId="S::kdhir3@my.centennialcollege.ca::09f29d08-5c06-46f4-8f9b-c5ab114d78d2" providerId="AD" clId="Web-{ECA8C402-6CBB-621C-13F2-3D6FB0E8E4C5}" dt="2023-12-15T04:45:13.987" v="5"/>
          <ac:spMkLst>
            <pc:docMk/>
            <pc:sldMk cId="2212858972" sldId="263"/>
            <ac:spMk id="35" creationId="{5E791F2F-79DB-4CC0-9FA1-001E3E91E8B7}"/>
          </ac:spMkLst>
        </pc:spChg>
        <pc:graphicFrameChg chg="mod modGraphic">
          <ac:chgData name="Kanishka Dhir" userId="S::kdhir3@my.centennialcollege.ca::09f29d08-5c06-46f4-8f9b-c5ab114d78d2" providerId="AD" clId="Web-{ECA8C402-6CBB-621C-13F2-3D6FB0E8E4C5}" dt="2023-12-15T04:45:13.987" v="5"/>
          <ac:graphicFrameMkLst>
            <pc:docMk/>
            <pc:sldMk cId="2212858972" sldId="263"/>
            <ac:graphicFrameMk id="5" creationId="{7CCB3C56-CDEB-40B3-8CE0-6E808A2A2BFC}"/>
          </ac:graphicFrameMkLst>
        </pc:graphicFrameChg>
        <pc:picChg chg="mod">
          <ac:chgData name="Kanishka Dhir" userId="S::kdhir3@my.centennialcollege.ca::09f29d08-5c06-46f4-8f9b-c5ab114d78d2" providerId="AD" clId="Web-{ECA8C402-6CBB-621C-13F2-3D6FB0E8E4C5}" dt="2023-12-15T04:45:21.175" v="7" actId="1076"/>
          <ac:picMkLst>
            <pc:docMk/>
            <pc:sldMk cId="2212858972" sldId="263"/>
            <ac:picMk id="8" creationId="{892109B7-A409-56B3-A7CC-86FF7B5331A6}"/>
          </ac:picMkLst>
        </pc:picChg>
        <pc:picChg chg="add mod ord">
          <ac:chgData name="Kanishka Dhir" userId="S::kdhir3@my.centennialcollege.ca::09f29d08-5c06-46f4-8f9b-c5ab114d78d2" providerId="AD" clId="Web-{ECA8C402-6CBB-621C-13F2-3D6FB0E8E4C5}" dt="2023-12-15T04:45:23.815" v="8" actId="1076"/>
          <ac:picMkLst>
            <pc:docMk/>
            <pc:sldMk cId="2212858972" sldId="263"/>
            <ac:picMk id="19" creationId="{3C672054-15FE-6049-5DCB-B998E326722E}"/>
          </ac:picMkLst>
        </pc:picChg>
      </pc:sldChg>
    </pc:docChg>
  </pc:docChgLst>
  <pc:docChgLst>
    <pc:chgData name="Vikas Bhargav Trivedi" userId="S::vtrive12@my.centennialcollege.ca::40114059-35ef-4fda-bc94-b54e268574b2" providerId="AD" clId="Web-{17991199-F619-2B43-BAC3-6FCDA2E45642}"/>
    <pc:docChg chg="sldOrd">
      <pc:chgData name="Vikas Bhargav Trivedi" userId="S::vtrive12@my.centennialcollege.ca::40114059-35ef-4fda-bc94-b54e268574b2" providerId="AD" clId="Web-{17991199-F619-2B43-BAC3-6FCDA2E45642}" dt="2023-12-13T20:08:51.399" v="1"/>
      <pc:docMkLst>
        <pc:docMk/>
      </pc:docMkLst>
      <pc:sldChg chg="ord">
        <pc:chgData name="Vikas Bhargav Trivedi" userId="S::vtrive12@my.centennialcollege.ca::40114059-35ef-4fda-bc94-b54e268574b2" providerId="AD" clId="Web-{17991199-F619-2B43-BAC3-6FCDA2E45642}" dt="2023-12-13T20:08:51.399" v="1"/>
        <pc:sldMkLst>
          <pc:docMk/>
          <pc:sldMk cId="576322636" sldId="264"/>
        </pc:sldMkLst>
      </pc:sldChg>
    </pc:docChg>
  </pc:docChgLst>
  <pc:docChgLst>
    <pc:chgData name="Vikas Bhargav Trivedi" userId="S::vtrive12@my.centennialcollege.ca::40114059-35ef-4fda-bc94-b54e268574b2" providerId="AD" clId="Web-{B404C354-3BE2-1B5F-ABF6-F8880541550B}"/>
    <pc:docChg chg="modSld">
      <pc:chgData name="Vikas Bhargav Trivedi" userId="S::vtrive12@my.centennialcollege.ca::40114059-35ef-4fda-bc94-b54e268574b2" providerId="AD" clId="Web-{B404C354-3BE2-1B5F-ABF6-F8880541550B}" dt="2023-12-15T15:36:24.244" v="5" actId="20577"/>
      <pc:docMkLst>
        <pc:docMk/>
      </pc:docMkLst>
      <pc:sldChg chg="modSp">
        <pc:chgData name="Vikas Bhargav Trivedi" userId="S::vtrive12@my.centennialcollege.ca::40114059-35ef-4fda-bc94-b54e268574b2" providerId="AD" clId="Web-{B404C354-3BE2-1B5F-ABF6-F8880541550B}" dt="2023-12-15T15:36:24.244" v="5" actId="20577"/>
        <pc:sldMkLst>
          <pc:docMk/>
          <pc:sldMk cId="3108136754" sldId="256"/>
        </pc:sldMkLst>
        <pc:spChg chg="mod">
          <ac:chgData name="Vikas Bhargav Trivedi" userId="S::vtrive12@my.centennialcollege.ca::40114059-35ef-4fda-bc94-b54e268574b2" providerId="AD" clId="Web-{B404C354-3BE2-1B5F-ABF6-F8880541550B}" dt="2023-12-15T15:36:24.244" v="5" actId="20577"/>
          <ac:spMkLst>
            <pc:docMk/>
            <pc:sldMk cId="3108136754" sldId="256"/>
            <ac:spMk id="3" creationId="{81036EC5-050A-80DE-37DA-BE16BD2A274E}"/>
          </ac:spMkLst>
        </pc:spChg>
      </pc:sldChg>
    </pc:docChg>
  </pc:docChgLst>
  <pc:docChgLst>
    <pc:chgData name="Kanishka Dhir" userId="S::kdhir3@my.centennialcollege.ca::09f29d08-5c06-46f4-8f9b-c5ab114d78d2" providerId="AD" clId="Web-{158834F4-E45A-2E3F-4F57-71CA60163AB5}"/>
    <pc:docChg chg="addSld modSld">
      <pc:chgData name="Kanishka Dhir" userId="S::kdhir3@my.centennialcollege.ca::09f29d08-5c06-46f4-8f9b-c5ab114d78d2" providerId="AD" clId="Web-{158834F4-E45A-2E3F-4F57-71CA60163AB5}" dt="2023-12-13T03:42:41.811" v="47"/>
      <pc:docMkLst>
        <pc:docMk/>
      </pc:docMkLst>
      <pc:sldChg chg="modSp">
        <pc:chgData name="Kanishka Dhir" userId="S::kdhir3@my.centennialcollege.ca::09f29d08-5c06-46f4-8f9b-c5ab114d78d2" providerId="AD" clId="Web-{158834F4-E45A-2E3F-4F57-71CA60163AB5}" dt="2023-12-13T03:22:00.570" v="27" actId="20577"/>
        <pc:sldMkLst>
          <pc:docMk/>
          <pc:sldMk cId="3941207437" sldId="269"/>
        </pc:sldMkLst>
        <pc:spChg chg="mod">
          <ac:chgData name="Kanishka Dhir" userId="S::kdhir3@my.centennialcollege.ca::09f29d08-5c06-46f4-8f9b-c5ab114d78d2" providerId="AD" clId="Web-{158834F4-E45A-2E3F-4F57-71CA60163AB5}" dt="2023-12-13T03:22:00.570" v="27" actId="20577"/>
          <ac:spMkLst>
            <pc:docMk/>
            <pc:sldMk cId="3941207437" sldId="269"/>
            <ac:spMk id="3" creationId="{D9D64899-933F-D89D-0150-B95B39D44406}"/>
          </ac:spMkLst>
        </pc:spChg>
      </pc:sldChg>
      <pc:sldChg chg="addSp delSp modSp new mod setBg setClrOvrMap">
        <pc:chgData name="Kanishka Dhir" userId="S::kdhir3@my.centennialcollege.ca::09f29d08-5c06-46f4-8f9b-c5ab114d78d2" providerId="AD" clId="Web-{158834F4-E45A-2E3F-4F57-71CA60163AB5}" dt="2023-12-13T03:42:41.811" v="47"/>
        <pc:sldMkLst>
          <pc:docMk/>
          <pc:sldMk cId="1974930151" sldId="271"/>
        </pc:sldMkLst>
        <pc:spChg chg="mod">
          <ac:chgData name="Kanishka Dhir" userId="S::kdhir3@my.centennialcollege.ca::09f29d08-5c06-46f4-8f9b-c5ab114d78d2" providerId="AD" clId="Web-{158834F4-E45A-2E3F-4F57-71CA60163AB5}" dt="2023-12-13T03:42:41.811" v="47"/>
          <ac:spMkLst>
            <pc:docMk/>
            <pc:sldMk cId="1974930151" sldId="271"/>
            <ac:spMk id="2" creationId="{1C961A35-8F6D-AEBC-96CA-F83C88AD8540}"/>
          </ac:spMkLst>
        </pc:spChg>
        <pc:spChg chg="add del mod">
          <ac:chgData name="Kanishka Dhir" userId="S::kdhir3@my.centennialcollege.ca::09f29d08-5c06-46f4-8f9b-c5ab114d78d2" providerId="AD" clId="Web-{158834F4-E45A-2E3F-4F57-71CA60163AB5}" dt="2023-12-13T03:42:41.811" v="47"/>
          <ac:spMkLst>
            <pc:docMk/>
            <pc:sldMk cId="1974930151" sldId="271"/>
            <ac:spMk id="3" creationId="{568751A6-384D-3EC7-2E69-F87DCE1A7224}"/>
          </ac:spMkLst>
        </pc:spChg>
        <pc:spChg chg="add">
          <ac:chgData name="Kanishka Dhir" userId="S::kdhir3@my.centennialcollege.ca::09f29d08-5c06-46f4-8f9b-c5ab114d78d2" providerId="AD" clId="Web-{158834F4-E45A-2E3F-4F57-71CA60163AB5}" dt="2023-12-13T03:42:41.811" v="47"/>
          <ac:spMkLst>
            <pc:docMk/>
            <pc:sldMk cId="1974930151" sldId="271"/>
            <ac:spMk id="8" creationId="{E8A8EAB8-D2FF-444D-B34B-7D32F106AD0E}"/>
          </ac:spMkLst>
        </pc:spChg>
        <pc:spChg chg="add del">
          <ac:chgData name="Kanishka Dhir" userId="S::kdhir3@my.centennialcollege.ca::09f29d08-5c06-46f4-8f9b-c5ab114d78d2" providerId="AD" clId="Web-{158834F4-E45A-2E3F-4F57-71CA60163AB5}" dt="2023-12-13T03:42:28.030" v="44"/>
          <ac:spMkLst>
            <pc:docMk/>
            <pc:sldMk cId="1974930151" sldId="271"/>
            <ac:spMk id="9" creationId="{0671A8AE-40A1-4631-A6B8-581AFF065482}"/>
          </ac:spMkLst>
        </pc:spChg>
        <pc:spChg chg="add del">
          <ac:chgData name="Kanishka Dhir" userId="S::kdhir3@my.centennialcollege.ca::09f29d08-5c06-46f4-8f9b-c5ab114d78d2" providerId="AD" clId="Web-{158834F4-E45A-2E3F-4F57-71CA60163AB5}" dt="2023-12-13T03:42:28.030" v="44"/>
          <ac:spMkLst>
            <pc:docMk/>
            <pc:sldMk cId="1974930151" sldId="271"/>
            <ac:spMk id="11" creationId="{AB58EF07-17C2-48CF-ABB0-EEF1F17CB8F0}"/>
          </ac:spMkLst>
        </pc:spChg>
        <pc:spChg chg="add del">
          <ac:chgData name="Kanishka Dhir" userId="S::kdhir3@my.centennialcollege.ca::09f29d08-5c06-46f4-8f9b-c5ab114d78d2" providerId="AD" clId="Web-{158834F4-E45A-2E3F-4F57-71CA60163AB5}" dt="2023-12-13T03:42:28.030" v="44"/>
          <ac:spMkLst>
            <pc:docMk/>
            <pc:sldMk cId="1974930151" sldId="271"/>
            <ac:spMk id="13" creationId="{AF2F604E-43BE-4DC3-B983-E071523364F8}"/>
          </ac:spMkLst>
        </pc:spChg>
        <pc:spChg chg="add del">
          <ac:chgData name="Kanishka Dhir" userId="S::kdhir3@my.centennialcollege.ca::09f29d08-5c06-46f4-8f9b-c5ab114d78d2" providerId="AD" clId="Web-{158834F4-E45A-2E3F-4F57-71CA60163AB5}" dt="2023-12-13T03:42:28.030" v="44"/>
          <ac:spMkLst>
            <pc:docMk/>
            <pc:sldMk cId="1974930151" sldId="271"/>
            <ac:spMk id="15" creationId="{08C9B587-E65E-4B52-B37C-ABEBB6E87928}"/>
          </ac:spMkLst>
        </pc:spChg>
        <pc:spChg chg="add del">
          <ac:chgData name="Kanishka Dhir" userId="S::kdhir3@my.centennialcollege.ca::09f29d08-5c06-46f4-8f9b-c5ab114d78d2" providerId="AD" clId="Web-{158834F4-E45A-2E3F-4F57-71CA60163AB5}" dt="2023-12-13T03:42:41.796" v="46"/>
          <ac:spMkLst>
            <pc:docMk/>
            <pc:sldMk cId="1974930151" sldId="271"/>
            <ac:spMk id="17" creationId="{71B2258F-86CA-4D4D-8270-BC05FCDEBFB3}"/>
          </ac:spMkLst>
        </pc:spChg>
        <pc:spChg chg="add">
          <ac:chgData name="Kanishka Dhir" userId="S::kdhir3@my.centennialcollege.ca::09f29d08-5c06-46f4-8f9b-c5ab114d78d2" providerId="AD" clId="Web-{158834F4-E45A-2E3F-4F57-71CA60163AB5}" dt="2023-12-13T03:42:41.811" v="47"/>
          <ac:spMkLst>
            <pc:docMk/>
            <pc:sldMk cId="1974930151" sldId="271"/>
            <ac:spMk id="20" creationId="{568751A6-384D-3EC7-2E69-F87DCE1A7224}"/>
          </ac:spMkLst>
        </pc:spChg>
        <pc:picChg chg="add del">
          <ac:chgData name="Kanishka Dhir" userId="S::kdhir3@my.centennialcollege.ca::09f29d08-5c06-46f4-8f9b-c5ab114d78d2" providerId="AD" clId="Web-{158834F4-E45A-2E3F-4F57-71CA60163AB5}" dt="2023-12-13T03:42:28.030" v="44"/>
          <ac:picMkLst>
            <pc:docMk/>
            <pc:sldMk cId="1974930151" sldId="271"/>
            <ac:picMk id="5" creationId="{B86E9CC6-BDE0-2FD8-FE2A-A2087A1E87E2}"/>
          </ac:picMkLst>
        </pc:picChg>
        <pc:picChg chg="add del">
          <ac:chgData name="Kanishka Dhir" userId="S::kdhir3@my.centennialcollege.ca::09f29d08-5c06-46f4-8f9b-c5ab114d78d2" providerId="AD" clId="Web-{158834F4-E45A-2E3F-4F57-71CA60163AB5}" dt="2023-12-13T03:42:41.796" v="46"/>
          <ac:picMkLst>
            <pc:docMk/>
            <pc:sldMk cId="1974930151" sldId="271"/>
            <ac:picMk id="18" creationId="{718C0542-1CB9-CAF8-7B30-D6EFF5173E85}"/>
          </ac:picMkLst>
        </pc:picChg>
        <pc:cxnChg chg="add">
          <ac:chgData name="Kanishka Dhir" userId="S::kdhir3@my.centennialcollege.ca::09f29d08-5c06-46f4-8f9b-c5ab114d78d2" providerId="AD" clId="Web-{158834F4-E45A-2E3F-4F57-71CA60163AB5}" dt="2023-12-13T03:42:41.811" v="47"/>
          <ac:cxnSpMkLst>
            <pc:docMk/>
            <pc:sldMk cId="1974930151" sldId="271"/>
            <ac:cxnSpMk id="10" creationId="{067633D1-6EE6-4118-B9F0-B363477BEE7A}"/>
          </ac:cxnSpMkLst>
        </pc:cxnChg>
        <pc:cxnChg chg="add">
          <ac:chgData name="Kanishka Dhir" userId="S::kdhir3@my.centennialcollege.ca::09f29d08-5c06-46f4-8f9b-c5ab114d78d2" providerId="AD" clId="Web-{158834F4-E45A-2E3F-4F57-71CA60163AB5}" dt="2023-12-13T03:42:41.811" v="47"/>
          <ac:cxnSpMkLst>
            <pc:docMk/>
            <pc:sldMk cId="1974930151" sldId="271"/>
            <ac:cxnSpMk id="12" creationId="{4AD7FFC6-42A9-49CB-B5E9-B3F6B038331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E8476-32F4-40CD-B3F6-98C96A5A85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477FA2D-DE3C-49E5-9493-1C92855A49A8}">
      <dgm:prSet/>
      <dgm:spPr/>
      <dgm:t>
        <a:bodyPr/>
        <a:lstStyle/>
        <a:p>
          <a:r>
            <a:rPr lang="en-US"/>
            <a:t>Critical need for diagnostic tools during the COVID-19 epidemic.</a:t>
          </a:r>
        </a:p>
      </dgm:t>
    </dgm:pt>
    <dgm:pt modelId="{B137869F-FE3A-4D1F-AD0D-B1704996A62E}" type="parTrans" cxnId="{DD9D0C30-8557-4FBF-A709-F93596BBE94D}">
      <dgm:prSet/>
      <dgm:spPr/>
      <dgm:t>
        <a:bodyPr/>
        <a:lstStyle/>
        <a:p>
          <a:endParaRPr lang="en-US"/>
        </a:p>
      </dgm:t>
    </dgm:pt>
    <dgm:pt modelId="{2B3F5705-B453-4AC9-AA5C-7B73EF3B40A9}" type="sibTrans" cxnId="{DD9D0C30-8557-4FBF-A709-F93596BBE94D}">
      <dgm:prSet/>
      <dgm:spPr/>
      <dgm:t>
        <a:bodyPr/>
        <a:lstStyle/>
        <a:p>
          <a:endParaRPr lang="en-US"/>
        </a:p>
      </dgm:t>
    </dgm:pt>
    <dgm:pt modelId="{A89933F7-9BE5-45F8-A7BA-7E3C4043E9F3}">
      <dgm:prSet/>
      <dgm:spPr/>
      <dgm:t>
        <a:bodyPr/>
        <a:lstStyle/>
        <a:p>
          <a:r>
            <a:rPr lang="en-US"/>
            <a:t>Utilizing Deep Learning for COVID-19 detection from chest X-rays.</a:t>
          </a:r>
        </a:p>
      </dgm:t>
    </dgm:pt>
    <dgm:pt modelId="{2404EB37-B178-4800-9997-6A3279E8FA91}" type="parTrans" cxnId="{8D4D1F67-2EB8-4FC5-A616-8A30677C8827}">
      <dgm:prSet/>
      <dgm:spPr/>
      <dgm:t>
        <a:bodyPr/>
        <a:lstStyle/>
        <a:p>
          <a:endParaRPr lang="en-US"/>
        </a:p>
      </dgm:t>
    </dgm:pt>
    <dgm:pt modelId="{3438D9B5-136F-46DF-8387-9F87BE6E1523}" type="sibTrans" cxnId="{8D4D1F67-2EB8-4FC5-A616-8A30677C8827}">
      <dgm:prSet/>
      <dgm:spPr/>
      <dgm:t>
        <a:bodyPr/>
        <a:lstStyle/>
        <a:p>
          <a:endParaRPr lang="en-US"/>
        </a:p>
      </dgm:t>
    </dgm:pt>
    <dgm:pt modelId="{A630597A-3B15-47CC-8477-B5B493AE2297}">
      <dgm:prSet/>
      <dgm:spPr/>
      <dgm:t>
        <a:bodyPr/>
        <a:lstStyle/>
        <a:p>
          <a:r>
            <a:rPr lang="en-US"/>
            <a:t>Objective: Creation and assessment of three distinct models.</a:t>
          </a:r>
        </a:p>
      </dgm:t>
    </dgm:pt>
    <dgm:pt modelId="{BE76EF1E-B368-4139-B0DC-E2E1053B411D}" type="parTrans" cxnId="{F16F73BC-5549-4FD9-9E70-31542E652CE9}">
      <dgm:prSet/>
      <dgm:spPr/>
      <dgm:t>
        <a:bodyPr/>
        <a:lstStyle/>
        <a:p>
          <a:endParaRPr lang="en-US"/>
        </a:p>
      </dgm:t>
    </dgm:pt>
    <dgm:pt modelId="{8981F730-E7D7-421E-A5D2-57A29B3704E6}" type="sibTrans" cxnId="{F16F73BC-5549-4FD9-9E70-31542E652CE9}">
      <dgm:prSet/>
      <dgm:spPr/>
      <dgm:t>
        <a:bodyPr/>
        <a:lstStyle/>
        <a:p>
          <a:endParaRPr lang="en-US"/>
        </a:p>
      </dgm:t>
    </dgm:pt>
    <dgm:pt modelId="{BFB3A550-FA09-4B03-AA59-99D2EE4804F5}" type="pres">
      <dgm:prSet presAssocID="{01BE8476-32F4-40CD-B3F6-98C96A5A85ED}" presName="root" presStyleCnt="0">
        <dgm:presLayoutVars>
          <dgm:dir/>
          <dgm:resizeHandles val="exact"/>
        </dgm:presLayoutVars>
      </dgm:prSet>
      <dgm:spPr/>
    </dgm:pt>
    <dgm:pt modelId="{BA72751C-7916-4FD8-B679-F82B8BFE4A8E}" type="pres">
      <dgm:prSet presAssocID="{3477FA2D-DE3C-49E5-9493-1C92855A49A8}" presName="compNode" presStyleCnt="0"/>
      <dgm:spPr/>
    </dgm:pt>
    <dgm:pt modelId="{E7F7A79E-3D24-4FFD-A533-BA2D58280478}" type="pres">
      <dgm:prSet presAssocID="{3477FA2D-DE3C-49E5-9493-1C92855A49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1028A36C-AD0F-43E2-97FB-ED1AC146FFAE}" type="pres">
      <dgm:prSet presAssocID="{3477FA2D-DE3C-49E5-9493-1C92855A49A8}" presName="spaceRect" presStyleCnt="0"/>
      <dgm:spPr/>
    </dgm:pt>
    <dgm:pt modelId="{5E3ABBA2-1842-4DF6-B619-D821BBB5A368}" type="pres">
      <dgm:prSet presAssocID="{3477FA2D-DE3C-49E5-9493-1C92855A49A8}" presName="textRect" presStyleLbl="revTx" presStyleIdx="0" presStyleCnt="3">
        <dgm:presLayoutVars>
          <dgm:chMax val="1"/>
          <dgm:chPref val="1"/>
        </dgm:presLayoutVars>
      </dgm:prSet>
      <dgm:spPr/>
    </dgm:pt>
    <dgm:pt modelId="{105AEFF1-BA81-40DB-A21C-9538E76815BE}" type="pres">
      <dgm:prSet presAssocID="{2B3F5705-B453-4AC9-AA5C-7B73EF3B40A9}" presName="sibTrans" presStyleCnt="0"/>
      <dgm:spPr/>
    </dgm:pt>
    <dgm:pt modelId="{57CB37D2-F699-4703-A2F0-7024EBFC5443}" type="pres">
      <dgm:prSet presAssocID="{A89933F7-9BE5-45F8-A7BA-7E3C4043E9F3}" presName="compNode" presStyleCnt="0"/>
      <dgm:spPr/>
    </dgm:pt>
    <dgm:pt modelId="{8571AA91-A5B6-4006-A666-2A8084389FA0}" type="pres">
      <dgm:prSet presAssocID="{A89933F7-9BE5-45F8-A7BA-7E3C4043E9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63CDC7B9-9EEB-4FD6-9D94-FF5286267233}" type="pres">
      <dgm:prSet presAssocID="{A89933F7-9BE5-45F8-A7BA-7E3C4043E9F3}" presName="spaceRect" presStyleCnt="0"/>
      <dgm:spPr/>
    </dgm:pt>
    <dgm:pt modelId="{6EF0EF44-351E-47E4-856F-D5D54F6A8D23}" type="pres">
      <dgm:prSet presAssocID="{A89933F7-9BE5-45F8-A7BA-7E3C4043E9F3}" presName="textRect" presStyleLbl="revTx" presStyleIdx="1" presStyleCnt="3">
        <dgm:presLayoutVars>
          <dgm:chMax val="1"/>
          <dgm:chPref val="1"/>
        </dgm:presLayoutVars>
      </dgm:prSet>
      <dgm:spPr/>
    </dgm:pt>
    <dgm:pt modelId="{0D4F317A-0766-45EA-ACA8-BF281C11E5A8}" type="pres">
      <dgm:prSet presAssocID="{3438D9B5-136F-46DF-8387-9F87BE6E1523}" presName="sibTrans" presStyleCnt="0"/>
      <dgm:spPr/>
    </dgm:pt>
    <dgm:pt modelId="{8D48B644-22E4-4266-905A-89D944739BF4}" type="pres">
      <dgm:prSet presAssocID="{A630597A-3B15-47CC-8477-B5B493AE2297}" presName="compNode" presStyleCnt="0"/>
      <dgm:spPr/>
    </dgm:pt>
    <dgm:pt modelId="{266F6F34-F41F-45B4-9105-78B14FB25C38}" type="pres">
      <dgm:prSet presAssocID="{A630597A-3B15-47CC-8477-B5B493AE22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578A4B5-F7F8-43C3-9391-391E9EA575E3}" type="pres">
      <dgm:prSet presAssocID="{A630597A-3B15-47CC-8477-B5B493AE2297}" presName="spaceRect" presStyleCnt="0"/>
      <dgm:spPr/>
    </dgm:pt>
    <dgm:pt modelId="{C4727943-E98B-4476-B191-BBE745DDC0E1}" type="pres">
      <dgm:prSet presAssocID="{A630597A-3B15-47CC-8477-B5B493AE22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9D0C30-8557-4FBF-A709-F93596BBE94D}" srcId="{01BE8476-32F4-40CD-B3F6-98C96A5A85ED}" destId="{3477FA2D-DE3C-49E5-9493-1C92855A49A8}" srcOrd="0" destOrd="0" parTransId="{B137869F-FE3A-4D1F-AD0D-B1704996A62E}" sibTransId="{2B3F5705-B453-4AC9-AA5C-7B73EF3B40A9}"/>
    <dgm:cxn modelId="{8D4D1F67-2EB8-4FC5-A616-8A30677C8827}" srcId="{01BE8476-32F4-40CD-B3F6-98C96A5A85ED}" destId="{A89933F7-9BE5-45F8-A7BA-7E3C4043E9F3}" srcOrd="1" destOrd="0" parTransId="{2404EB37-B178-4800-9997-6A3279E8FA91}" sibTransId="{3438D9B5-136F-46DF-8387-9F87BE6E1523}"/>
    <dgm:cxn modelId="{10823570-4718-4CFD-9EE4-A6D010EE77B5}" type="presOf" srcId="{3477FA2D-DE3C-49E5-9493-1C92855A49A8}" destId="{5E3ABBA2-1842-4DF6-B619-D821BBB5A368}" srcOrd="0" destOrd="0" presId="urn:microsoft.com/office/officeart/2018/2/layout/IconLabelList"/>
    <dgm:cxn modelId="{2177B689-B0E6-4258-8CAD-265C4C83FF97}" type="presOf" srcId="{01BE8476-32F4-40CD-B3F6-98C96A5A85ED}" destId="{BFB3A550-FA09-4B03-AA59-99D2EE4804F5}" srcOrd="0" destOrd="0" presId="urn:microsoft.com/office/officeart/2018/2/layout/IconLabelList"/>
    <dgm:cxn modelId="{F16F73BC-5549-4FD9-9E70-31542E652CE9}" srcId="{01BE8476-32F4-40CD-B3F6-98C96A5A85ED}" destId="{A630597A-3B15-47CC-8477-B5B493AE2297}" srcOrd="2" destOrd="0" parTransId="{BE76EF1E-B368-4139-B0DC-E2E1053B411D}" sibTransId="{8981F730-E7D7-421E-A5D2-57A29B3704E6}"/>
    <dgm:cxn modelId="{E1CD65D5-7C4B-4407-8F0B-1FA030E3F416}" type="presOf" srcId="{A89933F7-9BE5-45F8-A7BA-7E3C4043E9F3}" destId="{6EF0EF44-351E-47E4-856F-D5D54F6A8D23}" srcOrd="0" destOrd="0" presId="urn:microsoft.com/office/officeart/2018/2/layout/IconLabelList"/>
    <dgm:cxn modelId="{E28236E7-F991-4074-A17C-1D16933F4845}" type="presOf" srcId="{A630597A-3B15-47CC-8477-B5B493AE2297}" destId="{C4727943-E98B-4476-B191-BBE745DDC0E1}" srcOrd="0" destOrd="0" presId="urn:microsoft.com/office/officeart/2018/2/layout/IconLabelList"/>
    <dgm:cxn modelId="{21F38354-05DA-4BE7-A82D-0E0800DFECA2}" type="presParOf" srcId="{BFB3A550-FA09-4B03-AA59-99D2EE4804F5}" destId="{BA72751C-7916-4FD8-B679-F82B8BFE4A8E}" srcOrd="0" destOrd="0" presId="urn:microsoft.com/office/officeart/2018/2/layout/IconLabelList"/>
    <dgm:cxn modelId="{7383142D-7293-4EA0-A26A-0C95BC71A4A4}" type="presParOf" srcId="{BA72751C-7916-4FD8-B679-F82B8BFE4A8E}" destId="{E7F7A79E-3D24-4FFD-A533-BA2D58280478}" srcOrd="0" destOrd="0" presId="urn:microsoft.com/office/officeart/2018/2/layout/IconLabelList"/>
    <dgm:cxn modelId="{0CC5CE40-0F14-4557-A49A-2938EBCE415C}" type="presParOf" srcId="{BA72751C-7916-4FD8-B679-F82B8BFE4A8E}" destId="{1028A36C-AD0F-43E2-97FB-ED1AC146FFAE}" srcOrd="1" destOrd="0" presId="urn:microsoft.com/office/officeart/2018/2/layout/IconLabelList"/>
    <dgm:cxn modelId="{A8F84932-3853-4ACB-9674-A3DB8E7DA7FF}" type="presParOf" srcId="{BA72751C-7916-4FD8-B679-F82B8BFE4A8E}" destId="{5E3ABBA2-1842-4DF6-B619-D821BBB5A368}" srcOrd="2" destOrd="0" presId="urn:microsoft.com/office/officeart/2018/2/layout/IconLabelList"/>
    <dgm:cxn modelId="{A750B14E-0018-453E-BF8E-2F3CB985E3D8}" type="presParOf" srcId="{BFB3A550-FA09-4B03-AA59-99D2EE4804F5}" destId="{105AEFF1-BA81-40DB-A21C-9538E76815BE}" srcOrd="1" destOrd="0" presId="urn:microsoft.com/office/officeart/2018/2/layout/IconLabelList"/>
    <dgm:cxn modelId="{4D4FEDD5-616C-42CE-997C-45D76F8A646C}" type="presParOf" srcId="{BFB3A550-FA09-4B03-AA59-99D2EE4804F5}" destId="{57CB37D2-F699-4703-A2F0-7024EBFC5443}" srcOrd="2" destOrd="0" presId="urn:microsoft.com/office/officeart/2018/2/layout/IconLabelList"/>
    <dgm:cxn modelId="{173798BF-017C-4417-9E07-430B8366B968}" type="presParOf" srcId="{57CB37D2-F699-4703-A2F0-7024EBFC5443}" destId="{8571AA91-A5B6-4006-A666-2A8084389FA0}" srcOrd="0" destOrd="0" presId="urn:microsoft.com/office/officeart/2018/2/layout/IconLabelList"/>
    <dgm:cxn modelId="{0EEAD4E3-50A4-4A15-A4C9-4EAB6ECB7B19}" type="presParOf" srcId="{57CB37D2-F699-4703-A2F0-7024EBFC5443}" destId="{63CDC7B9-9EEB-4FD6-9D94-FF5286267233}" srcOrd="1" destOrd="0" presId="urn:microsoft.com/office/officeart/2018/2/layout/IconLabelList"/>
    <dgm:cxn modelId="{22C93865-E4E2-4AF9-AF32-7CB2E9AC60DA}" type="presParOf" srcId="{57CB37D2-F699-4703-A2F0-7024EBFC5443}" destId="{6EF0EF44-351E-47E4-856F-D5D54F6A8D23}" srcOrd="2" destOrd="0" presId="urn:microsoft.com/office/officeart/2018/2/layout/IconLabelList"/>
    <dgm:cxn modelId="{9F48640A-AD87-49CD-809E-C20AFF00C142}" type="presParOf" srcId="{BFB3A550-FA09-4B03-AA59-99D2EE4804F5}" destId="{0D4F317A-0766-45EA-ACA8-BF281C11E5A8}" srcOrd="3" destOrd="0" presId="urn:microsoft.com/office/officeart/2018/2/layout/IconLabelList"/>
    <dgm:cxn modelId="{BCEC2DEF-0284-41CD-8516-2E1957EFBDA1}" type="presParOf" srcId="{BFB3A550-FA09-4B03-AA59-99D2EE4804F5}" destId="{8D48B644-22E4-4266-905A-89D944739BF4}" srcOrd="4" destOrd="0" presId="urn:microsoft.com/office/officeart/2018/2/layout/IconLabelList"/>
    <dgm:cxn modelId="{CED37010-CA9E-4EE7-A822-173D44B943F3}" type="presParOf" srcId="{8D48B644-22E4-4266-905A-89D944739BF4}" destId="{266F6F34-F41F-45B4-9105-78B14FB25C38}" srcOrd="0" destOrd="0" presId="urn:microsoft.com/office/officeart/2018/2/layout/IconLabelList"/>
    <dgm:cxn modelId="{3E3A7FE9-A73C-4B65-88E5-034BBEEF554B}" type="presParOf" srcId="{8D48B644-22E4-4266-905A-89D944739BF4}" destId="{E578A4B5-F7F8-43C3-9391-391E9EA575E3}" srcOrd="1" destOrd="0" presId="urn:microsoft.com/office/officeart/2018/2/layout/IconLabelList"/>
    <dgm:cxn modelId="{EFD7CF2D-D079-4234-B283-98F82C59092A}" type="presParOf" srcId="{8D48B644-22E4-4266-905A-89D944739BF4}" destId="{C4727943-E98B-4476-B191-BBE745DDC0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B304EB-6486-41C2-B285-93780BD4852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1682B3-B21F-44A8-B80B-9269BBB97D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/>
            <a:t>Resizing images ensures a uniform dimensionality, while normalization standardizes pixel values for consistent analysis</a:t>
          </a:r>
          <a:endParaRPr lang="en-US" sz="1800"/>
        </a:p>
      </dgm:t>
    </dgm:pt>
    <dgm:pt modelId="{7724D7B4-9FE9-4F20-B521-BB973C82066A}" type="parTrans" cxnId="{86D0408B-42A7-4A4E-96A1-9E67F8157DF2}">
      <dgm:prSet/>
      <dgm:spPr/>
      <dgm:t>
        <a:bodyPr/>
        <a:lstStyle/>
        <a:p>
          <a:endParaRPr lang="en-US" sz="3200"/>
        </a:p>
      </dgm:t>
    </dgm:pt>
    <dgm:pt modelId="{4BFDE3DC-7725-4E1A-89AC-FCEBC677A2DD}" type="sibTrans" cxnId="{86D0408B-42A7-4A4E-96A1-9E67F8157DF2}">
      <dgm:prSet/>
      <dgm:spPr/>
      <dgm:t>
        <a:bodyPr/>
        <a:lstStyle/>
        <a:p>
          <a:endParaRPr lang="en-US" sz="3200"/>
        </a:p>
      </dgm:t>
    </dgm:pt>
    <dgm:pt modelId="{9F86D5D6-E071-4823-BC9C-3CFD9CFABF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Data augmentation techniques, such as rotation and horizontal flipping, are employed</a:t>
          </a:r>
        </a:p>
      </dgm:t>
    </dgm:pt>
    <dgm:pt modelId="{2E2151E3-879F-4A6C-84F4-1571CBC128A9}" type="parTrans" cxnId="{24109664-73A7-43D7-8696-088907753862}">
      <dgm:prSet/>
      <dgm:spPr/>
      <dgm:t>
        <a:bodyPr/>
        <a:lstStyle/>
        <a:p>
          <a:endParaRPr lang="en-US" sz="3200"/>
        </a:p>
      </dgm:t>
    </dgm:pt>
    <dgm:pt modelId="{CD23E0E1-7A39-4800-A0CD-046D97698289}" type="sibTrans" cxnId="{24109664-73A7-43D7-8696-088907753862}">
      <dgm:prSet/>
      <dgm:spPr/>
      <dgm:t>
        <a:bodyPr/>
        <a:lstStyle/>
        <a:p>
          <a:endParaRPr lang="en-US" sz="3200"/>
        </a:p>
      </dgm:t>
    </dgm:pt>
    <dgm:pt modelId="{3ACF81D8-676A-48AB-A200-B6E75E56BDD3}" type="pres">
      <dgm:prSet presAssocID="{1AB304EB-6486-41C2-B285-93780BD48523}" presName="root" presStyleCnt="0">
        <dgm:presLayoutVars>
          <dgm:dir/>
          <dgm:resizeHandles val="exact"/>
        </dgm:presLayoutVars>
      </dgm:prSet>
      <dgm:spPr/>
    </dgm:pt>
    <dgm:pt modelId="{2A8112DE-E75C-49BD-BF8F-92D3DA0814BC}" type="pres">
      <dgm:prSet presAssocID="{E21682B3-B21F-44A8-B80B-9269BBB97D7A}" presName="compNode" presStyleCnt="0"/>
      <dgm:spPr/>
    </dgm:pt>
    <dgm:pt modelId="{26012280-7806-4291-A39A-BF921E75805D}" type="pres">
      <dgm:prSet presAssocID="{E21682B3-B21F-44A8-B80B-9269BBB97D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D12C50C2-90E5-4390-82A5-1BB673FBD72F}" type="pres">
      <dgm:prSet presAssocID="{E21682B3-B21F-44A8-B80B-9269BBB97D7A}" presName="spaceRect" presStyleCnt="0"/>
      <dgm:spPr/>
    </dgm:pt>
    <dgm:pt modelId="{DCDD3BF5-F4C3-4EBF-AF32-0528899A594B}" type="pres">
      <dgm:prSet presAssocID="{E21682B3-B21F-44A8-B80B-9269BBB97D7A}" presName="textRect" presStyleLbl="revTx" presStyleIdx="0" presStyleCnt="2">
        <dgm:presLayoutVars>
          <dgm:chMax val="1"/>
          <dgm:chPref val="1"/>
        </dgm:presLayoutVars>
      </dgm:prSet>
      <dgm:spPr/>
    </dgm:pt>
    <dgm:pt modelId="{4B53DD97-2882-4DF2-963E-4F1C1AF7213D}" type="pres">
      <dgm:prSet presAssocID="{4BFDE3DC-7725-4E1A-89AC-FCEBC677A2DD}" presName="sibTrans" presStyleCnt="0"/>
      <dgm:spPr/>
    </dgm:pt>
    <dgm:pt modelId="{2CEADB5D-2941-41DC-AED5-8C3C3DF160D1}" type="pres">
      <dgm:prSet presAssocID="{9F86D5D6-E071-4823-BC9C-3CFD9CFABFFE}" presName="compNode" presStyleCnt="0"/>
      <dgm:spPr/>
    </dgm:pt>
    <dgm:pt modelId="{3E8D1EA2-C083-489D-9F8C-EB70D0E9ECA0}" type="pres">
      <dgm:prSet presAssocID="{9F86D5D6-E071-4823-BC9C-3CFD9CFABF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67901DB-14D7-47A5-85B6-A92F4AFF682E}" type="pres">
      <dgm:prSet presAssocID="{9F86D5D6-E071-4823-BC9C-3CFD9CFABFFE}" presName="spaceRect" presStyleCnt="0"/>
      <dgm:spPr/>
    </dgm:pt>
    <dgm:pt modelId="{FDEB5339-3435-4550-B62F-18EAC08226C3}" type="pres">
      <dgm:prSet presAssocID="{9F86D5D6-E071-4823-BC9C-3CFD9CFABFF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1AAC0A-F295-47F9-9383-CCF9F451E056}" type="presOf" srcId="{1AB304EB-6486-41C2-B285-93780BD48523}" destId="{3ACF81D8-676A-48AB-A200-B6E75E56BDD3}" srcOrd="0" destOrd="0" presId="urn:microsoft.com/office/officeart/2018/2/layout/IconLabelList"/>
    <dgm:cxn modelId="{24109664-73A7-43D7-8696-088907753862}" srcId="{1AB304EB-6486-41C2-B285-93780BD48523}" destId="{9F86D5D6-E071-4823-BC9C-3CFD9CFABFFE}" srcOrd="1" destOrd="0" parTransId="{2E2151E3-879F-4A6C-84F4-1571CBC128A9}" sibTransId="{CD23E0E1-7A39-4800-A0CD-046D97698289}"/>
    <dgm:cxn modelId="{86D0408B-42A7-4A4E-96A1-9E67F8157DF2}" srcId="{1AB304EB-6486-41C2-B285-93780BD48523}" destId="{E21682B3-B21F-44A8-B80B-9269BBB97D7A}" srcOrd="0" destOrd="0" parTransId="{7724D7B4-9FE9-4F20-B521-BB973C82066A}" sibTransId="{4BFDE3DC-7725-4E1A-89AC-FCEBC677A2DD}"/>
    <dgm:cxn modelId="{F7ECF2CD-AB32-452B-A66C-509AA7402865}" type="presOf" srcId="{9F86D5D6-E071-4823-BC9C-3CFD9CFABFFE}" destId="{FDEB5339-3435-4550-B62F-18EAC08226C3}" srcOrd="0" destOrd="0" presId="urn:microsoft.com/office/officeart/2018/2/layout/IconLabelList"/>
    <dgm:cxn modelId="{1468A9E2-7874-4B5B-8C94-635A8D70C4AC}" type="presOf" srcId="{E21682B3-B21F-44A8-B80B-9269BBB97D7A}" destId="{DCDD3BF5-F4C3-4EBF-AF32-0528899A594B}" srcOrd="0" destOrd="0" presId="urn:microsoft.com/office/officeart/2018/2/layout/IconLabelList"/>
    <dgm:cxn modelId="{B7A49E9F-F4C6-4A07-80D2-9B1825B29E68}" type="presParOf" srcId="{3ACF81D8-676A-48AB-A200-B6E75E56BDD3}" destId="{2A8112DE-E75C-49BD-BF8F-92D3DA0814BC}" srcOrd="0" destOrd="0" presId="urn:microsoft.com/office/officeart/2018/2/layout/IconLabelList"/>
    <dgm:cxn modelId="{04677070-7042-4EAE-A82D-2BE7213E9D22}" type="presParOf" srcId="{2A8112DE-E75C-49BD-BF8F-92D3DA0814BC}" destId="{26012280-7806-4291-A39A-BF921E75805D}" srcOrd="0" destOrd="0" presId="urn:microsoft.com/office/officeart/2018/2/layout/IconLabelList"/>
    <dgm:cxn modelId="{F42F4ABD-E7BF-46DD-86D9-04387F426D81}" type="presParOf" srcId="{2A8112DE-E75C-49BD-BF8F-92D3DA0814BC}" destId="{D12C50C2-90E5-4390-82A5-1BB673FBD72F}" srcOrd="1" destOrd="0" presId="urn:microsoft.com/office/officeart/2018/2/layout/IconLabelList"/>
    <dgm:cxn modelId="{770F04CF-C33E-4247-9FC1-7DED669EF4A6}" type="presParOf" srcId="{2A8112DE-E75C-49BD-BF8F-92D3DA0814BC}" destId="{DCDD3BF5-F4C3-4EBF-AF32-0528899A594B}" srcOrd="2" destOrd="0" presId="urn:microsoft.com/office/officeart/2018/2/layout/IconLabelList"/>
    <dgm:cxn modelId="{FD3296A4-0AD6-4C58-BF2C-80D11F105326}" type="presParOf" srcId="{3ACF81D8-676A-48AB-A200-B6E75E56BDD3}" destId="{4B53DD97-2882-4DF2-963E-4F1C1AF7213D}" srcOrd="1" destOrd="0" presId="urn:microsoft.com/office/officeart/2018/2/layout/IconLabelList"/>
    <dgm:cxn modelId="{35AF2007-5EE4-42F4-9294-68943808DC10}" type="presParOf" srcId="{3ACF81D8-676A-48AB-A200-B6E75E56BDD3}" destId="{2CEADB5D-2941-41DC-AED5-8C3C3DF160D1}" srcOrd="2" destOrd="0" presId="urn:microsoft.com/office/officeart/2018/2/layout/IconLabelList"/>
    <dgm:cxn modelId="{81E29132-A944-48A7-8D89-22033918640C}" type="presParOf" srcId="{2CEADB5D-2941-41DC-AED5-8C3C3DF160D1}" destId="{3E8D1EA2-C083-489D-9F8C-EB70D0E9ECA0}" srcOrd="0" destOrd="0" presId="urn:microsoft.com/office/officeart/2018/2/layout/IconLabelList"/>
    <dgm:cxn modelId="{D3AC0BFD-1897-4387-A124-E1DB5A8E803B}" type="presParOf" srcId="{2CEADB5D-2941-41DC-AED5-8C3C3DF160D1}" destId="{367901DB-14D7-47A5-85B6-A92F4AFF682E}" srcOrd="1" destOrd="0" presId="urn:microsoft.com/office/officeart/2018/2/layout/IconLabelList"/>
    <dgm:cxn modelId="{DBFE78C7-E609-4107-8BDD-F3D3490A386F}" type="presParOf" srcId="{2CEADB5D-2941-41DC-AED5-8C3C3DF160D1}" destId="{FDEB5339-3435-4550-B62F-18EAC08226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AD070A-2DF6-48A5-95DE-3DF6647EC9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74705E-12A0-45FB-A07F-EDB1D5F1033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Leverages a Simple Convolutional Neural Network (CNN) for image classification</a:t>
          </a:r>
          <a:endParaRPr lang="en-US"/>
        </a:p>
      </dgm:t>
    </dgm:pt>
    <dgm:pt modelId="{9487099E-9ABD-47B4-A1BE-A0F88ED59C15}" type="parTrans" cxnId="{CE78E6AC-21DA-4B93-BE4F-B17F937BCB86}">
      <dgm:prSet/>
      <dgm:spPr/>
      <dgm:t>
        <a:bodyPr/>
        <a:lstStyle/>
        <a:p>
          <a:endParaRPr lang="en-US"/>
        </a:p>
      </dgm:t>
    </dgm:pt>
    <dgm:pt modelId="{A1B29455-A8D6-491B-801B-B511F95CCA9E}" type="sibTrans" cxnId="{CE78E6AC-21DA-4B93-BE4F-B17F937BCB86}">
      <dgm:prSet/>
      <dgm:spPr/>
      <dgm:t>
        <a:bodyPr/>
        <a:lstStyle/>
        <a:p>
          <a:endParaRPr lang="en-US"/>
        </a:p>
      </dgm:t>
    </dgm:pt>
    <dgm:pt modelId="{56B9434D-2CDB-44E5-92CE-7D598EA3C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Consists of multiple convolutional layers, max-pooling layers, and dropout layers for regularization</a:t>
          </a:r>
        </a:p>
      </dgm:t>
    </dgm:pt>
    <dgm:pt modelId="{3A66D7DC-3C89-460E-A225-E7CC2F9DA25E}" type="parTrans" cxnId="{C2AFB4F3-70AF-419B-A062-090176E01E64}">
      <dgm:prSet/>
      <dgm:spPr/>
      <dgm:t>
        <a:bodyPr/>
        <a:lstStyle/>
        <a:p>
          <a:endParaRPr lang="en-US"/>
        </a:p>
      </dgm:t>
    </dgm:pt>
    <dgm:pt modelId="{93CC0BE0-ED3A-4F87-AD5C-D156D68E6778}" type="sibTrans" cxnId="{C2AFB4F3-70AF-419B-A062-090176E01E64}">
      <dgm:prSet/>
      <dgm:spPr/>
      <dgm:t>
        <a:bodyPr/>
        <a:lstStyle/>
        <a:p>
          <a:endParaRPr lang="en-US"/>
        </a:p>
      </dgm:t>
    </dgm:pt>
    <dgm:pt modelId="{2A505C6F-3A4C-4328-88B2-A95AF5B17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Rectified Linear Unit (ReLU) activation function introduces non-linearity, and the final layer includes a softmax activation for multi-class classification."</a:t>
          </a:r>
        </a:p>
      </dgm:t>
    </dgm:pt>
    <dgm:pt modelId="{7BDE710B-0503-4298-9C4D-CD0C6E833B3E}" type="parTrans" cxnId="{FBB317D7-DBCF-4DAB-92A5-4670F0700E66}">
      <dgm:prSet/>
      <dgm:spPr/>
      <dgm:t>
        <a:bodyPr/>
        <a:lstStyle/>
        <a:p>
          <a:endParaRPr lang="en-US"/>
        </a:p>
      </dgm:t>
    </dgm:pt>
    <dgm:pt modelId="{B603305B-0278-4FAE-90AE-6D0F27D1F40D}" type="sibTrans" cxnId="{FBB317D7-DBCF-4DAB-92A5-4670F0700E66}">
      <dgm:prSet/>
      <dgm:spPr/>
      <dgm:t>
        <a:bodyPr/>
        <a:lstStyle/>
        <a:p>
          <a:endParaRPr lang="en-US"/>
        </a:p>
      </dgm:t>
    </dgm:pt>
    <dgm:pt modelId="{A4B36B28-F5CB-4639-B704-0B710637BCC8}" type="pres">
      <dgm:prSet presAssocID="{26AD070A-2DF6-48A5-95DE-3DF6647EC9E1}" presName="root" presStyleCnt="0">
        <dgm:presLayoutVars>
          <dgm:dir/>
          <dgm:resizeHandles val="exact"/>
        </dgm:presLayoutVars>
      </dgm:prSet>
      <dgm:spPr/>
    </dgm:pt>
    <dgm:pt modelId="{DFB7A6F8-EEA2-46DA-851E-9DE7AF9E9CF1}" type="pres">
      <dgm:prSet presAssocID="{CA74705E-12A0-45FB-A07F-EDB1D5F1033B}" presName="compNode" presStyleCnt="0"/>
      <dgm:spPr/>
    </dgm:pt>
    <dgm:pt modelId="{6C441FD7-5D9B-4294-AE60-3BDAAFF48827}" type="pres">
      <dgm:prSet presAssocID="{CA74705E-12A0-45FB-A07F-EDB1D5F1033B}" presName="bgRect" presStyleLbl="bgShp" presStyleIdx="0" presStyleCnt="3"/>
      <dgm:spPr/>
    </dgm:pt>
    <dgm:pt modelId="{B11B6372-9B0D-43A4-8F4F-4EEA01FBF882}" type="pres">
      <dgm:prSet presAssocID="{CA74705E-12A0-45FB-A07F-EDB1D5F103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7F76AF-3E24-4102-B23C-AF626FAAB28F}" type="pres">
      <dgm:prSet presAssocID="{CA74705E-12A0-45FB-A07F-EDB1D5F1033B}" presName="spaceRect" presStyleCnt="0"/>
      <dgm:spPr/>
    </dgm:pt>
    <dgm:pt modelId="{16CAE551-AB0D-45E4-AD1B-274FE7CA5F17}" type="pres">
      <dgm:prSet presAssocID="{CA74705E-12A0-45FB-A07F-EDB1D5F1033B}" presName="parTx" presStyleLbl="revTx" presStyleIdx="0" presStyleCnt="3">
        <dgm:presLayoutVars>
          <dgm:chMax val="0"/>
          <dgm:chPref val="0"/>
        </dgm:presLayoutVars>
      </dgm:prSet>
      <dgm:spPr/>
    </dgm:pt>
    <dgm:pt modelId="{0AAB65F0-122F-4C40-B5C4-A2A3ED0EDC32}" type="pres">
      <dgm:prSet presAssocID="{A1B29455-A8D6-491B-801B-B511F95CCA9E}" presName="sibTrans" presStyleCnt="0"/>
      <dgm:spPr/>
    </dgm:pt>
    <dgm:pt modelId="{ACCFB5EF-E79D-4BF8-98BF-02FD0D7C614C}" type="pres">
      <dgm:prSet presAssocID="{56B9434D-2CDB-44E5-92CE-7D598EA3CEEB}" presName="compNode" presStyleCnt="0"/>
      <dgm:spPr/>
    </dgm:pt>
    <dgm:pt modelId="{ADC9E43B-FAB6-4174-A272-86B22A1857F4}" type="pres">
      <dgm:prSet presAssocID="{56B9434D-2CDB-44E5-92CE-7D598EA3CEEB}" presName="bgRect" presStyleLbl="bgShp" presStyleIdx="1" presStyleCnt="3"/>
      <dgm:spPr/>
    </dgm:pt>
    <dgm:pt modelId="{AB1137BD-0730-483C-9CA8-46958BFE7E5F}" type="pres">
      <dgm:prSet presAssocID="{56B9434D-2CDB-44E5-92CE-7D598EA3CE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0151272-5B7C-489B-B9EC-0923F7F8BDC7}" type="pres">
      <dgm:prSet presAssocID="{56B9434D-2CDB-44E5-92CE-7D598EA3CEEB}" presName="spaceRect" presStyleCnt="0"/>
      <dgm:spPr/>
    </dgm:pt>
    <dgm:pt modelId="{1932E598-2086-4E19-AEB7-FFB330BE791A}" type="pres">
      <dgm:prSet presAssocID="{56B9434D-2CDB-44E5-92CE-7D598EA3CEEB}" presName="parTx" presStyleLbl="revTx" presStyleIdx="1" presStyleCnt="3">
        <dgm:presLayoutVars>
          <dgm:chMax val="0"/>
          <dgm:chPref val="0"/>
        </dgm:presLayoutVars>
      </dgm:prSet>
      <dgm:spPr/>
    </dgm:pt>
    <dgm:pt modelId="{6154299F-7C4D-4793-91B3-18F6A5538E3E}" type="pres">
      <dgm:prSet presAssocID="{93CC0BE0-ED3A-4F87-AD5C-D156D68E6778}" presName="sibTrans" presStyleCnt="0"/>
      <dgm:spPr/>
    </dgm:pt>
    <dgm:pt modelId="{7CBCB03B-61A0-4B24-AAF2-E67B65085D3D}" type="pres">
      <dgm:prSet presAssocID="{2A505C6F-3A4C-4328-88B2-A95AF5B17BB2}" presName="compNode" presStyleCnt="0"/>
      <dgm:spPr/>
    </dgm:pt>
    <dgm:pt modelId="{C76A403C-4FB3-4EC4-8628-2B4ADE6F0A1B}" type="pres">
      <dgm:prSet presAssocID="{2A505C6F-3A4C-4328-88B2-A95AF5B17BB2}" presName="bgRect" presStyleLbl="bgShp" presStyleIdx="2" presStyleCnt="3"/>
      <dgm:spPr/>
    </dgm:pt>
    <dgm:pt modelId="{C11B6077-90D7-4F16-B464-D2D00EA7AE39}" type="pres">
      <dgm:prSet presAssocID="{2A505C6F-3A4C-4328-88B2-A95AF5B17B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A19D1DF-527C-4D43-B2F1-14F4750E1AAE}" type="pres">
      <dgm:prSet presAssocID="{2A505C6F-3A4C-4328-88B2-A95AF5B17BB2}" presName="spaceRect" presStyleCnt="0"/>
      <dgm:spPr/>
    </dgm:pt>
    <dgm:pt modelId="{A40A0720-8317-408D-B354-254F84A05395}" type="pres">
      <dgm:prSet presAssocID="{2A505C6F-3A4C-4328-88B2-A95AF5B17B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53911B-5B29-4744-8001-F93BE01DE6B8}" type="presOf" srcId="{2A505C6F-3A4C-4328-88B2-A95AF5B17BB2}" destId="{A40A0720-8317-408D-B354-254F84A05395}" srcOrd="0" destOrd="0" presId="urn:microsoft.com/office/officeart/2018/2/layout/IconVerticalSolidList"/>
    <dgm:cxn modelId="{5D0335A4-3DCF-45CC-9E5E-2141BFC01F65}" type="presOf" srcId="{CA74705E-12A0-45FB-A07F-EDB1D5F1033B}" destId="{16CAE551-AB0D-45E4-AD1B-274FE7CA5F17}" srcOrd="0" destOrd="0" presId="urn:microsoft.com/office/officeart/2018/2/layout/IconVerticalSolidList"/>
    <dgm:cxn modelId="{CE78E6AC-21DA-4B93-BE4F-B17F937BCB86}" srcId="{26AD070A-2DF6-48A5-95DE-3DF6647EC9E1}" destId="{CA74705E-12A0-45FB-A07F-EDB1D5F1033B}" srcOrd="0" destOrd="0" parTransId="{9487099E-9ABD-47B4-A1BE-A0F88ED59C15}" sibTransId="{A1B29455-A8D6-491B-801B-B511F95CCA9E}"/>
    <dgm:cxn modelId="{538323BB-0783-476A-BC6F-839041B657AF}" type="presOf" srcId="{56B9434D-2CDB-44E5-92CE-7D598EA3CEEB}" destId="{1932E598-2086-4E19-AEB7-FFB330BE791A}" srcOrd="0" destOrd="0" presId="urn:microsoft.com/office/officeart/2018/2/layout/IconVerticalSolidList"/>
    <dgm:cxn modelId="{FA1DA5C7-8705-4315-B60A-D6E8CAEC715B}" type="presOf" srcId="{26AD070A-2DF6-48A5-95DE-3DF6647EC9E1}" destId="{A4B36B28-F5CB-4639-B704-0B710637BCC8}" srcOrd="0" destOrd="0" presId="urn:microsoft.com/office/officeart/2018/2/layout/IconVerticalSolidList"/>
    <dgm:cxn modelId="{FBB317D7-DBCF-4DAB-92A5-4670F0700E66}" srcId="{26AD070A-2DF6-48A5-95DE-3DF6647EC9E1}" destId="{2A505C6F-3A4C-4328-88B2-A95AF5B17BB2}" srcOrd="2" destOrd="0" parTransId="{7BDE710B-0503-4298-9C4D-CD0C6E833B3E}" sibTransId="{B603305B-0278-4FAE-90AE-6D0F27D1F40D}"/>
    <dgm:cxn modelId="{C2AFB4F3-70AF-419B-A062-090176E01E64}" srcId="{26AD070A-2DF6-48A5-95DE-3DF6647EC9E1}" destId="{56B9434D-2CDB-44E5-92CE-7D598EA3CEEB}" srcOrd="1" destOrd="0" parTransId="{3A66D7DC-3C89-460E-A225-E7CC2F9DA25E}" sibTransId="{93CC0BE0-ED3A-4F87-AD5C-D156D68E6778}"/>
    <dgm:cxn modelId="{6D6E8B2D-6010-40D1-905A-E937EE3BDE1F}" type="presParOf" srcId="{A4B36B28-F5CB-4639-B704-0B710637BCC8}" destId="{DFB7A6F8-EEA2-46DA-851E-9DE7AF9E9CF1}" srcOrd="0" destOrd="0" presId="urn:microsoft.com/office/officeart/2018/2/layout/IconVerticalSolidList"/>
    <dgm:cxn modelId="{5102B464-D6D8-44B6-AF9A-9C1FC0DAA0DA}" type="presParOf" srcId="{DFB7A6F8-EEA2-46DA-851E-9DE7AF9E9CF1}" destId="{6C441FD7-5D9B-4294-AE60-3BDAAFF48827}" srcOrd="0" destOrd="0" presId="urn:microsoft.com/office/officeart/2018/2/layout/IconVerticalSolidList"/>
    <dgm:cxn modelId="{E2014AC0-5E53-4463-9EDA-79CC5A4B8003}" type="presParOf" srcId="{DFB7A6F8-EEA2-46DA-851E-9DE7AF9E9CF1}" destId="{B11B6372-9B0D-43A4-8F4F-4EEA01FBF882}" srcOrd="1" destOrd="0" presId="urn:microsoft.com/office/officeart/2018/2/layout/IconVerticalSolidList"/>
    <dgm:cxn modelId="{B5C68B99-8E81-4E0D-8EFA-FE6B6BCB2854}" type="presParOf" srcId="{DFB7A6F8-EEA2-46DA-851E-9DE7AF9E9CF1}" destId="{DA7F76AF-3E24-4102-B23C-AF626FAAB28F}" srcOrd="2" destOrd="0" presId="urn:microsoft.com/office/officeart/2018/2/layout/IconVerticalSolidList"/>
    <dgm:cxn modelId="{C8A4C6FF-8059-4661-AAA9-8BCD98BA4694}" type="presParOf" srcId="{DFB7A6F8-EEA2-46DA-851E-9DE7AF9E9CF1}" destId="{16CAE551-AB0D-45E4-AD1B-274FE7CA5F17}" srcOrd="3" destOrd="0" presId="urn:microsoft.com/office/officeart/2018/2/layout/IconVerticalSolidList"/>
    <dgm:cxn modelId="{3C6332D3-0719-4F3C-AFFC-5D1E96D62289}" type="presParOf" srcId="{A4B36B28-F5CB-4639-B704-0B710637BCC8}" destId="{0AAB65F0-122F-4C40-B5C4-A2A3ED0EDC32}" srcOrd="1" destOrd="0" presId="urn:microsoft.com/office/officeart/2018/2/layout/IconVerticalSolidList"/>
    <dgm:cxn modelId="{DA0CE33E-606D-4F3C-BF47-4E53BF0263F4}" type="presParOf" srcId="{A4B36B28-F5CB-4639-B704-0B710637BCC8}" destId="{ACCFB5EF-E79D-4BF8-98BF-02FD0D7C614C}" srcOrd="2" destOrd="0" presId="urn:microsoft.com/office/officeart/2018/2/layout/IconVerticalSolidList"/>
    <dgm:cxn modelId="{25D311ED-90F5-4935-A47E-9EA482167432}" type="presParOf" srcId="{ACCFB5EF-E79D-4BF8-98BF-02FD0D7C614C}" destId="{ADC9E43B-FAB6-4174-A272-86B22A1857F4}" srcOrd="0" destOrd="0" presId="urn:microsoft.com/office/officeart/2018/2/layout/IconVerticalSolidList"/>
    <dgm:cxn modelId="{3BCE6E1D-1789-4502-AA0F-44A8A384CAF7}" type="presParOf" srcId="{ACCFB5EF-E79D-4BF8-98BF-02FD0D7C614C}" destId="{AB1137BD-0730-483C-9CA8-46958BFE7E5F}" srcOrd="1" destOrd="0" presId="urn:microsoft.com/office/officeart/2018/2/layout/IconVerticalSolidList"/>
    <dgm:cxn modelId="{2B9B4182-EBA2-4E28-A9A3-23B51BE747B4}" type="presParOf" srcId="{ACCFB5EF-E79D-4BF8-98BF-02FD0D7C614C}" destId="{20151272-5B7C-489B-B9EC-0923F7F8BDC7}" srcOrd="2" destOrd="0" presId="urn:microsoft.com/office/officeart/2018/2/layout/IconVerticalSolidList"/>
    <dgm:cxn modelId="{E81E0623-2C62-42F7-A97E-A1B9A6E69811}" type="presParOf" srcId="{ACCFB5EF-E79D-4BF8-98BF-02FD0D7C614C}" destId="{1932E598-2086-4E19-AEB7-FFB330BE791A}" srcOrd="3" destOrd="0" presId="urn:microsoft.com/office/officeart/2018/2/layout/IconVerticalSolidList"/>
    <dgm:cxn modelId="{5C68F163-5755-4451-BE31-40CC7670EE74}" type="presParOf" srcId="{A4B36B28-F5CB-4639-B704-0B710637BCC8}" destId="{6154299F-7C4D-4793-91B3-18F6A5538E3E}" srcOrd="3" destOrd="0" presId="urn:microsoft.com/office/officeart/2018/2/layout/IconVerticalSolidList"/>
    <dgm:cxn modelId="{3A91EF5E-1543-4A8E-A51F-1DC4F8B51279}" type="presParOf" srcId="{A4B36B28-F5CB-4639-B704-0B710637BCC8}" destId="{7CBCB03B-61A0-4B24-AAF2-E67B65085D3D}" srcOrd="4" destOrd="0" presId="urn:microsoft.com/office/officeart/2018/2/layout/IconVerticalSolidList"/>
    <dgm:cxn modelId="{9493DB6C-140F-49F0-9E4E-2D409C751C52}" type="presParOf" srcId="{7CBCB03B-61A0-4B24-AAF2-E67B65085D3D}" destId="{C76A403C-4FB3-4EC4-8628-2B4ADE6F0A1B}" srcOrd="0" destOrd="0" presId="urn:microsoft.com/office/officeart/2018/2/layout/IconVerticalSolidList"/>
    <dgm:cxn modelId="{153ED91E-87AC-472D-9781-6C8C57A54F43}" type="presParOf" srcId="{7CBCB03B-61A0-4B24-AAF2-E67B65085D3D}" destId="{C11B6077-90D7-4F16-B464-D2D00EA7AE39}" srcOrd="1" destOrd="0" presId="urn:microsoft.com/office/officeart/2018/2/layout/IconVerticalSolidList"/>
    <dgm:cxn modelId="{9C53122B-C725-41E0-9EE5-88543DA7E807}" type="presParOf" srcId="{7CBCB03B-61A0-4B24-AAF2-E67B65085D3D}" destId="{BA19D1DF-527C-4D43-B2F1-14F4750E1AAE}" srcOrd="2" destOrd="0" presId="urn:microsoft.com/office/officeart/2018/2/layout/IconVerticalSolidList"/>
    <dgm:cxn modelId="{7242DCD4-E3E1-4B70-ADFB-17EC7127C9FE}" type="presParOf" srcId="{7CBCB03B-61A0-4B24-AAF2-E67B65085D3D}" destId="{A40A0720-8317-408D-B354-254F84A053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820BD-23CB-44F7-BCE9-BD2649A748C0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48289DE-0D2F-4C61-BF01-25F1202C5DFA}">
      <dgm:prSet/>
      <dgm:spPr/>
      <dgm:t>
        <a:bodyPr/>
        <a:lstStyle/>
        <a:p>
          <a:r>
            <a:rPr lang="en-US"/>
            <a:t>A pillar of the EfficientNet family, proves useful in various computer vision applications</a:t>
          </a:r>
        </a:p>
      </dgm:t>
    </dgm:pt>
    <dgm:pt modelId="{E5321A31-416A-4A47-BAC7-1FF6E2339A6D}" type="parTrans" cxnId="{B37DDE6A-55E6-407B-9999-73612FBA8C84}">
      <dgm:prSet/>
      <dgm:spPr/>
      <dgm:t>
        <a:bodyPr/>
        <a:lstStyle/>
        <a:p>
          <a:endParaRPr lang="en-US"/>
        </a:p>
      </dgm:t>
    </dgm:pt>
    <dgm:pt modelId="{875B3415-701D-4E2C-AEB2-200B93DE5A44}" type="sibTrans" cxnId="{B37DDE6A-55E6-407B-9999-73612FBA8C84}">
      <dgm:prSet/>
      <dgm:spPr/>
      <dgm:t>
        <a:bodyPr/>
        <a:lstStyle/>
        <a:p>
          <a:endParaRPr lang="en-US"/>
        </a:p>
      </dgm:t>
    </dgm:pt>
    <dgm:pt modelId="{4908392F-B318-449F-B741-9A985EA5A361}">
      <dgm:prSet/>
      <dgm:spPr/>
      <dgm:t>
        <a:bodyPr/>
        <a:lstStyle/>
        <a:p>
          <a:r>
            <a:rPr lang="en-US"/>
            <a:t>Scales the depth, width, and resolution for optimal performance.</a:t>
          </a:r>
        </a:p>
      </dgm:t>
    </dgm:pt>
    <dgm:pt modelId="{8A124293-44FD-4C3D-ADE5-C80DAD6D2B89}" type="parTrans" cxnId="{798C3CB7-402D-4E54-A2A7-98254A81EB16}">
      <dgm:prSet/>
      <dgm:spPr/>
      <dgm:t>
        <a:bodyPr/>
        <a:lstStyle/>
        <a:p>
          <a:endParaRPr lang="en-US"/>
        </a:p>
      </dgm:t>
    </dgm:pt>
    <dgm:pt modelId="{7A0381CA-2957-460E-BAE2-FE7BFD40E9FD}" type="sibTrans" cxnId="{798C3CB7-402D-4E54-A2A7-98254A81EB16}">
      <dgm:prSet/>
      <dgm:spPr/>
      <dgm:t>
        <a:bodyPr/>
        <a:lstStyle/>
        <a:p>
          <a:endParaRPr lang="en-US"/>
        </a:p>
      </dgm:t>
    </dgm:pt>
    <dgm:pt modelId="{16432F3D-2222-4CB1-B4D9-9BFA732B4D7D}">
      <dgm:prSet/>
      <dgm:spPr/>
      <dgm:t>
        <a:bodyPr/>
        <a:lstStyle/>
        <a:p>
          <a:r>
            <a:rPr lang="en-US"/>
            <a:t>Incorporates depth-wise separable convolution, reducing parameters and processing cost for efficiency.</a:t>
          </a:r>
        </a:p>
      </dgm:t>
    </dgm:pt>
    <dgm:pt modelId="{F9B6B2A1-1B04-4296-97FA-B7C4E860F90F}" type="parTrans" cxnId="{59A89B1B-0E4B-4D13-8015-1D50C47951C8}">
      <dgm:prSet/>
      <dgm:spPr/>
      <dgm:t>
        <a:bodyPr/>
        <a:lstStyle/>
        <a:p>
          <a:endParaRPr lang="en-US"/>
        </a:p>
      </dgm:t>
    </dgm:pt>
    <dgm:pt modelId="{C05C68AA-91F3-40C2-85DA-E448C75B238B}" type="sibTrans" cxnId="{59A89B1B-0E4B-4D13-8015-1D50C47951C8}">
      <dgm:prSet/>
      <dgm:spPr/>
      <dgm:t>
        <a:bodyPr/>
        <a:lstStyle/>
        <a:p>
          <a:endParaRPr lang="en-US"/>
        </a:p>
      </dgm:t>
    </dgm:pt>
    <dgm:pt modelId="{4FD8BE7B-FD80-4634-BDA0-1D3D62B1B467}" type="pres">
      <dgm:prSet presAssocID="{BB2820BD-23CB-44F7-BCE9-BD2649A748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538E37-A2E3-4C6F-9660-A630E6BCE56A}" type="pres">
      <dgm:prSet presAssocID="{948289DE-0D2F-4C61-BF01-25F1202C5DFA}" presName="hierRoot1" presStyleCnt="0"/>
      <dgm:spPr/>
    </dgm:pt>
    <dgm:pt modelId="{5A9D8CA5-D4BA-4627-9FAF-D86BF8291F46}" type="pres">
      <dgm:prSet presAssocID="{948289DE-0D2F-4C61-BF01-25F1202C5DFA}" presName="composite" presStyleCnt="0"/>
      <dgm:spPr/>
    </dgm:pt>
    <dgm:pt modelId="{1BC5E01D-AD5C-4E3E-AB74-A195696178F0}" type="pres">
      <dgm:prSet presAssocID="{948289DE-0D2F-4C61-BF01-25F1202C5DFA}" presName="background" presStyleLbl="node0" presStyleIdx="0" presStyleCnt="3"/>
      <dgm:spPr/>
    </dgm:pt>
    <dgm:pt modelId="{C3861A65-29EF-40E1-AB4E-BB3D316DA1B7}" type="pres">
      <dgm:prSet presAssocID="{948289DE-0D2F-4C61-BF01-25F1202C5DFA}" presName="text" presStyleLbl="fgAcc0" presStyleIdx="0" presStyleCnt="3">
        <dgm:presLayoutVars>
          <dgm:chPref val="3"/>
        </dgm:presLayoutVars>
      </dgm:prSet>
      <dgm:spPr/>
    </dgm:pt>
    <dgm:pt modelId="{056F5BF5-1E98-4685-9120-EF3EAD172E0F}" type="pres">
      <dgm:prSet presAssocID="{948289DE-0D2F-4C61-BF01-25F1202C5DFA}" presName="hierChild2" presStyleCnt="0"/>
      <dgm:spPr/>
    </dgm:pt>
    <dgm:pt modelId="{0EDB81ED-3CC9-4AFA-B66C-BDFA65542704}" type="pres">
      <dgm:prSet presAssocID="{4908392F-B318-449F-B741-9A985EA5A361}" presName="hierRoot1" presStyleCnt="0"/>
      <dgm:spPr/>
    </dgm:pt>
    <dgm:pt modelId="{CE1E7ED9-AAF3-41B5-ACCC-8F6A6A8F9A79}" type="pres">
      <dgm:prSet presAssocID="{4908392F-B318-449F-B741-9A985EA5A361}" presName="composite" presStyleCnt="0"/>
      <dgm:spPr/>
    </dgm:pt>
    <dgm:pt modelId="{D376BC49-D1B9-4512-83D2-D9AC9638A980}" type="pres">
      <dgm:prSet presAssocID="{4908392F-B318-449F-B741-9A985EA5A361}" presName="background" presStyleLbl="node0" presStyleIdx="1" presStyleCnt="3"/>
      <dgm:spPr/>
    </dgm:pt>
    <dgm:pt modelId="{73D526FC-FE76-436E-9225-23E58EE019DC}" type="pres">
      <dgm:prSet presAssocID="{4908392F-B318-449F-B741-9A985EA5A361}" presName="text" presStyleLbl="fgAcc0" presStyleIdx="1" presStyleCnt="3">
        <dgm:presLayoutVars>
          <dgm:chPref val="3"/>
        </dgm:presLayoutVars>
      </dgm:prSet>
      <dgm:spPr/>
    </dgm:pt>
    <dgm:pt modelId="{0621C736-DC55-4CAA-88F5-51067E1A1639}" type="pres">
      <dgm:prSet presAssocID="{4908392F-B318-449F-B741-9A985EA5A361}" presName="hierChild2" presStyleCnt="0"/>
      <dgm:spPr/>
    </dgm:pt>
    <dgm:pt modelId="{C4BF09A9-AC6C-4F64-9DC1-020868D1E72E}" type="pres">
      <dgm:prSet presAssocID="{16432F3D-2222-4CB1-B4D9-9BFA732B4D7D}" presName="hierRoot1" presStyleCnt="0"/>
      <dgm:spPr/>
    </dgm:pt>
    <dgm:pt modelId="{2DE329BE-4518-434C-9F67-E7E5BD412339}" type="pres">
      <dgm:prSet presAssocID="{16432F3D-2222-4CB1-B4D9-9BFA732B4D7D}" presName="composite" presStyleCnt="0"/>
      <dgm:spPr/>
    </dgm:pt>
    <dgm:pt modelId="{EB9DE283-27A1-4D35-87B0-CE01F5BD50BD}" type="pres">
      <dgm:prSet presAssocID="{16432F3D-2222-4CB1-B4D9-9BFA732B4D7D}" presName="background" presStyleLbl="node0" presStyleIdx="2" presStyleCnt="3"/>
      <dgm:spPr/>
    </dgm:pt>
    <dgm:pt modelId="{DC05BC7D-E476-4099-B6F1-6E4414C7B200}" type="pres">
      <dgm:prSet presAssocID="{16432F3D-2222-4CB1-B4D9-9BFA732B4D7D}" presName="text" presStyleLbl="fgAcc0" presStyleIdx="2" presStyleCnt="3">
        <dgm:presLayoutVars>
          <dgm:chPref val="3"/>
        </dgm:presLayoutVars>
      </dgm:prSet>
      <dgm:spPr/>
    </dgm:pt>
    <dgm:pt modelId="{29EDBF3D-5C48-4000-8D0F-0BA564495817}" type="pres">
      <dgm:prSet presAssocID="{16432F3D-2222-4CB1-B4D9-9BFA732B4D7D}" presName="hierChild2" presStyleCnt="0"/>
      <dgm:spPr/>
    </dgm:pt>
  </dgm:ptLst>
  <dgm:cxnLst>
    <dgm:cxn modelId="{CAFD8F07-AD27-4F96-ACB3-43C84ADE78A9}" type="presOf" srcId="{16432F3D-2222-4CB1-B4D9-9BFA732B4D7D}" destId="{DC05BC7D-E476-4099-B6F1-6E4414C7B200}" srcOrd="0" destOrd="0" presId="urn:microsoft.com/office/officeart/2005/8/layout/hierarchy1"/>
    <dgm:cxn modelId="{59A89B1B-0E4B-4D13-8015-1D50C47951C8}" srcId="{BB2820BD-23CB-44F7-BCE9-BD2649A748C0}" destId="{16432F3D-2222-4CB1-B4D9-9BFA732B4D7D}" srcOrd="2" destOrd="0" parTransId="{F9B6B2A1-1B04-4296-97FA-B7C4E860F90F}" sibTransId="{C05C68AA-91F3-40C2-85DA-E448C75B238B}"/>
    <dgm:cxn modelId="{B37DDE6A-55E6-407B-9999-73612FBA8C84}" srcId="{BB2820BD-23CB-44F7-BCE9-BD2649A748C0}" destId="{948289DE-0D2F-4C61-BF01-25F1202C5DFA}" srcOrd="0" destOrd="0" parTransId="{E5321A31-416A-4A47-BAC7-1FF6E2339A6D}" sibTransId="{875B3415-701D-4E2C-AEB2-200B93DE5A44}"/>
    <dgm:cxn modelId="{DA6088B6-F060-4F68-BBFD-682A077475F0}" type="presOf" srcId="{948289DE-0D2F-4C61-BF01-25F1202C5DFA}" destId="{C3861A65-29EF-40E1-AB4E-BB3D316DA1B7}" srcOrd="0" destOrd="0" presId="urn:microsoft.com/office/officeart/2005/8/layout/hierarchy1"/>
    <dgm:cxn modelId="{798C3CB7-402D-4E54-A2A7-98254A81EB16}" srcId="{BB2820BD-23CB-44F7-BCE9-BD2649A748C0}" destId="{4908392F-B318-449F-B741-9A985EA5A361}" srcOrd="1" destOrd="0" parTransId="{8A124293-44FD-4C3D-ADE5-C80DAD6D2B89}" sibTransId="{7A0381CA-2957-460E-BAE2-FE7BFD40E9FD}"/>
    <dgm:cxn modelId="{4524AFE2-FB53-462F-9149-39F384E4636F}" type="presOf" srcId="{BB2820BD-23CB-44F7-BCE9-BD2649A748C0}" destId="{4FD8BE7B-FD80-4634-BDA0-1D3D62B1B467}" srcOrd="0" destOrd="0" presId="urn:microsoft.com/office/officeart/2005/8/layout/hierarchy1"/>
    <dgm:cxn modelId="{D5E443F3-AB45-4FC0-859A-AEF271F7E28F}" type="presOf" srcId="{4908392F-B318-449F-B741-9A985EA5A361}" destId="{73D526FC-FE76-436E-9225-23E58EE019DC}" srcOrd="0" destOrd="0" presId="urn:microsoft.com/office/officeart/2005/8/layout/hierarchy1"/>
    <dgm:cxn modelId="{EB5A928B-60D2-4521-BBCC-00161FFA6BDB}" type="presParOf" srcId="{4FD8BE7B-FD80-4634-BDA0-1D3D62B1B467}" destId="{0D538E37-A2E3-4C6F-9660-A630E6BCE56A}" srcOrd="0" destOrd="0" presId="urn:microsoft.com/office/officeart/2005/8/layout/hierarchy1"/>
    <dgm:cxn modelId="{50302AF2-2D32-437F-880D-505F3A597081}" type="presParOf" srcId="{0D538E37-A2E3-4C6F-9660-A630E6BCE56A}" destId="{5A9D8CA5-D4BA-4627-9FAF-D86BF8291F46}" srcOrd="0" destOrd="0" presId="urn:microsoft.com/office/officeart/2005/8/layout/hierarchy1"/>
    <dgm:cxn modelId="{E637435E-1D6C-4280-AC5A-B3FE8AABC622}" type="presParOf" srcId="{5A9D8CA5-D4BA-4627-9FAF-D86BF8291F46}" destId="{1BC5E01D-AD5C-4E3E-AB74-A195696178F0}" srcOrd="0" destOrd="0" presId="urn:microsoft.com/office/officeart/2005/8/layout/hierarchy1"/>
    <dgm:cxn modelId="{87F89956-0A6F-4C74-BBA7-346C189A838D}" type="presParOf" srcId="{5A9D8CA5-D4BA-4627-9FAF-D86BF8291F46}" destId="{C3861A65-29EF-40E1-AB4E-BB3D316DA1B7}" srcOrd="1" destOrd="0" presId="urn:microsoft.com/office/officeart/2005/8/layout/hierarchy1"/>
    <dgm:cxn modelId="{347D15C5-211A-488A-8867-B649A5192A8B}" type="presParOf" srcId="{0D538E37-A2E3-4C6F-9660-A630E6BCE56A}" destId="{056F5BF5-1E98-4685-9120-EF3EAD172E0F}" srcOrd="1" destOrd="0" presId="urn:microsoft.com/office/officeart/2005/8/layout/hierarchy1"/>
    <dgm:cxn modelId="{6FAFBCE7-BE70-4FCF-8957-3B0D988AB431}" type="presParOf" srcId="{4FD8BE7B-FD80-4634-BDA0-1D3D62B1B467}" destId="{0EDB81ED-3CC9-4AFA-B66C-BDFA65542704}" srcOrd="1" destOrd="0" presId="urn:microsoft.com/office/officeart/2005/8/layout/hierarchy1"/>
    <dgm:cxn modelId="{86BEFD6C-591B-4437-8E5F-9E2B6B386116}" type="presParOf" srcId="{0EDB81ED-3CC9-4AFA-B66C-BDFA65542704}" destId="{CE1E7ED9-AAF3-41B5-ACCC-8F6A6A8F9A79}" srcOrd="0" destOrd="0" presId="urn:microsoft.com/office/officeart/2005/8/layout/hierarchy1"/>
    <dgm:cxn modelId="{84BF087F-A12B-4339-80DE-AD854506FA78}" type="presParOf" srcId="{CE1E7ED9-AAF3-41B5-ACCC-8F6A6A8F9A79}" destId="{D376BC49-D1B9-4512-83D2-D9AC9638A980}" srcOrd="0" destOrd="0" presId="urn:microsoft.com/office/officeart/2005/8/layout/hierarchy1"/>
    <dgm:cxn modelId="{6AA59E28-FEF2-48D1-8F39-D27F42A3D6E7}" type="presParOf" srcId="{CE1E7ED9-AAF3-41B5-ACCC-8F6A6A8F9A79}" destId="{73D526FC-FE76-436E-9225-23E58EE019DC}" srcOrd="1" destOrd="0" presId="urn:microsoft.com/office/officeart/2005/8/layout/hierarchy1"/>
    <dgm:cxn modelId="{4A5245AC-D918-4549-BE93-305EE4FE95C8}" type="presParOf" srcId="{0EDB81ED-3CC9-4AFA-B66C-BDFA65542704}" destId="{0621C736-DC55-4CAA-88F5-51067E1A1639}" srcOrd="1" destOrd="0" presId="urn:microsoft.com/office/officeart/2005/8/layout/hierarchy1"/>
    <dgm:cxn modelId="{19599159-8E3D-4931-ABAF-3B2D25B2F5B4}" type="presParOf" srcId="{4FD8BE7B-FD80-4634-BDA0-1D3D62B1B467}" destId="{C4BF09A9-AC6C-4F64-9DC1-020868D1E72E}" srcOrd="2" destOrd="0" presId="urn:microsoft.com/office/officeart/2005/8/layout/hierarchy1"/>
    <dgm:cxn modelId="{2DC5572B-5D31-4490-944B-28806A5A7A9D}" type="presParOf" srcId="{C4BF09A9-AC6C-4F64-9DC1-020868D1E72E}" destId="{2DE329BE-4518-434C-9F67-E7E5BD412339}" srcOrd="0" destOrd="0" presId="urn:microsoft.com/office/officeart/2005/8/layout/hierarchy1"/>
    <dgm:cxn modelId="{C94BC231-1E74-410B-B9A3-4320E84D91E4}" type="presParOf" srcId="{2DE329BE-4518-434C-9F67-E7E5BD412339}" destId="{EB9DE283-27A1-4D35-87B0-CE01F5BD50BD}" srcOrd="0" destOrd="0" presId="urn:microsoft.com/office/officeart/2005/8/layout/hierarchy1"/>
    <dgm:cxn modelId="{FE84CDFD-C800-4541-A136-7D8533966D18}" type="presParOf" srcId="{2DE329BE-4518-434C-9F67-E7E5BD412339}" destId="{DC05BC7D-E476-4099-B6F1-6E4414C7B200}" srcOrd="1" destOrd="0" presId="urn:microsoft.com/office/officeart/2005/8/layout/hierarchy1"/>
    <dgm:cxn modelId="{4BF35AF4-FBC2-4B74-8F2B-1AB2CFC8210F}" type="presParOf" srcId="{C4BF09A9-AC6C-4F64-9DC1-020868D1E72E}" destId="{29EDBF3D-5C48-4000-8D0F-0BA5644958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8A878B-8994-497A-9009-F48623887B0B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B0343D-5EDD-43DA-A800-8A90C6F131FF}">
      <dgm:prSet/>
      <dgm:spPr/>
      <dgm:t>
        <a:bodyPr/>
        <a:lstStyle/>
        <a:p>
          <a:r>
            <a:rPr lang="en-US"/>
            <a:t>EfficientNet B0 used 3 hours to train 5 epochs</a:t>
          </a:r>
        </a:p>
      </dgm:t>
    </dgm:pt>
    <dgm:pt modelId="{9CC1B791-181E-45A3-B05A-6A5DF61B0203}" type="parTrans" cxnId="{C5FF5F62-3F3F-4591-A348-8D762C1E93E7}">
      <dgm:prSet/>
      <dgm:spPr/>
      <dgm:t>
        <a:bodyPr/>
        <a:lstStyle/>
        <a:p>
          <a:endParaRPr lang="en-US"/>
        </a:p>
      </dgm:t>
    </dgm:pt>
    <dgm:pt modelId="{E5A6B013-3F84-40D8-A3D3-CD26209F5417}" type="sibTrans" cxnId="{C5FF5F62-3F3F-4591-A348-8D762C1E93E7}">
      <dgm:prSet/>
      <dgm:spPr/>
      <dgm:t>
        <a:bodyPr/>
        <a:lstStyle/>
        <a:p>
          <a:endParaRPr lang="en-US"/>
        </a:p>
      </dgm:t>
    </dgm:pt>
    <dgm:pt modelId="{E335F432-50A1-4C29-9097-7FA5A8868769}">
      <dgm:prSet/>
      <dgm:spPr/>
      <dgm:t>
        <a:bodyPr/>
        <a:lstStyle/>
        <a:p>
          <a:r>
            <a:rPr lang="en-US"/>
            <a:t>Building U2Net Model from scratch</a:t>
          </a:r>
        </a:p>
      </dgm:t>
    </dgm:pt>
    <dgm:pt modelId="{DE14B03B-7031-4E6C-836F-481963460CB7}" type="parTrans" cxnId="{DF39AEBE-C355-42D4-8835-FC00D41B1EAC}">
      <dgm:prSet/>
      <dgm:spPr/>
      <dgm:t>
        <a:bodyPr/>
        <a:lstStyle/>
        <a:p>
          <a:endParaRPr lang="en-US"/>
        </a:p>
      </dgm:t>
    </dgm:pt>
    <dgm:pt modelId="{A818498A-F76D-45F4-B049-30B2D6E17C8B}" type="sibTrans" cxnId="{DF39AEBE-C355-42D4-8835-FC00D41B1EAC}">
      <dgm:prSet/>
      <dgm:spPr/>
      <dgm:t>
        <a:bodyPr/>
        <a:lstStyle/>
        <a:p>
          <a:endParaRPr lang="en-US"/>
        </a:p>
      </dgm:t>
    </dgm:pt>
    <dgm:pt modelId="{F842BB0F-968B-4E90-B37E-A7382FF337ED}">
      <dgm:prSet/>
      <dgm:spPr/>
      <dgm:t>
        <a:bodyPr/>
        <a:lstStyle/>
        <a:p>
          <a:r>
            <a:rPr lang="en-US"/>
            <a:t>Adjusting classification layers and callbacks after training U2Net</a:t>
          </a:r>
        </a:p>
      </dgm:t>
    </dgm:pt>
    <dgm:pt modelId="{8870CAC2-5BD7-4C2C-8A17-6B53EE861D4E}" type="parTrans" cxnId="{24BA03CD-C501-4587-842C-EF14E2A0A3BB}">
      <dgm:prSet/>
      <dgm:spPr/>
      <dgm:t>
        <a:bodyPr/>
        <a:lstStyle/>
        <a:p>
          <a:endParaRPr lang="en-US"/>
        </a:p>
      </dgm:t>
    </dgm:pt>
    <dgm:pt modelId="{D82E2F61-5560-4FA0-8245-BE5ED9DE1369}" type="sibTrans" cxnId="{24BA03CD-C501-4587-842C-EF14E2A0A3BB}">
      <dgm:prSet/>
      <dgm:spPr/>
      <dgm:t>
        <a:bodyPr/>
        <a:lstStyle/>
        <a:p>
          <a:endParaRPr lang="en-US"/>
        </a:p>
      </dgm:t>
    </dgm:pt>
    <dgm:pt modelId="{F273A06D-993F-477B-B623-9DE5D3449D2B}" type="pres">
      <dgm:prSet presAssocID="{698A878B-8994-497A-9009-F48623887B0B}" presName="Name0" presStyleCnt="0">
        <dgm:presLayoutVars>
          <dgm:dir/>
          <dgm:animLvl val="lvl"/>
          <dgm:resizeHandles val="exact"/>
        </dgm:presLayoutVars>
      </dgm:prSet>
      <dgm:spPr/>
    </dgm:pt>
    <dgm:pt modelId="{A3D1A326-890C-46C3-8E4B-E6EDBFBE73DD}" type="pres">
      <dgm:prSet presAssocID="{27B0343D-5EDD-43DA-A800-8A90C6F131FF}" presName="linNode" presStyleCnt="0"/>
      <dgm:spPr/>
    </dgm:pt>
    <dgm:pt modelId="{BF8920C6-54B8-44B2-B824-698DD2FD1086}" type="pres">
      <dgm:prSet presAssocID="{27B0343D-5EDD-43DA-A800-8A90C6F131F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0F619FB-1B16-4E56-A54E-49FF4AB5366A}" type="pres">
      <dgm:prSet presAssocID="{E5A6B013-3F84-40D8-A3D3-CD26209F5417}" presName="sp" presStyleCnt="0"/>
      <dgm:spPr/>
    </dgm:pt>
    <dgm:pt modelId="{DFFF6552-444A-4F16-B8D5-2C7F2A84F783}" type="pres">
      <dgm:prSet presAssocID="{E335F432-50A1-4C29-9097-7FA5A8868769}" presName="linNode" presStyleCnt="0"/>
      <dgm:spPr/>
    </dgm:pt>
    <dgm:pt modelId="{474E0C0C-173C-46E5-8C5A-27F06C45CE8B}" type="pres">
      <dgm:prSet presAssocID="{E335F432-50A1-4C29-9097-7FA5A886876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2050672-EB5D-4482-8B62-FE48536C2682}" type="pres">
      <dgm:prSet presAssocID="{A818498A-F76D-45F4-B049-30B2D6E17C8B}" presName="sp" presStyleCnt="0"/>
      <dgm:spPr/>
    </dgm:pt>
    <dgm:pt modelId="{DBE87BF2-ABB2-4D64-9A97-DF15FC53D3DA}" type="pres">
      <dgm:prSet presAssocID="{F842BB0F-968B-4E90-B37E-A7382FF337ED}" presName="linNode" presStyleCnt="0"/>
      <dgm:spPr/>
    </dgm:pt>
    <dgm:pt modelId="{CE62198A-0BD3-4C54-9922-22F13A2E70AC}" type="pres">
      <dgm:prSet presAssocID="{F842BB0F-968B-4E90-B37E-A7382FF337E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C5FF5F62-3F3F-4591-A348-8D762C1E93E7}" srcId="{698A878B-8994-497A-9009-F48623887B0B}" destId="{27B0343D-5EDD-43DA-A800-8A90C6F131FF}" srcOrd="0" destOrd="0" parTransId="{9CC1B791-181E-45A3-B05A-6A5DF61B0203}" sibTransId="{E5A6B013-3F84-40D8-A3D3-CD26209F5417}"/>
    <dgm:cxn modelId="{255E4A43-8411-4EE0-88A3-07B634321E75}" type="presOf" srcId="{698A878B-8994-497A-9009-F48623887B0B}" destId="{F273A06D-993F-477B-B623-9DE5D3449D2B}" srcOrd="0" destOrd="0" presId="urn:microsoft.com/office/officeart/2005/8/layout/vList5"/>
    <dgm:cxn modelId="{5D3C54B0-413B-40AE-9575-9727D6DD5BD5}" type="presOf" srcId="{F842BB0F-968B-4E90-B37E-A7382FF337ED}" destId="{CE62198A-0BD3-4C54-9922-22F13A2E70AC}" srcOrd="0" destOrd="0" presId="urn:microsoft.com/office/officeart/2005/8/layout/vList5"/>
    <dgm:cxn modelId="{2B4359B1-62F0-40F7-B68C-23989C53DA40}" type="presOf" srcId="{E335F432-50A1-4C29-9097-7FA5A8868769}" destId="{474E0C0C-173C-46E5-8C5A-27F06C45CE8B}" srcOrd="0" destOrd="0" presId="urn:microsoft.com/office/officeart/2005/8/layout/vList5"/>
    <dgm:cxn modelId="{DF39AEBE-C355-42D4-8835-FC00D41B1EAC}" srcId="{698A878B-8994-497A-9009-F48623887B0B}" destId="{E335F432-50A1-4C29-9097-7FA5A8868769}" srcOrd="1" destOrd="0" parTransId="{DE14B03B-7031-4E6C-836F-481963460CB7}" sibTransId="{A818498A-F76D-45F4-B049-30B2D6E17C8B}"/>
    <dgm:cxn modelId="{2B37B1CC-6A35-4DD1-B1E8-9CAE04509509}" type="presOf" srcId="{27B0343D-5EDD-43DA-A800-8A90C6F131FF}" destId="{BF8920C6-54B8-44B2-B824-698DD2FD1086}" srcOrd="0" destOrd="0" presId="urn:microsoft.com/office/officeart/2005/8/layout/vList5"/>
    <dgm:cxn modelId="{24BA03CD-C501-4587-842C-EF14E2A0A3BB}" srcId="{698A878B-8994-497A-9009-F48623887B0B}" destId="{F842BB0F-968B-4E90-B37E-A7382FF337ED}" srcOrd="2" destOrd="0" parTransId="{8870CAC2-5BD7-4C2C-8A17-6B53EE861D4E}" sibTransId="{D82E2F61-5560-4FA0-8245-BE5ED9DE1369}"/>
    <dgm:cxn modelId="{9BDD4FBA-B081-41C3-8F51-DBE354DB4868}" type="presParOf" srcId="{F273A06D-993F-477B-B623-9DE5D3449D2B}" destId="{A3D1A326-890C-46C3-8E4B-E6EDBFBE73DD}" srcOrd="0" destOrd="0" presId="urn:microsoft.com/office/officeart/2005/8/layout/vList5"/>
    <dgm:cxn modelId="{975374BB-CC8C-4B3D-8635-01E3AD05C5DB}" type="presParOf" srcId="{A3D1A326-890C-46C3-8E4B-E6EDBFBE73DD}" destId="{BF8920C6-54B8-44B2-B824-698DD2FD1086}" srcOrd="0" destOrd="0" presId="urn:microsoft.com/office/officeart/2005/8/layout/vList5"/>
    <dgm:cxn modelId="{7E3BAAF1-9B39-43F0-A369-29D78B0F1EC3}" type="presParOf" srcId="{F273A06D-993F-477B-B623-9DE5D3449D2B}" destId="{B0F619FB-1B16-4E56-A54E-49FF4AB5366A}" srcOrd="1" destOrd="0" presId="urn:microsoft.com/office/officeart/2005/8/layout/vList5"/>
    <dgm:cxn modelId="{9BEF048C-F862-49BA-9390-255271697498}" type="presParOf" srcId="{F273A06D-993F-477B-B623-9DE5D3449D2B}" destId="{DFFF6552-444A-4F16-B8D5-2C7F2A84F783}" srcOrd="2" destOrd="0" presId="urn:microsoft.com/office/officeart/2005/8/layout/vList5"/>
    <dgm:cxn modelId="{1D995224-C759-4FEE-8E8F-E6298AC8BFFF}" type="presParOf" srcId="{DFFF6552-444A-4F16-B8D5-2C7F2A84F783}" destId="{474E0C0C-173C-46E5-8C5A-27F06C45CE8B}" srcOrd="0" destOrd="0" presId="urn:microsoft.com/office/officeart/2005/8/layout/vList5"/>
    <dgm:cxn modelId="{ECC262CD-CD90-4318-B364-5B19DA6C7189}" type="presParOf" srcId="{F273A06D-993F-477B-B623-9DE5D3449D2B}" destId="{92050672-EB5D-4482-8B62-FE48536C2682}" srcOrd="3" destOrd="0" presId="urn:microsoft.com/office/officeart/2005/8/layout/vList5"/>
    <dgm:cxn modelId="{30DE2123-3AB2-4D9B-86C2-AAC7A4C7C8EE}" type="presParOf" srcId="{F273A06D-993F-477B-B623-9DE5D3449D2B}" destId="{DBE87BF2-ABB2-4D64-9A97-DF15FC53D3DA}" srcOrd="4" destOrd="0" presId="urn:microsoft.com/office/officeart/2005/8/layout/vList5"/>
    <dgm:cxn modelId="{7147542A-8429-436C-9417-4FD50C45FCCB}" type="presParOf" srcId="{DBE87BF2-ABB2-4D64-9A97-DF15FC53D3DA}" destId="{CE62198A-0BD3-4C54-9922-22F13A2E70A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7A79E-3D24-4FFD-A533-BA2D58280478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ABBA2-1842-4DF6-B619-D821BBB5A36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Critical need for diagnostic tools during the COVID-19 epidemic.</a:t>
          </a:r>
        </a:p>
      </dsp:txBody>
      <dsp:txXfrm>
        <a:off x="417971" y="2644140"/>
        <a:ext cx="2889450" cy="720000"/>
      </dsp:txXfrm>
    </dsp:sp>
    <dsp:sp modelId="{8571AA91-A5B6-4006-A666-2A8084389FA0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EF44-351E-47E4-856F-D5D54F6A8D23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Utilizing Deep Learning for COVID-19 detection from chest X-rays.</a:t>
          </a:r>
        </a:p>
      </dsp:txBody>
      <dsp:txXfrm>
        <a:off x="3813075" y="2644140"/>
        <a:ext cx="2889450" cy="720000"/>
      </dsp:txXfrm>
    </dsp:sp>
    <dsp:sp modelId="{266F6F34-F41F-45B4-9105-78B14FB25C38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27943-E98B-4476-B191-BBE745DDC0E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Objective: Creation and assessment of three distinct models.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12280-7806-4291-A39A-BF921E75805D}">
      <dsp:nvSpPr>
        <dsp:cNvPr id="0" name=""/>
        <dsp:cNvSpPr/>
      </dsp:nvSpPr>
      <dsp:spPr>
        <a:xfrm>
          <a:off x="1747800" y="37014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D3BF5-F4C3-4EBF-AF32-0528899A594B}">
      <dsp:nvSpPr>
        <dsp:cNvPr id="0" name=""/>
        <dsp:cNvSpPr/>
      </dsp:nvSpPr>
      <dsp:spPr>
        <a:xfrm>
          <a:off x="559800" y="285619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Resizing images ensures a uniform dimensionality, while normalization standardizes pixel values for consistent analysis</a:t>
          </a:r>
          <a:endParaRPr lang="en-US" sz="1800" kern="1200"/>
        </a:p>
      </dsp:txBody>
      <dsp:txXfrm>
        <a:off x="559800" y="2856192"/>
        <a:ext cx="4320000" cy="1125000"/>
      </dsp:txXfrm>
    </dsp:sp>
    <dsp:sp modelId="{3E8D1EA2-C083-489D-9F8C-EB70D0E9ECA0}">
      <dsp:nvSpPr>
        <dsp:cNvPr id="0" name=""/>
        <dsp:cNvSpPr/>
      </dsp:nvSpPr>
      <dsp:spPr>
        <a:xfrm>
          <a:off x="6823800" y="37014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B5339-3435-4550-B62F-18EAC08226C3}">
      <dsp:nvSpPr>
        <dsp:cNvPr id="0" name=""/>
        <dsp:cNvSpPr/>
      </dsp:nvSpPr>
      <dsp:spPr>
        <a:xfrm>
          <a:off x="5635800" y="285619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augmentation techniques, such as rotation and horizontal flipping, are employed</a:t>
          </a:r>
        </a:p>
      </dsp:txBody>
      <dsp:txXfrm>
        <a:off x="5635800" y="2856192"/>
        <a:ext cx="4320000" cy="112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1FD7-5D9B-4294-AE60-3BDAAFF4882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6372-9B0D-43A4-8F4F-4EEA01FBF88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AE551-AB0D-45E4-AD1B-274FE7CA5F1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Leverages a Simple Convolutional Neural Network (CNN) for image classification</a:t>
          </a:r>
          <a:endParaRPr lang="en-US" sz="2200" kern="1200"/>
        </a:p>
      </dsp:txBody>
      <dsp:txXfrm>
        <a:off x="1435590" y="531"/>
        <a:ext cx="9080009" cy="1242935"/>
      </dsp:txXfrm>
    </dsp:sp>
    <dsp:sp modelId="{ADC9E43B-FAB6-4174-A272-86B22A1857F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137BD-0730-483C-9CA8-46958BFE7E5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2E598-2086-4E19-AEB7-FFB330BE791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Consists of multiple convolutional layers, max-pooling layers, and dropout layers for regularization</a:t>
          </a:r>
        </a:p>
      </dsp:txBody>
      <dsp:txXfrm>
        <a:off x="1435590" y="1554201"/>
        <a:ext cx="9080009" cy="1242935"/>
      </dsp:txXfrm>
    </dsp:sp>
    <dsp:sp modelId="{C76A403C-4FB3-4EC4-8628-2B4ADE6F0A1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B6077-90D7-4F16-B464-D2D00EA7AE3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A0720-8317-408D-B354-254F84A0539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Rectified Linear Unit (ReLU) activation function introduces non-linearity, and the final layer includes a softmax activation for multi-class classification."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5E01D-AD5C-4E3E-AB74-A195696178F0}">
      <dsp:nvSpPr>
        <dsp:cNvPr id="0" name=""/>
        <dsp:cNvSpPr/>
      </dsp:nvSpPr>
      <dsp:spPr>
        <a:xfrm>
          <a:off x="0" y="187000"/>
          <a:ext cx="1717521" cy="1090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861A65-29EF-40E1-AB4E-BB3D316DA1B7}">
      <dsp:nvSpPr>
        <dsp:cNvPr id="0" name=""/>
        <dsp:cNvSpPr/>
      </dsp:nvSpPr>
      <dsp:spPr>
        <a:xfrm>
          <a:off x="190835" y="368293"/>
          <a:ext cx="1717521" cy="109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pillar of the EfficientNet family, proves useful in various computer vision applications</a:t>
          </a:r>
        </a:p>
      </dsp:txBody>
      <dsp:txXfrm>
        <a:off x="222778" y="400236"/>
        <a:ext cx="1653635" cy="1026739"/>
      </dsp:txXfrm>
    </dsp:sp>
    <dsp:sp modelId="{D376BC49-D1B9-4512-83D2-D9AC9638A980}">
      <dsp:nvSpPr>
        <dsp:cNvPr id="0" name=""/>
        <dsp:cNvSpPr/>
      </dsp:nvSpPr>
      <dsp:spPr>
        <a:xfrm>
          <a:off x="2099192" y="187000"/>
          <a:ext cx="1717521" cy="1090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D526FC-FE76-436E-9225-23E58EE019DC}">
      <dsp:nvSpPr>
        <dsp:cNvPr id="0" name=""/>
        <dsp:cNvSpPr/>
      </dsp:nvSpPr>
      <dsp:spPr>
        <a:xfrm>
          <a:off x="2290028" y="368293"/>
          <a:ext cx="1717521" cy="109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Scales the depth, width, and resolution for optimal performance.</a:t>
          </a:r>
        </a:p>
      </dsp:txBody>
      <dsp:txXfrm>
        <a:off x="2321971" y="400236"/>
        <a:ext cx="1653635" cy="1026739"/>
      </dsp:txXfrm>
    </dsp:sp>
    <dsp:sp modelId="{EB9DE283-27A1-4D35-87B0-CE01F5BD50BD}">
      <dsp:nvSpPr>
        <dsp:cNvPr id="0" name=""/>
        <dsp:cNvSpPr/>
      </dsp:nvSpPr>
      <dsp:spPr>
        <a:xfrm>
          <a:off x="4198385" y="187000"/>
          <a:ext cx="1717521" cy="1090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05BC7D-E476-4099-B6F1-6E4414C7B200}">
      <dsp:nvSpPr>
        <dsp:cNvPr id="0" name=""/>
        <dsp:cNvSpPr/>
      </dsp:nvSpPr>
      <dsp:spPr>
        <a:xfrm>
          <a:off x="4389220" y="368293"/>
          <a:ext cx="1717521" cy="109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Incorporates depth-wise separable convolution, reducing parameters and processing cost for efficiency.</a:t>
          </a:r>
        </a:p>
      </dsp:txBody>
      <dsp:txXfrm>
        <a:off x="4421163" y="400236"/>
        <a:ext cx="1653635" cy="10267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920C6-54B8-44B2-B824-698DD2FD1086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EfficientNet B0 used 3 hours to train 5 epochs</a:t>
          </a:r>
        </a:p>
      </dsp:txBody>
      <dsp:txXfrm>
        <a:off x="3433446" y="70578"/>
        <a:ext cx="3648708" cy="1265378"/>
      </dsp:txXfrm>
    </dsp:sp>
    <dsp:sp modelId="{474E0C0C-173C-46E5-8C5A-27F06C45CE8B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Building U2Net Model from scratch</a:t>
          </a:r>
        </a:p>
      </dsp:txBody>
      <dsp:txXfrm>
        <a:off x="3433446" y="1542979"/>
        <a:ext cx="3648708" cy="1265378"/>
      </dsp:txXfrm>
    </dsp:sp>
    <dsp:sp modelId="{CE62198A-0BD3-4C54-9922-22F13A2E70AC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Adjusting classification layers and callbacks after training U2Net</a:t>
          </a:r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7B0A8-09B8-4C5E-B7AA-59AD823EFDAA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7F73B-0072-45E5-9CDF-DDA496091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9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"The COVID-19 pandemic has spurred innovation in diagnostic methods, with artificial intelligence emerging as a potent tool."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"This project addresses the need by creating and evaluating three models for COVID-19 detection from chest X-ray images."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"Our diverse dataset, collaboratively assembled, includes cases of viral pneumonia, non-COVID lung infections, COVID-19 positives, and normal cases [1]."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03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Demonstrated a commendable performance with an accuracy of 71.88%.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Segmentation capability pinpointed specific regions of interest, enhancing classification sophistication (see Fig. 4).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Room for improvement highlighted in results, necessitating a closer examination of optimization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Segmentation feature enhances model interpretability by emphasizing critical regions for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Moderate accuracy implies potential difficulties, prompting investigation into misclassifications.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41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Achieved admirable performance with 97.41% accuracy on the training set and 96.77% on the validation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Confusion matrix showcased strong capacity for class distinction, with good precision and recall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Exceptional classification performance underscored the significance of efficient architectures in medical image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Despite early stopping, demonstrated an impressive ability to generalize to new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Suggested exploration of interpretability techniques for insights into decision-making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Potential enhancement of diagnostic skills by gaining deeper understanding of correct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35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"The critical need for novel diagnostic tools during the COVID-19 epidemic prompted the use of Deep Learning in this project."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"Objective: Develop effective models for COVID-19 detection from chest X-ray images."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"Dataset: Comprehensive, covering various cases to ensure robust model evaluation [1]."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38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D1D5DB"/>
                </a:solidFill>
                <a:effectLst/>
                <a:latin typeface="Söhne"/>
              </a:rPr>
              <a:t>"Our dataset, assembled through cooperative efforts, is a comprehensive collection of chest X-ray images."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D1D5DB"/>
                </a:solidFill>
                <a:effectLst/>
                <a:latin typeface="Söhne"/>
              </a:rPr>
              <a:t>"Diversity in cases includes instances of viral pneumonia, non-COVID lung infections, confirmed COVID-19 cases, and normal cases."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D1D5DB"/>
                </a:solidFill>
                <a:effectLst/>
                <a:latin typeface="Söhne"/>
              </a:rPr>
              <a:t>"This diverse dataset ensures a robust evaluation of our models across various diagnostic scenarios."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63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distinct models were employed for COVID-19 detection: Simple CNN Classification, U2-Net for Segmentation and Classification, and EfficientNetB0 for Classification.</a:t>
            </a:r>
          </a:p>
          <a:p>
            <a:r>
              <a:rPr lang="en-US"/>
              <a:t>Each model addresses the problem using different architectures and approaches.</a:t>
            </a:r>
          </a:p>
          <a:p>
            <a:r>
              <a:rPr lang="en-US"/>
              <a:t>This section provides a detailed exploration of the methodologies employed.</a:t>
            </a:r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2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>
                <a:solidFill>
                  <a:srgbClr val="D1D5DB"/>
                </a:solidFill>
                <a:effectLst/>
                <a:latin typeface="Söhne"/>
              </a:rPr>
              <a:t>"Before model training, the dataset undergoes careful preprocessing steps."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>
                <a:solidFill>
                  <a:srgbClr val="D1D5DB"/>
                </a:solidFill>
                <a:effectLst/>
                <a:latin typeface="Söhne"/>
              </a:rPr>
              <a:t>"Resizing images ensures a uniform dimensionality, while normalization standardizes pixel values for consistent analysis."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>
                <a:solidFill>
                  <a:srgbClr val="D1D5DB"/>
                </a:solidFill>
                <a:effectLst/>
                <a:latin typeface="Söhne"/>
              </a:rPr>
              <a:t>"Data augmentation techniques, such as rotation and horizontal flipping, are employed to enhance the models’ generalization skills."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68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"Our first model leverages a Simple Convolutional Neural Network (CNN) for image classification [3]."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"The architecture consists of multiple convolutional layers for feature extraction, max-pooling layers for spatial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downsampling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, and dropout layers for regularization."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"The Rectified Linear Unit (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ReLU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) activation function introduces non-linearity, and the final layer includes a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activation for multi-class classification."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3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"Model 2 adopts the U2-Net architecture, specifically designed for biomedical image segmentation [4]."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"Key features include Recursive Supervision Units (RSU) working in a recursive fashion, extracting hierarchical features for nuanced pattern recognition."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"Skip connections enhance the model's design, allowing the smooth transmission of critical features across layers."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93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EfficientNetB0, a pillar of the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EfficientNet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family, proves useful in various computer vision applications, including COVID-19 identification via chest X-ray analysis [5]."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"Compound scaling is key, simultaneously scaling the depth, width, and resolution for optimal performance."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"The architecture incorporates depth-wise separable convolution, reducing parameters and processing cost for efficiency."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41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Achieved 100% accuracy on training and validation sets, indicating sub-optimal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Low loss values suggest learning some dataset patterns, but overfitting is a concern.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Urgent need for closer examination of generalization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100% accuracy after the first epoch implies heavy overfitting, questioning true pattern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Further exploration with subsequent models recommended for comprehensive assessment.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7F73B-0072-45E5-9CDF-DDA49609147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52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375C-56A2-DC4C-BF8D-515015737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DD55-B040-7E4F-F7ED-565EC3BD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46FE-18D4-6043-D3B6-9EE695B1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76F0-44E8-EEB0-ECFB-F522C6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4E28-4715-55E7-B5D2-68903FE6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2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8379-3A7A-5F06-EE52-7AD1F752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B4BF-5ACB-FD5B-7E93-E2EFD6E1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6028-35F8-0109-80E7-13E020E6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44170-344A-DBE1-E471-71AA077D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CBB9-CB5A-8E8B-CF7E-333F7674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70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728B1-D17E-E78A-06CB-95A8CE38F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CCD41-B902-6F69-DC46-21E03D7D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EF91-0C33-F0BB-BBCB-11AE97E2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2DD39-7902-66C3-2024-AD9AAC8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432C-47D9-393A-C409-20FCA48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73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4E77-DC79-105A-5D7E-B6506CE0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2B2C-6095-2162-5AF0-0C951679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A167-424F-4C69-B035-21628D85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08D1-8A20-863F-7A71-71F8A8CB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F79D-255A-B5A3-F7DA-3F3ADC71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50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316B-CA9B-1F0A-AF4B-31103E3B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5C7A-A843-BE89-5B92-20158842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00D7-964C-C9A1-F7B2-55539D9E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17FC-FFFE-E44A-8C8B-D5A8BD4E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11051-7E37-67C0-CB4A-6DE3853F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6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42CA-8BE4-F62B-FE8D-5B3A3DF7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29C5-6302-A818-F670-EE6626E55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7513F-1E07-37D3-9A50-3E3A72B8D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2D45A-E5D4-6F45-BD0B-21421FB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3D3AA-056D-6AE8-5107-7333B915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6228-6C86-4189-20A9-0CC013B9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5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1A5D-62D3-AAC6-0376-E5CD8FAD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8D5D8-76A9-942C-470E-B2699583E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25145-3133-821D-7BEC-4C898805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F04EB-2E7A-22B9-EEEB-56357B98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DF734-486B-9F38-4091-684FB4BE7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73041-20D8-8FED-6D1C-B4BCE6C0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51D3F-31F9-9FCE-D919-EE01790F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11EAC-02BA-71D1-AA57-18BB92AA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9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3CB6-B54D-4C8C-7245-9F7B5A8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4C65C-C853-1B55-AC4C-979D194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F9FA1-51D3-657C-EAA8-B38C4075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89CC-0CEA-0DDE-D98A-743ED6F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6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3DC1-EE78-095E-FB2F-6F51EB4D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78A9E-35BB-F2F2-D9D4-5BDA6728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3F07-ADF5-12EE-D844-2494364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8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3AC-08B8-36A0-5DF7-1E371E30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4640-B0D3-773B-C060-86B8756E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5BAC-4315-0BA6-0F63-43E5D8B0C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607E-08E1-F8E0-AC1F-FB87A69B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FA1E0-39B2-12E3-EFC7-944964CE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FC6DF-3245-D64A-93F5-B0781799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8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B374-967E-4EDF-20BE-E8279D34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C5F73-C94B-D537-DDCD-495CD950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83E8-1DB1-A3F3-411E-44857F83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CC572-3530-779C-E2B6-EB97E086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00B7D-16F3-B109-FF57-AEAFADDF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5C3B-84A6-A2DA-1C2C-9FD6A680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0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A3BD-8799-5E27-66A4-A9520E2A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04DC0-C4D4-0A4E-5DC1-D511CB11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18AB-E4AB-CA6F-5119-60D43FAD6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328D-24CD-403C-8087-37274E5749DB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FDC7-FA65-7C42-1CA4-E1B4D7D50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A014-3637-A12D-635A-D4B6E575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9D68-CB56-41FB-AD53-11323DE99D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23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2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radiologic figure of a skeleton">
            <a:extLst>
              <a:ext uri="{FF2B5EF4-FFF2-40B4-BE49-F238E27FC236}">
                <a16:creationId xmlns:a16="http://schemas.microsoft.com/office/drawing/2014/main" id="{7598DB1A-5C8D-906A-426A-AEB1E75A4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264" b="8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38AD9-A2BE-B0F2-CC2D-A74B8F7F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X-Ray Segmentation and Classification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6EC5-050A-80DE-37DA-BE16BD2A2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Daniyal Ahmed (301152472)</a:t>
            </a:r>
          </a:p>
          <a:p>
            <a:r>
              <a:rPr lang="en-US" sz="1700" dirty="0">
                <a:solidFill>
                  <a:srgbClr val="FFFFFF"/>
                </a:solidFill>
              </a:rPr>
              <a:t>Vikas Trivedi (301217554)</a:t>
            </a:r>
            <a:endParaRPr lang="en-US" sz="1700" dirty="0">
              <a:solidFill>
                <a:srgbClr val="FFFFFF"/>
              </a:solidFill>
              <a:cs typeface="Calibri"/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Kanishka Dhir ()</a:t>
            </a:r>
            <a:endParaRPr lang="en-CA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36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0CB6CEF9-E003-5FE2-26E3-3A9C5508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27CD-9D66-39F1-FA6D-DB0B28B2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Results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98305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7718-8EED-333B-0CD4-F77FFCE6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Results: Simple CNN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AFD2-31F9-E0FD-0582-CB91EEFF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1900"/>
              <a:t>Achieved 100% accuracy on training and validation sets, indicating sub-optimal performance.</a:t>
            </a:r>
          </a:p>
          <a:p>
            <a:r>
              <a:rPr lang="en-US" sz="1900"/>
              <a:t>Low loss values suggest learning some dataset patterns, but overfitting is a concern.</a:t>
            </a:r>
          </a:p>
          <a:p>
            <a:r>
              <a:rPr lang="en-US" sz="1900"/>
              <a:t>Further exploration with subsequent models needed for comprehensive assessment.</a:t>
            </a:r>
          </a:p>
          <a:p>
            <a:pPr marL="0" indent="0">
              <a:buNone/>
            </a:pPr>
            <a:endParaRPr lang="en-CA" sz="1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6FC50-4B7D-3F1E-6B2F-3AE789AB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72" y="1309197"/>
            <a:ext cx="6389346" cy="42489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09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47F37-9404-D4C0-E401-7EA303D6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Results: U2-Net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F131-3944-E3FF-43C4-D4A4B491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r>
              <a:rPr lang="en-US" sz="2000"/>
              <a:t>Commendable performance with an accuracy of 71.88%</a:t>
            </a:r>
          </a:p>
          <a:p>
            <a:r>
              <a:rPr lang="en-US" sz="2000"/>
              <a:t>Segmentation pinpointed specific regions of interest, enhancing classification</a:t>
            </a:r>
          </a:p>
          <a:p>
            <a:r>
              <a:rPr lang="en-US" sz="2000"/>
              <a:t>Moderate accuracy implies potential difficulties, prompting investigation into misclassifications</a:t>
            </a:r>
          </a:p>
          <a:p>
            <a:endParaRPr lang="en-CA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age of images of lungs&#10;&#10;Description automatically generated">
            <a:extLst>
              <a:ext uri="{FF2B5EF4-FFF2-40B4-BE49-F238E27FC236}">
                <a16:creationId xmlns:a16="http://schemas.microsoft.com/office/drawing/2014/main" id="{1D5D08DD-FAD0-BF98-2150-03738DD4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1925"/>
            <a:ext cx="5334197" cy="50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26C86-D093-A31E-D73F-28F68052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Results: EfficientNet B0</a:t>
            </a:r>
            <a:endParaRPr lang="en-CA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A4FB7-5445-51CE-0F46-507582A92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62" b="6818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8835C-2110-495B-5A0C-5E7030F13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89" r="-4" b="2012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4899-933F-D89D-0150-B95B39D4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33" y="3455208"/>
            <a:ext cx="5742432" cy="2344708"/>
          </a:xfrm>
        </p:spPr>
        <p:txBody>
          <a:bodyPr anchor="ctr">
            <a:normAutofit/>
          </a:bodyPr>
          <a:lstStyle/>
          <a:p>
            <a:r>
              <a:rPr lang="en-US" sz="2000"/>
              <a:t>Admirable performance with 97.41% accuracy on the training set and 96.77% on the validation set and 96.17% accuracy on testing data</a:t>
            </a:r>
          </a:p>
          <a:p>
            <a:r>
              <a:rPr lang="en-US" sz="2000"/>
              <a:t>Confusion matrix showcased strong capacity for class distinction</a:t>
            </a:r>
          </a:p>
          <a:p>
            <a:r>
              <a:rPr lang="en-US" sz="2000"/>
              <a:t>Despite early stopping, demonstrated an impressive ability to generalize to new data.</a:t>
            </a:r>
          </a:p>
          <a:p>
            <a:endParaRPr lang="en-CA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0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D2A0F0-4EB1-4AB1-AB89-901007BFB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0ED87-58D4-D262-63E3-839B2A65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Technical Challenges</a:t>
            </a:r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429E7-4F9C-F8C8-1928-EFBBECBBD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105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416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61A35-8F6D-AEBC-96CA-F83C88AD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  <a:ea typeface="Calibri Light"/>
                <a:cs typeface="Calibri Light"/>
              </a:rPr>
              <a:t>Thank you!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8751A6-384D-3EC7-2E69-F87DCE1A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93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98243-C6E0-E8B5-E955-89210BE1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endParaRPr lang="en-CA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11F072-32BA-0656-2927-33A6B5CF1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4025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974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an of a human brain in a neurology clinic">
            <a:extLst>
              <a:ext uri="{FF2B5EF4-FFF2-40B4-BE49-F238E27FC236}">
                <a16:creationId xmlns:a16="http://schemas.microsoft.com/office/drawing/2014/main" id="{092FEA91-54A9-AB62-1256-912A653B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907" b="90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6AE62C-F649-6E2F-3D1C-486673C8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Description &amp; Scope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9BB05E6-96B4-70B8-0F84-09979FE4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critical need for novel diagnostic tools during the COVID-19 epidemic prompted the use of Deep Learning in this project.</a:t>
            </a:r>
          </a:p>
          <a:p>
            <a:r>
              <a:rPr lang="en-US">
                <a:solidFill>
                  <a:srgbClr val="FFFFFF"/>
                </a:solidFill>
              </a:rPr>
              <a:t>Objective: Develop effective models for COVID-19 detection from chest X-ray images</a:t>
            </a:r>
          </a:p>
          <a:p>
            <a:r>
              <a:rPr lang="en-US">
                <a:solidFill>
                  <a:srgbClr val="FFFFFF"/>
                </a:solidFill>
              </a:rPr>
              <a:t>Dataset: Comprehensive, covering various cases to ensure robust model evaluation</a:t>
            </a:r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5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386DD-7067-3280-D7B1-A369349C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Understanding the Dataset</a:t>
            </a:r>
            <a:endParaRPr lang="en-CA" sz="4000">
              <a:solidFill>
                <a:schemeClr val="bg1"/>
              </a:solidFill>
            </a:endParaRPr>
          </a:p>
        </p:txBody>
      </p:sp>
      <p:pic>
        <p:nvPicPr>
          <p:cNvPr id="4" name="Picture 3" descr="A collage of images of lungs&#10;&#10;Description automatically generated">
            <a:extLst>
              <a:ext uri="{FF2B5EF4-FFF2-40B4-BE49-F238E27FC236}">
                <a16:creationId xmlns:a16="http://schemas.microsoft.com/office/drawing/2014/main" id="{35C3241A-B606-C128-9C1C-0A92F232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1443716"/>
            <a:ext cx="5260976" cy="45507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8F4-7852-D2DF-C38C-6BCAB934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>
            <a:normAutofit fontScale="85000" lnSpcReduction="20000"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The dataset is a comprehensive collection of chest X-ray images."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Diversity in cases includes instances of viral pneumonia, non-COVID lung infections, confirmed COVID-19 cases, and normal cases.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This diverse dataset ensures a robust evaluation of our models across various diagnostic scenarios.</a:t>
            </a:r>
            <a:endParaRPr lang="en-CA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40207-3F7D-502C-BE35-47C834E5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/>
              <a:t>Methodology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6C04-748D-4036-A40D-5BBE16B2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Three distinct models were employed for COVID-19 detection: Simple CNN Classification, U2-Net for Segmentation and Classification, and EfficientNetB0 for Classification.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69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F3FF-3E90-07F7-D839-4220D7DB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Pre-processing</a:t>
            </a:r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5BA5E-73FD-49B0-4921-FD3C8C106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532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632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7C2-9D80-F317-3A19-49B710C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 Model 1 - Simple CNN 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CA105C-C132-062B-9F4E-F4F0EC5EC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19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4E0F-475A-CF47-4895-5AC0E718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2833324" cy="1616203"/>
          </a:xfrm>
        </p:spPr>
        <p:txBody>
          <a:bodyPr anchor="b">
            <a:normAutofit/>
          </a:bodyPr>
          <a:lstStyle/>
          <a:p>
            <a:r>
              <a:rPr lang="en-CA" sz="2700"/>
              <a:t>Model 2 - U2-Net for Segmentation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5160-C786-910C-5050-733C08C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4" y="2533476"/>
            <a:ext cx="2833324" cy="3447832"/>
          </a:xfrm>
        </p:spPr>
        <p:txBody>
          <a:bodyPr anchor="t">
            <a:normAutofit/>
          </a:bodyPr>
          <a:lstStyle/>
          <a:p>
            <a:r>
              <a:rPr lang="en-US" sz="1600"/>
              <a:t>Adopts the U2-Net architecture, specifically designed for biomedical image segmentation</a:t>
            </a:r>
          </a:p>
          <a:p>
            <a:r>
              <a:rPr lang="en-US" sz="1600"/>
              <a:t>Key features include Recursive Supervision Units (RSU) working in a recursive fashion, extracting hierarchical features for nuanced pattern recognition.</a:t>
            </a:r>
          </a:p>
          <a:p>
            <a:r>
              <a:rPr lang="en-US" sz="1600"/>
              <a:t>Skip connections enhance the model's design, allowing the smooth transmission of critical features across layers</a:t>
            </a:r>
          </a:p>
          <a:p>
            <a:endParaRPr lang="en-CA" sz="1600"/>
          </a:p>
        </p:txBody>
      </p:sp>
      <p:pic>
        <p:nvPicPr>
          <p:cNvPr id="5" name="Picture 4" descr="A diagram of a algorithm&#10;&#10;Description automatically generated">
            <a:extLst>
              <a:ext uri="{FF2B5EF4-FFF2-40B4-BE49-F238E27FC236}">
                <a16:creationId xmlns:a16="http://schemas.microsoft.com/office/drawing/2014/main" id="{0D1B861A-A0E0-3402-4429-E27462BE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73" y="1092536"/>
            <a:ext cx="2815438" cy="4672927"/>
          </a:xfrm>
          <a:prstGeom prst="rect">
            <a:avLst/>
          </a:prstGeom>
        </p:spPr>
      </p:pic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4EF1669-5E8E-D660-4B9E-BBF6E3D17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80" y="1598491"/>
            <a:ext cx="3331526" cy="36610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6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9F64-F28F-63A9-BAF8-06D8D016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Model 3 - EfficientNetB0 for Classification</a:t>
            </a:r>
            <a:endParaRPr lang="en-CA" sz="3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3C672054-15FE-6049-5DCB-B998E326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73" y="2810212"/>
            <a:ext cx="5481509" cy="347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109B7-A409-56B3-A7CC-86FF7B533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86" y="2354418"/>
            <a:ext cx="6328011" cy="39118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CB3C56-CDEB-40B3-8CE0-6E808A2A2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900880"/>
              </p:ext>
            </p:extLst>
          </p:nvPr>
        </p:nvGraphicFramePr>
        <p:xfrm>
          <a:off x="5250106" y="586822"/>
          <a:ext cx="6106742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1285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c90856-6e00-4fd2-aae7-ea2218d6f8bc" xsi:nil="true"/>
    <lcf76f155ced4ddcb4097134ff3c332f xmlns="e76daa9e-500d-4b06-b35c-30a2cec4c25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E9A7A6ADB0B4099AEAEE9437E9D8C" ma:contentTypeVersion="9" ma:contentTypeDescription="Create a new document." ma:contentTypeScope="" ma:versionID="d0f1ecdfe11f1f144afb12b9936602c7">
  <xsd:schema xmlns:xsd="http://www.w3.org/2001/XMLSchema" xmlns:xs="http://www.w3.org/2001/XMLSchema" xmlns:p="http://schemas.microsoft.com/office/2006/metadata/properties" xmlns:ns2="e76daa9e-500d-4b06-b35c-30a2cec4c25b" xmlns:ns3="f2c90856-6e00-4fd2-aae7-ea2218d6f8bc" targetNamespace="http://schemas.microsoft.com/office/2006/metadata/properties" ma:root="true" ma:fieldsID="313e62c514bf4eeaf2efc747473c591f" ns2:_="" ns3:_="">
    <xsd:import namespace="e76daa9e-500d-4b06-b35c-30a2cec4c25b"/>
    <xsd:import namespace="f2c90856-6e00-4fd2-aae7-ea2218d6f8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daa9e-500d-4b06-b35c-30a2cec4c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79a098e-4e4b-4f60-a2e6-94bb0d3a97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90856-6e00-4fd2-aae7-ea2218d6f8b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5903b2f-c9fa-41c5-a5fa-ea8c816fe02b}" ma:internalName="TaxCatchAll" ma:showField="CatchAllData" ma:web="f2c90856-6e00-4fd2-aae7-ea2218d6f8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0554E-4996-4864-8000-6B3B386B516A}">
  <ds:schemaRefs>
    <ds:schemaRef ds:uri="e76daa9e-500d-4b06-b35c-30a2cec4c25b"/>
    <ds:schemaRef ds:uri="f2c90856-6e00-4fd2-aae7-ea2218d6f8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EDAC27-162A-441B-9221-54E765720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758C3A-A4C1-4952-91C1-C310C921128E}">
  <ds:schemaRefs>
    <ds:schemaRef ds:uri="e76daa9e-500d-4b06-b35c-30a2cec4c25b"/>
    <ds:schemaRef ds:uri="f2c90856-6e00-4fd2-aae7-ea2218d6f8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X-Ray Segmentation and Classification</vt:lpstr>
      <vt:lpstr>Introduction</vt:lpstr>
      <vt:lpstr>Problem Description &amp; Scope</vt:lpstr>
      <vt:lpstr>Understanding the Dataset</vt:lpstr>
      <vt:lpstr>Methodology</vt:lpstr>
      <vt:lpstr>Data Pre-processing</vt:lpstr>
      <vt:lpstr> Model 1 - Simple CNN Classification</vt:lpstr>
      <vt:lpstr>Model 2 - U2-Net for Segmentation and Classification</vt:lpstr>
      <vt:lpstr>Model 3 - EfficientNetB0 for Classification</vt:lpstr>
      <vt:lpstr>Results &amp; Analysis</vt:lpstr>
      <vt:lpstr>Results: Simple CNN</vt:lpstr>
      <vt:lpstr>Results: U2-Net</vt:lpstr>
      <vt:lpstr>Results: EfficientNet B0</vt:lpstr>
      <vt:lpstr>Technical 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Segmentation and Classification</dc:title>
  <dc:creator>Daniyal Ahmed</dc:creator>
  <cp:revision>9</cp:revision>
  <dcterms:created xsi:type="dcterms:W3CDTF">2023-12-13T01:54:32Z</dcterms:created>
  <dcterms:modified xsi:type="dcterms:W3CDTF">2023-12-15T15:36:30Z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0x010100EC9E9A7A6ADB0B4099AEAEE9437E9D8C</vt:lpwstr>
  </property>
  <property fmtid="{D5CDD505-2E9C-101B-9397-08002B2CF9AE}" pid="3" name="MediaServiceImageTags">
    <vt:lpwstr/>
  </property>
</Properties>
</file>