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1" r:id="rId4"/>
    <p:sldId id="264" r:id="rId5"/>
    <p:sldId id="260" r:id="rId6"/>
    <p:sldId id="265" r:id="rId7"/>
    <p:sldId id="263" r:id="rId8"/>
    <p:sldId id="25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7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5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7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5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444B1D-186B-44AF-B361-FB87365B7BF6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EA15A09-5021-4B98-A6EF-695C7C9C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0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286F28-999A-4154-A862-2E9CB4DF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47" y="306511"/>
            <a:ext cx="10571998" cy="970450"/>
          </a:xfrm>
        </p:spPr>
        <p:txBody>
          <a:bodyPr/>
          <a:lstStyle/>
          <a:p>
            <a:pPr algn="ctr"/>
            <a:r>
              <a:rPr lang="en-IN" b="1" u="sng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B6E96-54CC-4893-B54E-6D6EF283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4" y="2391507"/>
            <a:ext cx="11066585" cy="4965895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Health and family welfare is focusing on various issues where disease prevention is one of the field focus by MISSION INDRADHANUSH . It focuses on vaccination of children and full immunize children of India by 2020.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Android APP is to accelerate the mission with the help of technology.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can be used by</a:t>
            </a:r>
          </a:p>
          <a:p>
            <a:pPr marL="400050" lvl="1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Parents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schedule the vaccination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report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nearby Hospitals</a:t>
            </a:r>
          </a:p>
          <a:p>
            <a:pPr marL="514350" lvl="1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Government- Provides data of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immunized children can be generated</a:t>
            </a:r>
          </a:p>
          <a:p>
            <a:pPr marL="1657350" lvl="1" indent="-1143000">
              <a:buFont typeface="Wingdings" panose="05000000000000000000" pitchFamily="2" charset="2"/>
              <a:buChar char="§"/>
            </a:pP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285750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286F28-999A-4154-A862-2E9CB4DF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821" y="359121"/>
            <a:ext cx="10571998" cy="970450"/>
          </a:xfrm>
        </p:spPr>
        <p:txBody>
          <a:bodyPr/>
          <a:lstStyle/>
          <a:p>
            <a:pPr algn="ctr"/>
            <a:r>
              <a:rPr lang="en-IN" b="1" u="sng" dirty="0"/>
              <a:t>MISSION INDRADHANUSH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B6E96-54CC-4893-B54E-6D6EF283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MISSION INDRADHAUNSH is focusing to prevent the diseases at early stage by providing vaccination at every part of India.</a:t>
            </a:r>
          </a:p>
          <a:p>
            <a:r>
              <a:rPr lang="en-IN" dirty="0"/>
              <a:t>Objective of mission is to fully immunize all the children of </a:t>
            </a:r>
            <a:r>
              <a:rPr lang="en-IN" b="1" dirty="0"/>
              <a:t>INDIA by 2020.</a:t>
            </a:r>
          </a:p>
          <a:p>
            <a:r>
              <a:rPr lang="en-IN" dirty="0"/>
              <a:t>Accomplishment of this mission will lead to Healthy and Progressive India.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B79A6-E4B5-41E1-80F3-1B2DF7284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36" y="317314"/>
            <a:ext cx="2233881" cy="12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EB991-E1BE-44F6-A7AC-217AD18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55" y="182610"/>
            <a:ext cx="9404723" cy="1400530"/>
          </a:xfrm>
        </p:spPr>
        <p:txBody>
          <a:bodyPr/>
          <a:lstStyle/>
          <a:p>
            <a:pPr algn="ctr"/>
            <a:r>
              <a:rPr lang="en-IN" b="1" u="sng" dirty="0"/>
              <a:t>Mamta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1B5E9-B1BA-40D5-9193-0EDB2B3E9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8543"/>
            <a:ext cx="4727917" cy="46568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In the digital world era, mobile connect everyone and avail the resources. </a:t>
            </a:r>
          </a:p>
          <a:p>
            <a:pPr marL="0" indent="0" algn="justLow">
              <a:buNone/>
            </a:pPr>
            <a:r>
              <a:rPr lang="en-IN" b="1" u="sng" dirty="0"/>
              <a:t>Mamta App</a:t>
            </a:r>
            <a:r>
              <a:rPr lang="en-IN" u="sng" dirty="0"/>
              <a:t> </a:t>
            </a:r>
            <a:r>
              <a:rPr lang="en-IN" dirty="0"/>
              <a:t>accomplish the goal of fully immunizing children of age up to 2 years by 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IN" dirty="0"/>
              <a:t>Scheduling the vaccination, 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IN" dirty="0"/>
              <a:t>generating report regarding the vaccination, 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IN" dirty="0"/>
              <a:t>searching nearby hospitals by parents to make INDIA healthy and safe.   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352E9-7D6B-4A1A-ADC6-DA1848BE9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"/>
          <a:stretch/>
        </p:blipFill>
        <p:spPr>
          <a:xfrm>
            <a:off x="7061982" y="2018543"/>
            <a:ext cx="4490408" cy="4422909"/>
          </a:xfrm>
        </p:spPr>
      </p:pic>
    </p:spTree>
    <p:extLst>
      <p:ext uri="{BB962C8B-B14F-4D97-AF65-F5344CB8AC3E}">
        <p14:creationId xmlns:p14="http://schemas.microsoft.com/office/powerpoint/2010/main" val="9707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A814D9-D27E-406F-AA15-B6F25ECF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VISIONS OF OUR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03F02-90DA-494E-8AE3-6781C14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1974166"/>
            <a:ext cx="8946541" cy="4771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r>
              <a:rPr lang="en-IN" dirty="0">
                <a:cs typeface="Times New Roman" panose="02020603050405020304" pitchFamily="18" charset="0"/>
              </a:rPr>
              <a:t>Implementation of Immunization of Children in unapproachable areas.</a:t>
            </a:r>
          </a:p>
          <a:p>
            <a:r>
              <a:rPr lang="en-IN" dirty="0">
                <a:cs typeface="Times New Roman" panose="02020603050405020304" pitchFamily="18" charset="0"/>
              </a:rPr>
              <a:t>Providing Organised Data to the Government.</a:t>
            </a:r>
          </a:p>
          <a:p>
            <a:r>
              <a:rPr lang="en-IN" dirty="0">
                <a:cs typeface="Times New Roman" panose="02020603050405020304" pitchFamily="18" charset="0"/>
              </a:rPr>
              <a:t>Localization- Providing Application in Local Languages of India</a:t>
            </a: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6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286F28-999A-4154-A862-2E9CB4D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B6E96-54CC-4893-B54E-6D6EF28328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5422" y="1442574"/>
            <a:ext cx="8947150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Parent and child profile</a:t>
            </a:r>
          </a:p>
          <a:p>
            <a:r>
              <a:rPr lang="en-IN" dirty="0"/>
              <a:t>Nearby Hospitals</a:t>
            </a:r>
          </a:p>
          <a:p>
            <a:r>
              <a:rPr lang="en-IN" dirty="0"/>
              <a:t>Report</a:t>
            </a:r>
          </a:p>
          <a:p>
            <a:r>
              <a:rPr lang="en-IN" dirty="0"/>
              <a:t>Vaccination details</a:t>
            </a:r>
          </a:p>
        </p:txBody>
      </p:sp>
    </p:spTree>
    <p:extLst>
      <p:ext uri="{BB962C8B-B14F-4D97-AF65-F5344CB8AC3E}">
        <p14:creationId xmlns:p14="http://schemas.microsoft.com/office/powerpoint/2010/main" val="27529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BADD-E598-4DB9-A5F9-1E6CDDD7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BA1E-E993-4105-9D83-1BACA89A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00" y="2405167"/>
            <a:ext cx="10554574" cy="3636511"/>
          </a:xfrm>
        </p:spPr>
        <p:txBody>
          <a:bodyPr>
            <a:normAutofit/>
          </a:bodyPr>
          <a:lstStyle/>
          <a:p>
            <a:r>
              <a:rPr lang="en-IN" dirty="0"/>
              <a:t>Generated reports will help the government to accomplish their future goals.</a:t>
            </a:r>
          </a:p>
          <a:p>
            <a:r>
              <a:rPr lang="en-IN" dirty="0"/>
              <a:t>It helps to use  the government resources in an optimized way.</a:t>
            </a:r>
          </a:p>
          <a:p>
            <a:r>
              <a:rPr lang="en-IN" dirty="0"/>
              <a:t>ACCOUNTABILITY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538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351EC3-4290-483C-9B5E-09B5369F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0"/>
            <a:ext cx="9404723" cy="1400530"/>
          </a:xfrm>
        </p:spPr>
        <p:txBody>
          <a:bodyPr/>
          <a:lstStyle/>
          <a:p>
            <a:r>
              <a:rPr lang="en-IN" u="sng" dirty="0"/>
              <a:t>Integration with government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CDCA1-4EE0-4C0B-9DAD-B241AB42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2222287"/>
            <a:ext cx="10683969" cy="4051904"/>
          </a:xfrm>
        </p:spPr>
        <p:txBody>
          <a:bodyPr/>
          <a:lstStyle/>
          <a:p>
            <a:r>
              <a:rPr lang="en-IN" sz="2000" dirty="0"/>
              <a:t>Pulling master data from government Database into our APP for better user experience. </a:t>
            </a:r>
          </a:p>
          <a:p>
            <a:pPr lvl="1"/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deliver APP Installation SMS to the parent.</a:t>
            </a:r>
          </a:p>
          <a:p>
            <a:pPr lvl="1"/>
            <a:r>
              <a:rPr lang="en-IN" sz="1800" dirty="0"/>
              <a:t>Notification of Drives to the nearby users.</a:t>
            </a:r>
          </a:p>
          <a:p>
            <a:r>
              <a:rPr lang="en-IN" sz="2000" dirty="0"/>
              <a:t>Sharing our app data-</a:t>
            </a:r>
          </a:p>
          <a:p>
            <a:pPr lvl="1"/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 of immunized children can be generated</a:t>
            </a:r>
          </a:p>
          <a:p>
            <a:pPr lvl="1"/>
            <a:r>
              <a:rPr lang="en-IN" sz="1800" dirty="0"/>
              <a:t>Male/female ratio report.</a:t>
            </a:r>
          </a:p>
          <a:p>
            <a:pPr lvl="1"/>
            <a:r>
              <a:rPr lang="en-IN" sz="1800" dirty="0"/>
              <a:t>% of vaccination details can be generated</a:t>
            </a:r>
          </a:p>
          <a:p>
            <a:pPr lvl="1"/>
            <a:r>
              <a:rPr lang="en-IN" sz="1800" dirty="0"/>
              <a:t>Infant-mortality rate can also be calculated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37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286F28-999A-4154-A862-2E9CB4D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FUTURE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B6E96-54CC-4893-B54E-6D6EF283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ANALYSIS</a:t>
            </a:r>
            <a:r>
              <a:rPr lang="en-IN" dirty="0"/>
              <a:t>: </a:t>
            </a:r>
            <a:r>
              <a:rPr lang="en-IN" sz="1800" dirty="0"/>
              <a:t>APP data can be used for collecting statistics for areas need attention like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To detect the areas need to be focused for vaccination.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To Detect the need of health care centres in nearby places if people ae visiting other places for health care services.</a:t>
            </a:r>
          </a:p>
          <a:p>
            <a:r>
              <a:rPr lang="en-IN" b="1" dirty="0"/>
              <a:t>Pregnancy vaccinations: </a:t>
            </a:r>
            <a:r>
              <a:rPr lang="en-IN" sz="1800" dirty="0"/>
              <a:t>App can be enhanced to provide vaccination for pregnant women</a:t>
            </a:r>
            <a:r>
              <a:rPr lang="en-IN" b="1" dirty="0"/>
              <a:t>.</a:t>
            </a:r>
          </a:p>
          <a:p>
            <a:r>
              <a:rPr lang="en-IN" dirty="0"/>
              <a:t>Filtration of Health care centres according to treatment required.</a:t>
            </a:r>
          </a:p>
          <a:p>
            <a:pPr marL="0" indent="0">
              <a:buNone/>
            </a:pPr>
            <a:r>
              <a:rPr lang="en-IN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30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9326-97D3-429B-B84F-63044B2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B88B-E89A-4EC3-A14B-4A595736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47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1634</TotalTime>
  <Words>393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2</vt:lpstr>
      <vt:lpstr>Quotable</vt:lpstr>
      <vt:lpstr>Introduction</vt:lpstr>
      <vt:lpstr>MISSION INDRADHANUSH</vt:lpstr>
      <vt:lpstr>Mamta App</vt:lpstr>
      <vt:lpstr>VISIONS OF OUR APP</vt:lpstr>
      <vt:lpstr>Modules</vt:lpstr>
      <vt:lpstr>Impact </vt:lpstr>
      <vt:lpstr>Integration with government data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priyanka goyal</dc:creator>
  <cp:lastModifiedBy>priyanka goyal</cp:lastModifiedBy>
  <cp:revision>36</cp:revision>
  <dcterms:created xsi:type="dcterms:W3CDTF">2018-03-30T06:05:18Z</dcterms:created>
  <dcterms:modified xsi:type="dcterms:W3CDTF">2018-03-31T09:44:29Z</dcterms:modified>
</cp:coreProperties>
</file>