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8" r:id="rId5"/>
    <p:sldId id="270" r:id="rId6"/>
    <p:sldId id="266" r:id="rId7"/>
    <p:sldId id="267" r:id="rId8"/>
    <p:sldId id="262" r:id="rId9"/>
    <p:sldId id="263" r:id="rId10"/>
    <p:sldId id="264" r:id="rId11"/>
    <p:sldId id="272" r:id="rId12"/>
    <p:sldId id="273"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NAKAL PROJECT</a:t>
            </a:r>
            <a:endParaRPr lang="en-US" dirty="0"/>
          </a:p>
        </p:txBody>
      </p:sp>
      <p:sp>
        <p:nvSpPr>
          <p:cNvPr id="3" name="Subtitle 2"/>
          <p:cNvSpPr>
            <a:spLocks noGrp="1"/>
          </p:cNvSpPr>
          <p:nvPr>
            <p:ph type="subTitle" idx="1"/>
          </p:nvPr>
        </p:nvSpPr>
        <p:spPr/>
        <p:txBody>
          <a:bodyPr>
            <a:normAutofit/>
          </a:bodyPr>
          <a:lstStyle/>
          <a:p>
            <a:r>
              <a:rPr lang="en-US" dirty="0" smtClean="0"/>
              <a:t>Submitted By:-KANISHKA DHIR</a:t>
            </a:r>
          </a:p>
          <a:p>
            <a:r>
              <a:rPr lang="en-US" dirty="0" smtClean="0"/>
              <a:t>CSE 2K15</a:t>
            </a:r>
          </a:p>
          <a:p>
            <a:r>
              <a:rPr lang="en-US" dirty="0" err="1" smtClean="0"/>
              <a:t>Uni</a:t>
            </a:r>
            <a:r>
              <a:rPr lang="en-US" dirty="0" smtClean="0"/>
              <a:t> Roll No:15110169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en-US" sz="4000" b="1" dirty="0" smtClean="0"/>
              <a:t>   CUSTOMER REGISTRATION</a:t>
            </a:r>
            <a:endParaRPr lang="en-US" sz="4000" b="1" dirty="0"/>
          </a:p>
        </p:txBody>
      </p:sp>
      <p:sp>
        <p:nvSpPr>
          <p:cNvPr id="6" name="Content Placeholder 5"/>
          <p:cNvSpPr>
            <a:spLocks noGrp="1"/>
          </p:cNvSpPr>
          <p:nvPr>
            <p:ph sz="half" idx="1"/>
          </p:nvPr>
        </p:nvSpPr>
        <p:spPr/>
        <p:txBody>
          <a:bodyPr/>
          <a:lstStyle/>
          <a:p>
            <a:endParaRPr lang="en-US"/>
          </a:p>
        </p:txBody>
      </p:sp>
      <p:sp>
        <p:nvSpPr>
          <p:cNvPr id="5" name="Content Placeholder 4"/>
          <p:cNvSpPr>
            <a:spLocks noGrp="1"/>
          </p:cNvSpPr>
          <p:nvPr>
            <p:ph sz="half" idx="2"/>
          </p:nvPr>
        </p:nvSpPr>
        <p:spPr>
          <a:xfrm>
            <a:off x="1066800" y="5334001"/>
            <a:ext cx="7620000" cy="1020924"/>
          </a:xfrm>
        </p:spPr>
        <p:txBody>
          <a:bodyPr>
            <a:normAutofit fontScale="77500" lnSpcReduction="20000"/>
          </a:bodyPr>
          <a:lstStyle/>
          <a:p>
            <a:pPr lvl="0">
              <a:buNone/>
            </a:pPr>
            <a:r>
              <a:rPr lang="en-IN" b="1" dirty="0" smtClean="0"/>
              <a:t>   </a:t>
            </a:r>
            <a:r>
              <a:rPr lang="en-IN" dirty="0" smtClean="0"/>
              <a:t> Operator will store the necessary information of every customer in their database which can be used for further communication with the customer. Each customer is given an auto-generated id.</a:t>
            </a:r>
            <a:endParaRPr lang="en-US" dirty="0" smtClean="0"/>
          </a:p>
          <a:p>
            <a:endParaRPr lang="en-US" dirty="0"/>
          </a:p>
        </p:txBody>
      </p:sp>
      <p:pic>
        <p:nvPicPr>
          <p:cNvPr id="1026" name="Picture 2" descr="C:\Users\kanishka\Downloads\IMG_20190101_092552.jpg"/>
          <p:cNvPicPr>
            <a:picLocks noChangeAspect="1" noChangeArrowheads="1"/>
          </p:cNvPicPr>
          <p:nvPr/>
        </p:nvPicPr>
        <p:blipFill>
          <a:blip r:embed="rId2"/>
          <a:srcRect/>
          <a:stretch>
            <a:fillRect/>
          </a:stretch>
        </p:blipFill>
        <p:spPr bwMode="auto">
          <a:xfrm>
            <a:off x="533400" y="1295400"/>
            <a:ext cx="7924800" cy="3962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4000" b="1" dirty="0" smtClean="0"/>
              <a:t> STATUS REPORT</a:t>
            </a:r>
            <a:endParaRPr lang="en-US" sz="4000" b="1" dirty="0"/>
          </a:p>
        </p:txBody>
      </p:sp>
      <p:pic>
        <p:nvPicPr>
          <p:cNvPr id="4098" name="Picture 2" descr="C:\Users\kanishka\Pictures\Screenshots\13.png"/>
          <p:cNvPicPr>
            <a:picLocks noGrp="1" noChangeAspect="1" noChangeArrowheads="1"/>
          </p:cNvPicPr>
          <p:nvPr>
            <p:ph sz="half" idx="1"/>
          </p:nvPr>
        </p:nvPicPr>
        <p:blipFill>
          <a:blip r:embed="rId2"/>
          <a:srcRect/>
          <a:stretch>
            <a:fillRect/>
          </a:stretch>
        </p:blipFill>
        <p:spPr bwMode="auto">
          <a:xfrm>
            <a:off x="487084" y="1371601"/>
            <a:ext cx="7513916" cy="3733800"/>
          </a:xfrm>
          <a:prstGeom prst="rect">
            <a:avLst/>
          </a:prstGeom>
          <a:noFill/>
        </p:spPr>
      </p:pic>
      <p:sp>
        <p:nvSpPr>
          <p:cNvPr id="4" name="Content Placeholder 3"/>
          <p:cNvSpPr>
            <a:spLocks noGrp="1"/>
          </p:cNvSpPr>
          <p:nvPr>
            <p:ph sz="half" idx="2"/>
          </p:nvPr>
        </p:nvSpPr>
        <p:spPr>
          <a:xfrm>
            <a:off x="609600" y="5257799"/>
            <a:ext cx="8077200" cy="1097125"/>
          </a:xfrm>
        </p:spPr>
        <p:txBody>
          <a:bodyPr>
            <a:normAutofit fontScale="85000" lnSpcReduction="10000"/>
          </a:bodyPr>
          <a:lstStyle/>
          <a:p>
            <a:pPr>
              <a:buNone/>
            </a:pPr>
            <a:r>
              <a:rPr lang="en-IN" dirty="0" smtClean="0"/>
              <a:t>Operator can change the status of the </a:t>
            </a:r>
            <a:r>
              <a:rPr lang="en-IN" dirty="0" err="1" smtClean="0"/>
              <a:t>nakal</a:t>
            </a:r>
            <a:r>
              <a:rPr lang="en-IN" dirty="0" smtClean="0"/>
              <a:t> received for  a particular person as the </a:t>
            </a:r>
            <a:r>
              <a:rPr lang="en-IN" dirty="0" err="1" smtClean="0"/>
              <a:t>nakal</a:t>
            </a:r>
            <a:r>
              <a:rPr lang="en-IN" dirty="0" smtClean="0"/>
              <a:t> comes from </a:t>
            </a:r>
            <a:r>
              <a:rPr lang="en-IN" dirty="0" err="1" smtClean="0"/>
              <a:t>pattwari</a:t>
            </a:r>
            <a:r>
              <a:rPr lang="en-IN" dirty="0" smtClean="0"/>
              <a:t> and when the person collects the </a:t>
            </a:r>
            <a:r>
              <a:rPr lang="en-IN" dirty="0" err="1" smtClean="0"/>
              <a:t>nakal</a:t>
            </a:r>
            <a:r>
              <a:rPr lang="en-IN" dirty="0" smtClean="0"/>
              <a:t> in hand from the operator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4000" b="1" dirty="0" smtClean="0"/>
              <a:t>CHECK BALANCE</a:t>
            </a:r>
            <a:endParaRPr lang="en-US" sz="4000" b="1" dirty="0"/>
          </a:p>
        </p:txBody>
      </p:sp>
      <p:sp>
        <p:nvSpPr>
          <p:cNvPr id="5" name="Content Placeholder 4"/>
          <p:cNvSpPr>
            <a:spLocks noGrp="1"/>
          </p:cNvSpPr>
          <p:nvPr>
            <p:ph sz="half" idx="1"/>
          </p:nvPr>
        </p:nvSpPr>
        <p:spPr/>
        <p:txBody>
          <a:bodyPr/>
          <a:lstStyle/>
          <a:p>
            <a:endParaRPr lang="en-US"/>
          </a:p>
        </p:txBody>
      </p:sp>
      <p:sp>
        <p:nvSpPr>
          <p:cNvPr id="4" name="Content Placeholder 3"/>
          <p:cNvSpPr>
            <a:spLocks noGrp="1"/>
          </p:cNvSpPr>
          <p:nvPr>
            <p:ph sz="half" idx="2"/>
          </p:nvPr>
        </p:nvSpPr>
        <p:spPr>
          <a:xfrm>
            <a:off x="533400" y="5333999"/>
            <a:ext cx="8153400" cy="1020925"/>
          </a:xfrm>
        </p:spPr>
        <p:txBody>
          <a:bodyPr>
            <a:normAutofit fontScale="85000" lnSpcReduction="10000"/>
          </a:bodyPr>
          <a:lstStyle/>
          <a:p>
            <a:pPr lvl="0">
              <a:buNone/>
            </a:pPr>
            <a:r>
              <a:rPr lang="en-IN" dirty="0" smtClean="0"/>
              <a:t>   Operator can check the balance from a particular date to another to check the number of </a:t>
            </a:r>
            <a:r>
              <a:rPr lang="en-IN" dirty="0" err="1" smtClean="0"/>
              <a:t>nakals</a:t>
            </a:r>
            <a:r>
              <a:rPr lang="en-IN" dirty="0" smtClean="0"/>
              <a:t> applied, ready to deliver and those delivered with confirming the amount he has deposit. </a:t>
            </a:r>
            <a:endParaRPr lang="en-US" dirty="0" smtClean="0"/>
          </a:p>
          <a:p>
            <a:endParaRPr lang="en-US" dirty="0"/>
          </a:p>
        </p:txBody>
      </p:sp>
      <p:pic>
        <p:nvPicPr>
          <p:cNvPr id="2050" name="Picture 2" descr="C:\Users\kanishka\Downloads\IMG_20190101_092442.jpg"/>
          <p:cNvPicPr>
            <a:picLocks noChangeAspect="1" noChangeArrowheads="1"/>
          </p:cNvPicPr>
          <p:nvPr/>
        </p:nvPicPr>
        <p:blipFill>
          <a:blip r:embed="rId2"/>
          <a:srcRect/>
          <a:stretch>
            <a:fillRect/>
          </a:stretch>
        </p:blipFill>
        <p:spPr bwMode="auto">
          <a:xfrm>
            <a:off x="457200" y="1371600"/>
            <a:ext cx="8153399" cy="3733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4000" b="1" dirty="0" smtClean="0"/>
              <a:t>CHECK PENDING</a:t>
            </a:r>
            <a:endParaRPr lang="en-US" sz="4000" b="1" dirty="0"/>
          </a:p>
        </p:txBody>
      </p:sp>
      <p:sp>
        <p:nvSpPr>
          <p:cNvPr id="5" name="Content Placeholder 4"/>
          <p:cNvSpPr>
            <a:spLocks noGrp="1"/>
          </p:cNvSpPr>
          <p:nvPr>
            <p:ph sz="half" idx="1"/>
          </p:nvPr>
        </p:nvSpPr>
        <p:spPr/>
        <p:txBody>
          <a:bodyPr/>
          <a:lstStyle/>
          <a:p>
            <a:endParaRPr lang="en-US"/>
          </a:p>
        </p:txBody>
      </p:sp>
      <p:sp>
        <p:nvSpPr>
          <p:cNvPr id="4" name="Content Placeholder 3"/>
          <p:cNvSpPr>
            <a:spLocks noGrp="1"/>
          </p:cNvSpPr>
          <p:nvPr>
            <p:ph sz="half" idx="2"/>
          </p:nvPr>
        </p:nvSpPr>
        <p:spPr>
          <a:xfrm>
            <a:off x="609600" y="5257799"/>
            <a:ext cx="8077200" cy="1097125"/>
          </a:xfrm>
        </p:spPr>
        <p:txBody>
          <a:bodyPr>
            <a:normAutofit fontScale="77500" lnSpcReduction="20000"/>
          </a:bodyPr>
          <a:lstStyle/>
          <a:p>
            <a:pPr lvl="0">
              <a:buNone/>
            </a:pPr>
            <a:r>
              <a:rPr lang="en-IN" dirty="0" smtClean="0"/>
              <a:t>   Operator can check the </a:t>
            </a:r>
            <a:r>
              <a:rPr lang="en-IN" dirty="0" err="1" smtClean="0"/>
              <a:t>nakals</a:t>
            </a:r>
            <a:r>
              <a:rPr lang="en-IN" dirty="0" smtClean="0"/>
              <a:t> pending with the </a:t>
            </a:r>
            <a:r>
              <a:rPr lang="en-IN" dirty="0" err="1" smtClean="0"/>
              <a:t>pattwari,so</a:t>
            </a:r>
            <a:r>
              <a:rPr lang="en-IN" dirty="0" smtClean="0"/>
              <a:t> he can have a record of </a:t>
            </a:r>
            <a:r>
              <a:rPr lang="en-IN" dirty="0" err="1" smtClean="0"/>
              <a:t>nakals</a:t>
            </a:r>
            <a:r>
              <a:rPr lang="en-IN" dirty="0" smtClean="0"/>
              <a:t> whose delivery date has been expired.</a:t>
            </a:r>
            <a:endParaRPr lang="en-US" dirty="0" smtClean="0"/>
          </a:p>
          <a:p>
            <a:pPr>
              <a:buNone/>
            </a:pPr>
            <a:r>
              <a:rPr lang="en-US" dirty="0" smtClean="0"/>
              <a:t>  </a:t>
            </a:r>
            <a:endParaRPr lang="en-US" dirty="0"/>
          </a:p>
        </p:txBody>
      </p:sp>
      <p:pic>
        <p:nvPicPr>
          <p:cNvPr id="3074" name="Picture 2" descr="C:\Users\kanishka\Downloads\IMG_20190101_092533.jpg"/>
          <p:cNvPicPr>
            <a:picLocks noChangeAspect="1" noChangeArrowheads="1"/>
          </p:cNvPicPr>
          <p:nvPr/>
        </p:nvPicPr>
        <p:blipFill>
          <a:blip r:embed="rId2"/>
          <a:srcRect/>
          <a:stretch>
            <a:fillRect/>
          </a:stretch>
        </p:blipFill>
        <p:spPr bwMode="auto">
          <a:xfrm>
            <a:off x="609600" y="1524000"/>
            <a:ext cx="7696200" cy="3581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57200"/>
          </a:xfrm>
        </p:spPr>
        <p:txBody>
          <a:bodyPr>
            <a:noAutofit/>
          </a:bodyPr>
          <a:lstStyle/>
          <a:p>
            <a:pPr algn="ctr"/>
            <a:r>
              <a:rPr lang="en-US" sz="4000" b="1" dirty="0" smtClean="0"/>
              <a:t>BACKUP</a:t>
            </a:r>
            <a:endParaRPr lang="en-US" sz="4000" b="1" dirty="0"/>
          </a:p>
        </p:txBody>
      </p:sp>
      <p:pic>
        <p:nvPicPr>
          <p:cNvPr id="7170" name="Picture 2" descr="C:\Users\kanishka\Pictures\Screenshots\17.png"/>
          <p:cNvPicPr>
            <a:picLocks noGrp="1" noChangeAspect="1" noChangeArrowheads="1"/>
          </p:cNvPicPr>
          <p:nvPr>
            <p:ph sz="half" idx="1"/>
          </p:nvPr>
        </p:nvPicPr>
        <p:blipFill>
          <a:blip r:embed="rId2"/>
          <a:srcRect/>
          <a:stretch>
            <a:fillRect/>
          </a:stretch>
        </p:blipFill>
        <p:spPr bwMode="auto">
          <a:xfrm>
            <a:off x="836052" y="1371600"/>
            <a:ext cx="7213292" cy="3581400"/>
          </a:xfrm>
          <a:prstGeom prst="rect">
            <a:avLst/>
          </a:prstGeom>
          <a:noFill/>
        </p:spPr>
      </p:pic>
      <p:sp>
        <p:nvSpPr>
          <p:cNvPr id="4" name="Content Placeholder 3"/>
          <p:cNvSpPr>
            <a:spLocks noGrp="1"/>
          </p:cNvSpPr>
          <p:nvPr>
            <p:ph sz="half" idx="2"/>
          </p:nvPr>
        </p:nvSpPr>
        <p:spPr>
          <a:xfrm>
            <a:off x="609600" y="5257799"/>
            <a:ext cx="8077200" cy="1097125"/>
          </a:xfrm>
        </p:spPr>
        <p:txBody>
          <a:bodyPr>
            <a:normAutofit fontScale="92500" lnSpcReduction="10000"/>
          </a:bodyPr>
          <a:lstStyle/>
          <a:p>
            <a:pPr lvl="0">
              <a:buNone/>
            </a:pPr>
            <a:r>
              <a:rPr lang="en-IN" dirty="0" smtClean="0"/>
              <a:t>   The operator can transfer  all the records to an excel sheet created where his exe file is kept so that if any time his system goes down, his data is kept secure.</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en-US" sz="4000" b="1" dirty="0" smtClean="0"/>
              <a:t>RECOVERY</a:t>
            </a:r>
            <a:endParaRPr lang="en-US" sz="4000" b="1" dirty="0"/>
          </a:p>
        </p:txBody>
      </p:sp>
      <p:pic>
        <p:nvPicPr>
          <p:cNvPr id="8194" name="Picture 2" descr="C:\Users\kanishka\Pictures\Screenshots\19.png"/>
          <p:cNvPicPr>
            <a:picLocks noGrp="1" noChangeAspect="1" noChangeArrowheads="1"/>
          </p:cNvPicPr>
          <p:nvPr>
            <p:ph sz="half" idx="1"/>
          </p:nvPr>
        </p:nvPicPr>
        <p:blipFill>
          <a:blip r:embed="rId2"/>
          <a:srcRect/>
          <a:stretch>
            <a:fillRect/>
          </a:stretch>
        </p:blipFill>
        <p:spPr bwMode="auto">
          <a:xfrm>
            <a:off x="829541" y="1295400"/>
            <a:ext cx="7247659" cy="3657600"/>
          </a:xfrm>
          <a:prstGeom prst="rect">
            <a:avLst/>
          </a:prstGeom>
          <a:noFill/>
        </p:spPr>
      </p:pic>
      <p:sp>
        <p:nvSpPr>
          <p:cNvPr id="4" name="Content Placeholder 3"/>
          <p:cNvSpPr>
            <a:spLocks noGrp="1"/>
          </p:cNvSpPr>
          <p:nvPr>
            <p:ph sz="half" idx="2"/>
          </p:nvPr>
        </p:nvSpPr>
        <p:spPr>
          <a:xfrm>
            <a:off x="685800" y="5105400"/>
            <a:ext cx="8001000" cy="1249524"/>
          </a:xfrm>
        </p:spPr>
        <p:txBody>
          <a:bodyPr>
            <a:normAutofit lnSpcReduction="10000"/>
          </a:bodyPr>
          <a:lstStyle/>
          <a:p>
            <a:pPr lvl="0">
              <a:buNone/>
            </a:pPr>
            <a:r>
              <a:rPr lang="en-IN" dirty="0" smtClean="0"/>
              <a:t>In this module, operator can retrieve all the records of previous customers from the backup file to his database when his system becomes active again.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1143000"/>
            <a:ext cx="7851648" cy="3429000"/>
          </a:xfrm>
          <a:noFill/>
        </p:spPr>
        <p:txBody>
          <a:bodyPr>
            <a:normAutofit/>
          </a:bodyPr>
          <a:lstStyle/>
          <a:p>
            <a:r>
              <a:rPr lang="en-US" sz="6000" dirty="0" smtClean="0">
                <a:solidFill>
                  <a:schemeClr val="tx2">
                    <a:lumMod val="10000"/>
                  </a:schemeClr>
                </a:solidFill>
              </a:rPr>
              <a:t>THANK  YOU!! </a:t>
            </a:r>
            <a:endParaRPr lang="en-US" sz="6000" dirty="0">
              <a:solidFill>
                <a:schemeClr val="tx2">
                  <a:lumMod val="10000"/>
                </a:schemeClr>
              </a:solidFill>
            </a:endParaRPr>
          </a:p>
        </p:txBody>
      </p:sp>
      <p:sp>
        <p:nvSpPr>
          <p:cNvPr id="6" name="Subtitle 5"/>
          <p:cNvSpPr>
            <a:spLocks noGrp="1"/>
          </p:cNvSpPr>
          <p:nvPr>
            <p:ph type="subTitle" idx="1"/>
          </p:nvPr>
        </p:nvSpPr>
        <p:spPr>
          <a:xfrm>
            <a:off x="533400" y="1600200"/>
            <a:ext cx="7854696" cy="1752600"/>
          </a:xfrm>
          <a:ln>
            <a:noFill/>
          </a:ln>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5400" b="1" dirty="0" smtClean="0"/>
              <a:t>JAVA</a:t>
            </a:r>
            <a:endParaRPr lang="en-US" sz="5400" b="1" dirty="0"/>
          </a:p>
        </p:txBody>
      </p:sp>
      <p:sp>
        <p:nvSpPr>
          <p:cNvPr id="3" name="Content Placeholder 2"/>
          <p:cNvSpPr>
            <a:spLocks noGrp="1"/>
          </p:cNvSpPr>
          <p:nvPr>
            <p:ph idx="1"/>
          </p:nvPr>
        </p:nvSpPr>
        <p:spPr/>
        <p:txBody>
          <a:bodyPr>
            <a:normAutofit lnSpcReduction="10000"/>
          </a:bodyPr>
          <a:lstStyle/>
          <a:p>
            <a:r>
              <a:rPr lang="en-US" dirty="0" smtClean="0"/>
              <a:t>Object oriented language</a:t>
            </a:r>
          </a:p>
          <a:p>
            <a:r>
              <a:rPr lang="en-US" dirty="0" smtClean="0"/>
              <a:t>Platform independent</a:t>
            </a:r>
          </a:p>
          <a:p>
            <a:r>
              <a:rPr lang="en-US" dirty="0" smtClean="0"/>
              <a:t>Compiled and Interpreted</a:t>
            </a:r>
          </a:p>
          <a:p>
            <a:r>
              <a:rPr lang="en-US" dirty="0" smtClean="0"/>
              <a:t>Robust</a:t>
            </a:r>
          </a:p>
          <a:p>
            <a:r>
              <a:rPr lang="en-US" dirty="0" smtClean="0"/>
              <a:t>Secure</a:t>
            </a:r>
          </a:p>
          <a:p>
            <a:r>
              <a:rPr lang="en-US" dirty="0" smtClean="0"/>
              <a:t>Portable</a:t>
            </a:r>
          </a:p>
          <a:p>
            <a:r>
              <a:rPr lang="en-US" dirty="0" smtClean="0"/>
              <a:t>Simple</a:t>
            </a:r>
          </a:p>
          <a:p>
            <a:r>
              <a:rPr lang="en-US" dirty="0" smtClean="0"/>
              <a:t>Multi-threaded</a:t>
            </a:r>
          </a:p>
          <a:p>
            <a:r>
              <a:rPr lang="en-US" dirty="0" smtClean="0"/>
              <a:t>Architectural Neutral</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INTRODUCTION TO PROJECT</a:t>
            </a:r>
            <a:endParaRPr lang="en-US" b="1" dirty="0"/>
          </a:p>
        </p:txBody>
      </p:sp>
      <p:sp>
        <p:nvSpPr>
          <p:cNvPr id="3" name="Content Placeholder 2"/>
          <p:cNvSpPr>
            <a:spLocks noGrp="1"/>
          </p:cNvSpPr>
          <p:nvPr>
            <p:ph idx="1"/>
          </p:nvPr>
        </p:nvSpPr>
        <p:spPr>
          <a:xfrm>
            <a:off x="457200" y="2362200"/>
            <a:ext cx="8229600" cy="3962400"/>
          </a:xfrm>
        </p:spPr>
        <p:txBody>
          <a:bodyPr/>
          <a:lstStyle/>
          <a:p>
            <a:pPr>
              <a:buFont typeface="Arial" pitchFamily="34" charset="0"/>
              <a:buChar char="•"/>
            </a:pPr>
            <a:r>
              <a:rPr lang="en-IN" dirty="0" smtClean="0"/>
              <a:t>Aims at automating all the work regarding handling the </a:t>
            </a:r>
            <a:r>
              <a:rPr lang="en-IN" dirty="0" err="1" smtClean="0"/>
              <a:t>nakals</a:t>
            </a:r>
            <a:r>
              <a:rPr lang="en-IN" dirty="0" smtClean="0"/>
              <a:t> generated in DC office .</a:t>
            </a:r>
          </a:p>
          <a:p>
            <a:pPr>
              <a:buFont typeface="Arial" pitchFamily="34" charset="0"/>
              <a:buChar char="•"/>
            </a:pPr>
            <a:r>
              <a:rPr lang="en-IN" dirty="0" smtClean="0"/>
              <a:t>This software creates a system to automate the services which would be more flexible than the earlier system.</a:t>
            </a:r>
          </a:p>
          <a:p>
            <a:pPr>
              <a:buFont typeface="Arial" pitchFamily="34" charset="0"/>
              <a:buChar char="•"/>
            </a:pPr>
            <a:r>
              <a:rPr lang="en-IN" dirty="0" smtClean="0"/>
              <a:t>This project is meant to reduce the workload and complexities that the owners have to face during the handling the people and the </a:t>
            </a:r>
            <a:r>
              <a:rPr lang="en-IN" dirty="0" err="1" smtClean="0"/>
              <a:t>nakals</a:t>
            </a:r>
            <a:r>
              <a:rPr lang="en-IN" dirty="0" smtClean="0"/>
              <a:t> from </a:t>
            </a:r>
            <a:r>
              <a:rPr lang="en-IN" dirty="0" err="1" smtClean="0"/>
              <a:t>pattwari</a:t>
            </a:r>
            <a:r>
              <a:rPr lang="en-IN"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3600" b="1" dirty="0" smtClean="0"/>
              <a:t>LIMITATIONS OF EXISTING SYSTEM</a:t>
            </a:r>
            <a:endParaRPr lang="en-US" sz="3600" b="1" dirty="0"/>
          </a:p>
        </p:txBody>
      </p:sp>
      <p:sp>
        <p:nvSpPr>
          <p:cNvPr id="3" name="Content Placeholder 2"/>
          <p:cNvSpPr>
            <a:spLocks noGrp="1"/>
          </p:cNvSpPr>
          <p:nvPr>
            <p:ph idx="1"/>
          </p:nvPr>
        </p:nvSpPr>
        <p:spPr/>
        <p:txBody>
          <a:bodyPr>
            <a:normAutofit/>
          </a:bodyPr>
          <a:lstStyle/>
          <a:p>
            <a:r>
              <a:rPr lang="en-IN" dirty="0" smtClean="0"/>
              <a:t>Current manual system</a:t>
            </a:r>
          </a:p>
          <a:p>
            <a:r>
              <a:rPr lang="en-IN" dirty="0" smtClean="0"/>
              <a:t>No security of data </a:t>
            </a:r>
          </a:p>
          <a:p>
            <a:r>
              <a:rPr lang="en-IN" dirty="0" smtClean="0"/>
              <a:t>No fixed number of days for delivery</a:t>
            </a:r>
            <a:endParaRPr lang="en-US" dirty="0" smtClean="0"/>
          </a:p>
          <a:p>
            <a:r>
              <a:rPr lang="en-IN" dirty="0" smtClean="0"/>
              <a:t> Search whole register in case of enquiry </a:t>
            </a:r>
            <a:endParaRPr lang="en-US" dirty="0" smtClean="0"/>
          </a:p>
          <a:p>
            <a:r>
              <a:rPr lang="en-IN" dirty="0" smtClean="0"/>
              <a:t> Manual calculation of fare takes a lot of time and error.</a:t>
            </a:r>
            <a:endParaRPr lang="en-US" dirty="0" smtClean="0"/>
          </a:p>
          <a:p>
            <a:r>
              <a:rPr lang="en-IN" dirty="0" smtClean="0"/>
              <a:t>Full flexibility over records.</a:t>
            </a:r>
            <a:endParaRPr lang="en-US" dirty="0" smtClean="0"/>
          </a:p>
          <a:p>
            <a:r>
              <a:rPr lang="en-IN" dirty="0" smtClean="0"/>
              <a:t>Full flexibility over the entire balance of the record </a:t>
            </a:r>
          </a:p>
          <a:p>
            <a:r>
              <a:rPr lang="en-IN" dirty="0" smtClean="0"/>
              <a:t>Change according to needs</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4400" b="1" dirty="0" smtClean="0"/>
              <a:t>ADVANTAGES OF PROEJCT</a:t>
            </a:r>
            <a:endParaRPr lang="en-US" sz="4400" b="1" dirty="0"/>
          </a:p>
        </p:txBody>
      </p:sp>
      <p:sp>
        <p:nvSpPr>
          <p:cNvPr id="3" name="Content Placeholder 2"/>
          <p:cNvSpPr>
            <a:spLocks noGrp="1"/>
          </p:cNvSpPr>
          <p:nvPr>
            <p:ph idx="1"/>
          </p:nvPr>
        </p:nvSpPr>
        <p:spPr/>
        <p:txBody>
          <a:bodyPr>
            <a:normAutofit fontScale="92500" lnSpcReduction="20000"/>
          </a:bodyPr>
          <a:lstStyle/>
          <a:p>
            <a:r>
              <a:rPr lang="en-IN" dirty="0" smtClean="0"/>
              <a:t>Automated generation of </a:t>
            </a:r>
            <a:r>
              <a:rPr lang="en-IN" dirty="0" err="1" smtClean="0"/>
              <a:t>nakals</a:t>
            </a:r>
            <a:endParaRPr lang="en-IN" dirty="0" smtClean="0"/>
          </a:p>
          <a:p>
            <a:r>
              <a:rPr lang="en-IN" dirty="0" smtClean="0"/>
              <a:t>Fixed delivery date</a:t>
            </a:r>
          </a:p>
          <a:p>
            <a:r>
              <a:rPr lang="en-IN" dirty="0" smtClean="0"/>
              <a:t>Feel of security for customer as no one else can take his </a:t>
            </a:r>
            <a:r>
              <a:rPr lang="en-IN" dirty="0" err="1" smtClean="0"/>
              <a:t>nakal</a:t>
            </a:r>
            <a:r>
              <a:rPr lang="en-IN" dirty="0" smtClean="0"/>
              <a:t>.</a:t>
            </a:r>
          </a:p>
          <a:p>
            <a:r>
              <a:rPr lang="en-IN" dirty="0" smtClean="0"/>
              <a:t>Operator can have the balance of his daily record-how many applied today for </a:t>
            </a:r>
            <a:r>
              <a:rPr lang="en-IN" dirty="0" err="1" smtClean="0"/>
              <a:t>nakal</a:t>
            </a:r>
            <a:r>
              <a:rPr lang="en-IN" dirty="0" smtClean="0"/>
              <a:t>, how many </a:t>
            </a:r>
            <a:r>
              <a:rPr lang="en-IN" dirty="0" err="1" smtClean="0"/>
              <a:t>nakals</a:t>
            </a:r>
            <a:r>
              <a:rPr lang="en-IN" dirty="0" smtClean="0"/>
              <a:t> status is ready to deliver and how many are delivered today.</a:t>
            </a:r>
            <a:endParaRPr lang="en-US" dirty="0" smtClean="0"/>
          </a:p>
          <a:p>
            <a:r>
              <a:rPr lang="en-IN" dirty="0" smtClean="0"/>
              <a:t>There is transparency for the income either as in initial fee or the total fee.</a:t>
            </a:r>
            <a:endParaRPr lang="en-US" dirty="0" smtClean="0"/>
          </a:p>
          <a:p>
            <a:r>
              <a:rPr lang="en-US" dirty="0" smtClean="0"/>
              <a:t>Helps authority manage his employees properly as they cannot change    anything in this software.</a:t>
            </a:r>
          </a:p>
          <a:p>
            <a:r>
              <a:rPr lang="en-US" dirty="0" smtClean="0"/>
              <a:t>Allows the operator to have a backup for his data in case his system is crashed.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pPr algn="ctr"/>
            <a:r>
              <a:rPr lang="en-US" b="1" dirty="0" smtClean="0"/>
              <a:t>FRONT END </a:t>
            </a:r>
            <a:endParaRPr lang="en-US" b="1" dirty="0"/>
          </a:p>
        </p:txBody>
      </p:sp>
      <p:sp>
        <p:nvSpPr>
          <p:cNvPr id="3" name="Content Placeholder 2"/>
          <p:cNvSpPr>
            <a:spLocks noGrp="1"/>
          </p:cNvSpPr>
          <p:nvPr>
            <p:ph idx="1"/>
          </p:nvPr>
        </p:nvSpPr>
        <p:spPr/>
        <p:txBody>
          <a:bodyPr>
            <a:normAutofit/>
          </a:bodyPr>
          <a:lstStyle/>
          <a:p>
            <a:r>
              <a:rPr lang="en-US" b="1" dirty="0" smtClean="0"/>
              <a:t>JAVAFX:-</a:t>
            </a:r>
            <a:r>
              <a:rPr lang="en-IN" dirty="0" smtClean="0"/>
              <a:t> </a:t>
            </a:r>
            <a:r>
              <a:rPr lang="en-IN" sz="2000" dirty="0" err="1" smtClean="0"/>
              <a:t>JavaFX</a:t>
            </a:r>
            <a:r>
              <a:rPr lang="en-IN" sz="2000" dirty="0" smtClean="0"/>
              <a:t> is a Java library used to build Rich Internet Applications. The applications written using this library can run consistently across multiple platforms. </a:t>
            </a:r>
            <a:r>
              <a:rPr lang="en-IN" sz="2000" dirty="0" err="1" smtClean="0"/>
              <a:t>JavaFX</a:t>
            </a:r>
            <a:r>
              <a:rPr lang="en-IN" sz="2000" dirty="0" smtClean="0"/>
              <a:t> provides a rich set of graphics and media API’s and it leverages the modern Graphical Processing Unit through hardware accelerated graphics. </a:t>
            </a:r>
            <a:endParaRPr lang="en-US" sz="2000" dirty="0" smtClean="0"/>
          </a:p>
          <a:p>
            <a:r>
              <a:rPr lang="en-US" b="1" dirty="0" smtClean="0"/>
              <a:t>JDBC:-</a:t>
            </a:r>
            <a:r>
              <a:rPr lang="en-IN" dirty="0" smtClean="0"/>
              <a:t> </a:t>
            </a:r>
            <a:r>
              <a:rPr lang="en-IN" sz="2000" dirty="0" smtClean="0"/>
              <a:t>The JDBC is a set of the database access classes. The term JDBC stands for "Java database Connectivity" and it was developed by </a:t>
            </a:r>
            <a:r>
              <a:rPr lang="en-IN" sz="2000" dirty="0" err="1" smtClean="0"/>
              <a:t>Javasoft</a:t>
            </a:r>
            <a:r>
              <a:rPr lang="en-IN" sz="2000" dirty="0" smtClean="0"/>
              <a:t>. The JDBC API makes it possible to do these things :-</a:t>
            </a:r>
            <a:endParaRPr lang="en-US" sz="2000" dirty="0" smtClean="0"/>
          </a:p>
          <a:p>
            <a:pPr lvl="1">
              <a:buFont typeface="Wingdings" pitchFamily="2" charset="2"/>
              <a:buChar char="Ø"/>
            </a:pPr>
            <a:r>
              <a:rPr lang="en-US" sz="2000" dirty="0" smtClean="0"/>
              <a:t>Establish a connection with a database or access tabular data source.</a:t>
            </a:r>
          </a:p>
          <a:p>
            <a:pPr lvl="1">
              <a:buFont typeface="Wingdings" pitchFamily="2" charset="2"/>
              <a:buChar char="Ø"/>
            </a:pPr>
            <a:r>
              <a:rPr lang="en-US" sz="2000" dirty="0" smtClean="0"/>
              <a:t>Send SQL statements and process the results.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pPr algn="ctr"/>
            <a:r>
              <a:rPr lang="en-US" b="1" dirty="0" smtClean="0"/>
              <a:t>BACK END</a:t>
            </a:r>
            <a:endParaRPr lang="en-US" b="1" dirty="0"/>
          </a:p>
        </p:txBody>
      </p:sp>
      <p:sp>
        <p:nvSpPr>
          <p:cNvPr id="3" name="Content Placeholder 2"/>
          <p:cNvSpPr>
            <a:spLocks noGrp="1"/>
          </p:cNvSpPr>
          <p:nvPr>
            <p:ph idx="1"/>
          </p:nvPr>
        </p:nvSpPr>
        <p:spPr>
          <a:solidFill>
            <a:schemeClr val="bg1"/>
          </a:solidFill>
          <a:ln>
            <a:solidFill>
              <a:schemeClr val="bg1"/>
            </a:solidFill>
          </a:ln>
        </p:spPr>
        <p:txBody>
          <a:bodyPr>
            <a:normAutofit fontScale="85000" lnSpcReduction="20000"/>
          </a:bodyPr>
          <a:lstStyle/>
          <a:p>
            <a:r>
              <a:rPr lang="en-US" sz="2800" b="1" dirty="0" smtClean="0"/>
              <a:t>JAVA:-</a:t>
            </a:r>
            <a:r>
              <a:rPr lang="en-IN" sz="2800" b="1" dirty="0" smtClean="0"/>
              <a:t> </a:t>
            </a:r>
            <a:r>
              <a:rPr lang="en-IN" sz="2400" dirty="0" smtClean="0"/>
              <a:t>Java is an object-oriented programming language with a built-in application programming interface (API) that can handle graphics and user interfaces and that can be used to create applications or applets. Java applications are typically compiled to byte code that can run only on Java virtual machine(JVM) regardless of computer architecture.</a:t>
            </a:r>
          </a:p>
          <a:p>
            <a:r>
              <a:rPr lang="en-IN" sz="2800" b="1" dirty="0" smtClean="0"/>
              <a:t>MYSQL:- </a:t>
            </a:r>
            <a:r>
              <a:rPr lang="en-IN" sz="2400" dirty="0" smtClean="0"/>
              <a:t>It is used for:</a:t>
            </a:r>
            <a:endParaRPr lang="en-US" sz="2400" dirty="0" smtClean="0"/>
          </a:p>
          <a:p>
            <a:pPr lvl="1">
              <a:buFont typeface="Wingdings" pitchFamily="2" charset="2"/>
              <a:buChar char="Ø"/>
            </a:pPr>
            <a:r>
              <a:rPr lang="en-IN" dirty="0" smtClean="0"/>
              <a:t> Querying a database by editing the SQL statement</a:t>
            </a:r>
            <a:endParaRPr lang="en-US" dirty="0" smtClean="0"/>
          </a:p>
          <a:p>
            <a:pPr lvl="1">
              <a:buFont typeface="Wingdings" pitchFamily="2" charset="2"/>
              <a:buChar char="Ø"/>
            </a:pPr>
            <a:r>
              <a:rPr lang="en-IN" dirty="0" smtClean="0"/>
              <a:t> Querying a database with a program.</a:t>
            </a:r>
            <a:endParaRPr lang="en-US" dirty="0" smtClean="0"/>
          </a:p>
          <a:p>
            <a:pPr lvl="1">
              <a:buFont typeface="Wingdings" pitchFamily="2" charset="2"/>
              <a:buChar char="Ø"/>
            </a:pPr>
            <a:r>
              <a:rPr lang="en-IN" dirty="0" smtClean="0"/>
              <a:t> Defining the data organization.</a:t>
            </a:r>
            <a:endParaRPr lang="en-US" dirty="0" smtClean="0"/>
          </a:p>
          <a:p>
            <a:pPr lvl="1">
              <a:buFont typeface="Wingdings" pitchFamily="2" charset="2"/>
              <a:buChar char="Ø"/>
            </a:pPr>
            <a:r>
              <a:rPr lang="en-IN" dirty="0" smtClean="0"/>
              <a:t> Administrating data.</a:t>
            </a:r>
            <a:endParaRPr lang="en-US" dirty="0" smtClean="0"/>
          </a:p>
          <a:p>
            <a:pPr lvl="1">
              <a:buFont typeface="Wingdings" pitchFamily="2" charset="2"/>
              <a:buChar char="Ø"/>
            </a:pPr>
            <a:r>
              <a:rPr lang="en-IN" dirty="0" smtClean="0"/>
              <a:t> Accessing multiple data server.</a:t>
            </a:r>
            <a:endParaRPr lang="en-US" dirty="0" smtClean="0"/>
          </a:p>
          <a:p>
            <a:pPr lvl="1">
              <a:buFont typeface="Wingdings" pitchFamily="2" charset="2"/>
              <a:buChar char="Ø"/>
            </a:pPr>
            <a:r>
              <a:rPr lang="en-IN" dirty="0" smtClean="0"/>
              <a:t> Managing transaction.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b="1" dirty="0" smtClean="0"/>
              <a:t>BLOCK DIAGRAM</a:t>
            </a:r>
            <a:endParaRPr lang="en-US" sz="4400" b="1" dirty="0"/>
          </a:p>
        </p:txBody>
      </p:sp>
      <p:pic>
        <p:nvPicPr>
          <p:cNvPr id="1026" name="Picture 2" descr="C:\Users\kanishka\Pictures\Screenshots\23.png"/>
          <p:cNvPicPr>
            <a:picLocks noGrp="1" noChangeAspect="1" noChangeArrowheads="1"/>
          </p:cNvPicPr>
          <p:nvPr>
            <p:ph idx="1"/>
          </p:nvPr>
        </p:nvPicPr>
        <p:blipFill>
          <a:blip r:embed="rId2"/>
          <a:srcRect/>
          <a:stretch>
            <a:fillRect/>
          </a:stretch>
        </p:blipFill>
        <p:spPr bwMode="auto">
          <a:xfrm>
            <a:off x="609601" y="1600200"/>
            <a:ext cx="7924799" cy="4800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lgn="ctr"/>
            <a:r>
              <a:rPr lang="en-US" dirty="0" smtClean="0"/>
              <a:t> </a:t>
            </a:r>
            <a:r>
              <a:rPr lang="en-US" sz="4400" b="1" dirty="0" smtClean="0"/>
              <a:t>MODULES</a:t>
            </a:r>
            <a:endParaRPr lang="en-US" sz="4400" b="1" dirty="0"/>
          </a:p>
        </p:txBody>
      </p:sp>
      <p:sp>
        <p:nvSpPr>
          <p:cNvPr id="3" name="Content Placeholder 2"/>
          <p:cNvSpPr>
            <a:spLocks noGrp="1"/>
          </p:cNvSpPr>
          <p:nvPr>
            <p:ph sz="half" idx="1"/>
          </p:nvPr>
        </p:nvSpPr>
        <p:spPr/>
        <p:txBody>
          <a:bodyPr/>
          <a:lstStyle/>
          <a:p>
            <a:pPr lvl="0"/>
            <a:r>
              <a:rPr lang="en-IN" b="1" dirty="0" smtClean="0"/>
              <a:t>Customer registration</a:t>
            </a:r>
            <a:endParaRPr lang="en-US" dirty="0" smtClean="0"/>
          </a:p>
          <a:p>
            <a:pPr lvl="0"/>
            <a:r>
              <a:rPr lang="en-IN" b="1" dirty="0" smtClean="0"/>
              <a:t>Set Status</a:t>
            </a:r>
            <a:endParaRPr lang="en-US" dirty="0" smtClean="0"/>
          </a:p>
          <a:p>
            <a:pPr lvl="0"/>
            <a:r>
              <a:rPr lang="en-IN" b="1" dirty="0" smtClean="0"/>
              <a:t>Check Balance</a:t>
            </a:r>
            <a:endParaRPr lang="en-US" dirty="0" smtClean="0"/>
          </a:p>
          <a:p>
            <a:pPr lvl="0"/>
            <a:r>
              <a:rPr lang="en-IN" b="1" dirty="0" smtClean="0"/>
              <a:t>Check Pending</a:t>
            </a:r>
            <a:endParaRPr lang="en-US" dirty="0" smtClean="0"/>
          </a:p>
          <a:p>
            <a:pPr lvl="0"/>
            <a:r>
              <a:rPr lang="en-IN" b="1" dirty="0" smtClean="0"/>
              <a:t>Take Backup</a:t>
            </a:r>
            <a:endParaRPr lang="en-US" dirty="0" smtClean="0"/>
          </a:p>
          <a:p>
            <a:pPr lvl="0"/>
            <a:r>
              <a:rPr lang="en-IN" b="1" dirty="0" smtClean="0"/>
              <a:t>Recover</a:t>
            </a:r>
            <a:endParaRPr lang="en-US" dirty="0" smtClean="0"/>
          </a:p>
          <a:p>
            <a:endParaRPr lang="en-US" dirty="0" smtClean="0"/>
          </a:p>
        </p:txBody>
      </p:sp>
      <p:pic>
        <p:nvPicPr>
          <p:cNvPr id="2050" name="Picture 2" descr="C:\Users\kanishka\Pictures\Screenshots\11.png"/>
          <p:cNvPicPr>
            <a:picLocks noGrp="1" noChangeAspect="1" noChangeArrowheads="1"/>
          </p:cNvPicPr>
          <p:nvPr>
            <p:ph sz="half" idx="2"/>
          </p:nvPr>
        </p:nvPicPr>
        <p:blipFill>
          <a:blip r:embed="rId2"/>
          <a:srcRect/>
          <a:stretch>
            <a:fillRect/>
          </a:stretch>
        </p:blipFill>
        <p:spPr bwMode="auto">
          <a:xfrm>
            <a:off x="4572000" y="1828800"/>
            <a:ext cx="4001028" cy="451008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441</TotalTime>
  <Words>574</Words>
  <Application>Microsoft Office PowerPoint</Application>
  <PresentationFormat>On-screen Show (4:3)</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NAKAL PROJECT</vt:lpstr>
      <vt:lpstr>JAVA</vt:lpstr>
      <vt:lpstr>INTRODUCTION TO PROJECT</vt:lpstr>
      <vt:lpstr>LIMITATIONS OF EXISTING SYSTEM</vt:lpstr>
      <vt:lpstr>ADVANTAGES OF PROEJCT</vt:lpstr>
      <vt:lpstr>FRONT END </vt:lpstr>
      <vt:lpstr>BACK END</vt:lpstr>
      <vt:lpstr>BLOCK DIAGRAM</vt:lpstr>
      <vt:lpstr> MODULES</vt:lpstr>
      <vt:lpstr>   CUSTOMER REGISTRATION</vt:lpstr>
      <vt:lpstr> STATUS REPORT</vt:lpstr>
      <vt:lpstr>CHECK BALANCE</vt:lpstr>
      <vt:lpstr>CHECK PENDING</vt:lpstr>
      <vt:lpstr>BACKUP</vt:lpstr>
      <vt:lpstr>RECOVERY</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NAKAL PROJECT</dc:title>
  <dc:creator>Kanishka Dhir</dc:creator>
  <cp:lastModifiedBy>kanishka</cp:lastModifiedBy>
  <cp:revision>41</cp:revision>
  <dcterms:created xsi:type="dcterms:W3CDTF">2006-08-16T00:00:00Z</dcterms:created>
  <dcterms:modified xsi:type="dcterms:W3CDTF">2019-01-01T16:12:43Z</dcterms:modified>
</cp:coreProperties>
</file>