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403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108660608"/>
        <c:axId val="108662144"/>
      </c:lineChart>
      <c:catAx>
        <c:axId val="108660608"/>
        <c:scaling>
          <c:orientation val="minMax"/>
        </c:scaling>
        <c:axPos val="b"/>
        <c:tickLblPos val="nextTo"/>
        <c:crossAx val="108662144"/>
        <c:crosses val="autoZero"/>
        <c:auto val="1"/>
        <c:lblAlgn val="ctr"/>
        <c:lblOffset val="100"/>
      </c:catAx>
      <c:valAx>
        <c:axId val="108662144"/>
        <c:scaling>
          <c:orientation val="minMax"/>
        </c:scaling>
        <c:axPos val="l"/>
        <c:majorGridlines/>
        <c:numFmt formatCode="General" sourceLinked="1"/>
        <c:tickLblPos val="nextTo"/>
        <c:crossAx val="10866060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layout/>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3367228-E2C7-4484-89D2-2C2563417FA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3FEC0-5C6A-4634-BEE3-78CF3CF8BAA4}"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367228-E2C7-4484-89D2-2C2563417FA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3FEC0-5C6A-4634-BEE3-78CF3CF8BA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367228-E2C7-4484-89D2-2C2563417FA9}" type="datetimeFigureOut">
              <a:rPr lang="en-US" smtClean="0"/>
              <a:pPr/>
              <a:t>8/28/2024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233FEC0-5C6A-4634-BEE3-78CF3CF8BA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367228-E2C7-4484-89D2-2C2563417FA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3FEC0-5C6A-4634-BEE3-78CF3CF8BA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367228-E2C7-4484-89D2-2C2563417FA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3FEC0-5C6A-4634-BEE3-78CF3CF8BAA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367228-E2C7-4484-89D2-2C2563417FA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3FEC0-5C6A-4634-BEE3-78CF3CF8BA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367228-E2C7-4484-89D2-2C2563417FA9}"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33FEC0-5C6A-4634-BEE3-78CF3CF8BA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367228-E2C7-4484-89D2-2C2563417FA9}"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3FEC0-5C6A-4634-BEE3-78CF3CF8BA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67228-E2C7-4484-89D2-2C2563417FA9}"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33FEC0-5C6A-4634-BEE3-78CF3CF8BA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367228-E2C7-4484-89D2-2C2563417FA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3FEC0-5C6A-4634-BEE3-78CF3CF8BAA4}"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3367228-E2C7-4484-89D2-2C2563417FA9}" type="datetimeFigureOut">
              <a:rPr lang="en-US" smtClean="0"/>
              <a:pPr/>
              <a:t>8/28/2024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233FEC0-5C6A-4634-BEE3-78CF3CF8BA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3367228-E2C7-4484-89D2-2C2563417FA9}" type="datetimeFigureOut">
              <a:rPr lang="en-US" smtClean="0"/>
              <a:pPr/>
              <a:t>8/28/2024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233FEC0-5C6A-4634-BEE3-78CF3CF8BA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7232"/>
            <a:ext cx="8077200" cy="1571636"/>
          </a:xfrm>
        </p:spPr>
        <p:txBody>
          <a:bodyPr>
            <a:normAutofit fontScale="90000"/>
          </a:bodyPr>
          <a:lstStyle/>
          <a:p>
            <a:r>
              <a:rPr lang="en-US" smtClean="0"/>
              <a:t>Creating and employee performance scorecard in excel</a:t>
            </a:r>
            <a:endParaRPr lang="en-US" dirty="0"/>
          </a:p>
        </p:txBody>
      </p:sp>
      <p:sp>
        <p:nvSpPr>
          <p:cNvPr id="3" name="Subtitle 2"/>
          <p:cNvSpPr>
            <a:spLocks noGrp="1"/>
          </p:cNvSpPr>
          <p:nvPr>
            <p:ph type="subTitle" idx="1"/>
          </p:nvPr>
        </p:nvSpPr>
        <p:spPr>
          <a:xfrm>
            <a:off x="685800" y="2285992"/>
            <a:ext cx="8077200" cy="2143140"/>
          </a:xfrm>
        </p:spPr>
        <p:txBody>
          <a:bodyPr>
            <a:normAutofit/>
          </a:bodyPr>
          <a:lstStyle/>
          <a:p>
            <a:r>
              <a:rPr lang="en-US" sz="1400" smtClean="0"/>
              <a:t>STUDENT NAME     :KANISHKA P</a:t>
            </a:r>
          </a:p>
          <a:p>
            <a:r>
              <a:rPr lang="en-US" sz="1400" smtClean="0"/>
              <a:t>REGISTER NO           :122204681</a:t>
            </a:r>
          </a:p>
          <a:p>
            <a:r>
              <a:rPr lang="en-US" sz="1400" smtClean="0"/>
              <a:t>DEPARTMENT         :BCOM (CORPORATE SECRETARYSHIP)</a:t>
            </a:r>
          </a:p>
          <a:p>
            <a:r>
              <a:rPr lang="en-US" sz="1400" smtClean="0"/>
              <a:t>COLLEGE                   :VALLAL PT.LEE.CHENGALVARAYA NAICKER ARTS AND SCIENCE COLLEGE</a:t>
            </a:r>
            <a:endParaRPr lang="en-US" sz="14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JOB COMPETENCE</a:t>
            </a:r>
          </a:p>
          <a:p>
            <a:r>
              <a:rPr lang="en-US" dirty="0" smtClean="0"/>
              <a:t>WORK QUALITY</a:t>
            </a:r>
          </a:p>
          <a:p>
            <a:r>
              <a:rPr lang="en-US" dirty="0" smtClean="0"/>
              <a:t>PROBLEM SOLVING SKILLS</a:t>
            </a:r>
          </a:p>
          <a:p>
            <a:r>
              <a:rPr lang="en-US" dirty="0" smtClean="0"/>
              <a:t>PROFESSIONAL KNOWLEDGE</a:t>
            </a:r>
          </a:p>
          <a:p>
            <a:r>
              <a:rPr lang="en-US" dirty="0" smtClean="0"/>
              <a:t>WORK CONSISTENCY</a:t>
            </a:r>
          </a:p>
          <a:p>
            <a:r>
              <a:rPr lang="en-US" dirty="0" smtClean="0"/>
              <a:t>COMMUNICATION SKILLS</a:t>
            </a:r>
          </a:p>
          <a:p>
            <a:r>
              <a:rPr lang="en-US" dirty="0" smtClean="0"/>
              <a:t>INITIATIVE AND CREATIVITY</a:t>
            </a:r>
          </a:p>
          <a:p>
            <a:r>
              <a:rPr lang="en-US" dirty="0" smtClean="0"/>
              <a:t>ADAPTABILITY</a:t>
            </a:r>
          </a:p>
          <a:p>
            <a:r>
              <a:rPr lang="en-US" dirty="0" smtClean="0"/>
              <a:t>TABLE SHOWING OF JOB COMPETENCE</a:t>
            </a:r>
          </a:p>
          <a:p>
            <a:r>
              <a:rPr lang="en-US" dirty="0" smtClean="0"/>
              <a:t>CHART SHOWING OF JOB COMPTENCE</a:t>
            </a:r>
          </a:p>
          <a:p>
            <a:endParaRPr lang="en-US" dirty="0" smtClean="0"/>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TotalTime>
  <Words>346</Words>
  <Application>Microsoft Office PowerPoint</Application>
  <PresentationFormat>On-screen Show (4:3)</PresentationFormat>
  <Paragraphs>201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Module</vt:lpstr>
      <vt:lpstr>Creating and employee performance scorecard in excel</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2</cp:revision>
  <dcterms:created xsi:type="dcterms:W3CDTF">2024-08-27T07:36:21Z</dcterms:created>
  <dcterms:modified xsi:type="dcterms:W3CDTF">2024-08-28T08:47:05Z</dcterms:modified>
</cp:coreProperties>
</file>