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 id="261" r:id="rId6"/>
    <p:sldId id="262" r:id="rId7"/>
    <p:sldId id="263" r:id="rId8"/>
    <p:sldId id="264" r:id="rId9"/>
    <p:sldId id="266" r:id="rId10"/>
    <p:sldId id="267" r:id="rId11"/>
    <p:sldId id="265" r:id="rId12"/>
    <p:sldId id="268" r:id="rId13"/>
    <p:sldId id="269" r:id="rId14"/>
    <p:sldId id="273"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0000"/>
    <a:srgbClr val="C80000"/>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6048E-235D-19E4-3C2C-6CA0D27580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8806DD-40E6-8E92-D3B6-C048E9D169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75B7C1-5C8C-732A-2837-E4687582D546}"/>
              </a:ext>
            </a:extLst>
          </p:cNvPr>
          <p:cNvSpPr>
            <a:spLocks noGrp="1"/>
          </p:cNvSpPr>
          <p:nvPr>
            <p:ph type="dt" sz="half" idx="10"/>
          </p:nvPr>
        </p:nvSpPr>
        <p:spPr/>
        <p:txBody>
          <a:bodyPr/>
          <a:lstStyle/>
          <a:p>
            <a:fld id="{7016CCEB-B6B6-41EB-8FE3-F4EF15A3D4D9}" type="datetimeFigureOut">
              <a:rPr lang="en-IN" smtClean="0"/>
              <a:t>17-03-2024</a:t>
            </a:fld>
            <a:endParaRPr lang="en-IN"/>
          </a:p>
        </p:txBody>
      </p:sp>
      <p:sp>
        <p:nvSpPr>
          <p:cNvPr id="5" name="Footer Placeholder 4">
            <a:extLst>
              <a:ext uri="{FF2B5EF4-FFF2-40B4-BE49-F238E27FC236}">
                <a16:creationId xmlns:a16="http://schemas.microsoft.com/office/drawing/2014/main" id="{172A9513-B1FC-D41B-1BB2-79269D8A1F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238AF7-6D10-F0AD-E595-F852E00EB83A}"/>
              </a:ext>
            </a:extLst>
          </p:cNvPr>
          <p:cNvSpPr>
            <a:spLocks noGrp="1"/>
          </p:cNvSpPr>
          <p:nvPr>
            <p:ph type="sldNum" sz="quarter" idx="12"/>
          </p:nvPr>
        </p:nvSpPr>
        <p:spPr/>
        <p:txBody>
          <a:bodyPr/>
          <a:lstStyle/>
          <a:p>
            <a:fld id="{DB84BC96-3CC4-477D-A86A-6A13D3CBD6C5}" type="slidenum">
              <a:rPr lang="en-IN" smtClean="0"/>
              <a:t>‹#›</a:t>
            </a:fld>
            <a:endParaRPr lang="en-IN"/>
          </a:p>
        </p:txBody>
      </p:sp>
    </p:spTree>
    <p:extLst>
      <p:ext uri="{BB962C8B-B14F-4D97-AF65-F5344CB8AC3E}">
        <p14:creationId xmlns:p14="http://schemas.microsoft.com/office/powerpoint/2010/main" val="1393049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9C3C8-D0B1-CC40-4AD0-CD280BC574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4589D4-F6D6-CEDB-6D6D-5D79D3DD71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8BDC17-4F75-5098-10DF-899439747670}"/>
              </a:ext>
            </a:extLst>
          </p:cNvPr>
          <p:cNvSpPr>
            <a:spLocks noGrp="1"/>
          </p:cNvSpPr>
          <p:nvPr>
            <p:ph type="dt" sz="half" idx="10"/>
          </p:nvPr>
        </p:nvSpPr>
        <p:spPr/>
        <p:txBody>
          <a:bodyPr/>
          <a:lstStyle/>
          <a:p>
            <a:fld id="{7016CCEB-B6B6-41EB-8FE3-F4EF15A3D4D9}" type="datetimeFigureOut">
              <a:rPr lang="en-IN" smtClean="0"/>
              <a:t>17-03-2024</a:t>
            </a:fld>
            <a:endParaRPr lang="en-IN"/>
          </a:p>
        </p:txBody>
      </p:sp>
      <p:sp>
        <p:nvSpPr>
          <p:cNvPr id="5" name="Footer Placeholder 4">
            <a:extLst>
              <a:ext uri="{FF2B5EF4-FFF2-40B4-BE49-F238E27FC236}">
                <a16:creationId xmlns:a16="http://schemas.microsoft.com/office/drawing/2014/main" id="{E2443B83-45AE-CBB2-945E-42F27DD0BC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EFF9BC-55BC-DCC2-F110-509A1381E058}"/>
              </a:ext>
            </a:extLst>
          </p:cNvPr>
          <p:cNvSpPr>
            <a:spLocks noGrp="1"/>
          </p:cNvSpPr>
          <p:nvPr>
            <p:ph type="sldNum" sz="quarter" idx="12"/>
          </p:nvPr>
        </p:nvSpPr>
        <p:spPr/>
        <p:txBody>
          <a:bodyPr/>
          <a:lstStyle/>
          <a:p>
            <a:fld id="{DB84BC96-3CC4-477D-A86A-6A13D3CBD6C5}" type="slidenum">
              <a:rPr lang="en-IN" smtClean="0"/>
              <a:t>‹#›</a:t>
            </a:fld>
            <a:endParaRPr lang="en-IN"/>
          </a:p>
        </p:txBody>
      </p:sp>
    </p:spTree>
    <p:extLst>
      <p:ext uri="{BB962C8B-B14F-4D97-AF65-F5344CB8AC3E}">
        <p14:creationId xmlns:p14="http://schemas.microsoft.com/office/powerpoint/2010/main" val="37306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25A0C6-4B99-24DF-B75A-9E6FBA77DD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5569F5-5EC0-22E9-490A-CF0D1C3BC8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6E905A-343D-5F10-5340-4FEFE7C927A8}"/>
              </a:ext>
            </a:extLst>
          </p:cNvPr>
          <p:cNvSpPr>
            <a:spLocks noGrp="1"/>
          </p:cNvSpPr>
          <p:nvPr>
            <p:ph type="dt" sz="half" idx="10"/>
          </p:nvPr>
        </p:nvSpPr>
        <p:spPr/>
        <p:txBody>
          <a:bodyPr/>
          <a:lstStyle/>
          <a:p>
            <a:fld id="{7016CCEB-B6B6-41EB-8FE3-F4EF15A3D4D9}" type="datetimeFigureOut">
              <a:rPr lang="en-IN" smtClean="0"/>
              <a:t>17-03-2024</a:t>
            </a:fld>
            <a:endParaRPr lang="en-IN"/>
          </a:p>
        </p:txBody>
      </p:sp>
      <p:sp>
        <p:nvSpPr>
          <p:cNvPr id="5" name="Footer Placeholder 4">
            <a:extLst>
              <a:ext uri="{FF2B5EF4-FFF2-40B4-BE49-F238E27FC236}">
                <a16:creationId xmlns:a16="http://schemas.microsoft.com/office/drawing/2014/main" id="{8B0997B6-833D-D01A-8AC7-604A856D80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1F85F1-0991-7C3F-B57F-A0CED04BCDC3}"/>
              </a:ext>
            </a:extLst>
          </p:cNvPr>
          <p:cNvSpPr>
            <a:spLocks noGrp="1"/>
          </p:cNvSpPr>
          <p:nvPr>
            <p:ph type="sldNum" sz="quarter" idx="12"/>
          </p:nvPr>
        </p:nvSpPr>
        <p:spPr/>
        <p:txBody>
          <a:bodyPr/>
          <a:lstStyle/>
          <a:p>
            <a:fld id="{DB84BC96-3CC4-477D-A86A-6A13D3CBD6C5}" type="slidenum">
              <a:rPr lang="en-IN" smtClean="0"/>
              <a:t>‹#›</a:t>
            </a:fld>
            <a:endParaRPr lang="en-IN"/>
          </a:p>
        </p:txBody>
      </p:sp>
    </p:spTree>
    <p:extLst>
      <p:ext uri="{BB962C8B-B14F-4D97-AF65-F5344CB8AC3E}">
        <p14:creationId xmlns:p14="http://schemas.microsoft.com/office/powerpoint/2010/main" val="3504209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EC8CE-E1AB-4025-2A89-77D8BF942D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FA3EDA-A855-ACA0-9F14-3DDF3EDE5C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12A558-7DF3-7B0D-F096-4B83585D70D2}"/>
              </a:ext>
            </a:extLst>
          </p:cNvPr>
          <p:cNvSpPr>
            <a:spLocks noGrp="1"/>
          </p:cNvSpPr>
          <p:nvPr>
            <p:ph type="dt" sz="half" idx="10"/>
          </p:nvPr>
        </p:nvSpPr>
        <p:spPr/>
        <p:txBody>
          <a:bodyPr/>
          <a:lstStyle/>
          <a:p>
            <a:fld id="{7016CCEB-B6B6-41EB-8FE3-F4EF15A3D4D9}" type="datetimeFigureOut">
              <a:rPr lang="en-IN" smtClean="0"/>
              <a:t>17-03-2024</a:t>
            </a:fld>
            <a:endParaRPr lang="en-IN"/>
          </a:p>
        </p:txBody>
      </p:sp>
      <p:sp>
        <p:nvSpPr>
          <p:cNvPr id="5" name="Footer Placeholder 4">
            <a:extLst>
              <a:ext uri="{FF2B5EF4-FFF2-40B4-BE49-F238E27FC236}">
                <a16:creationId xmlns:a16="http://schemas.microsoft.com/office/drawing/2014/main" id="{77237BE6-D408-0448-1E8F-797A154512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AB8DB4-FE2E-8EA3-1984-3F5758637A4F}"/>
              </a:ext>
            </a:extLst>
          </p:cNvPr>
          <p:cNvSpPr>
            <a:spLocks noGrp="1"/>
          </p:cNvSpPr>
          <p:nvPr>
            <p:ph type="sldNum" sz="quarter" idx="12"/>
          </p:nvPr>
        </p:nvSpPr>
        <p:spPr/>
        <p:txBody>
          <a:bodyPr/>
          <a:lstStyle/>
          <a:p>
            <a:fld id="{DB84BC96-3CC4-477D-A86A-6A13D3CBD6C5}" type="slidenum">
              <a:rPr lang="en-IN" smtClean="0"/>
              <a:t>‹#›</a:t>
            </a:fld>
            <a:endParaRPr lang="en-IN"/>
          </a:p>
        </p:txBody>
      </p:sp>
    </p:spTree>
    <p:extLst>
      <p:ext uri="{BB962C8B-B14F-4D97-AF65-F5344CB8AC3E}">
        <p14:creationId xmlns:p14="http://schemas.microsoft.com/office/powerpoint/2010/main" val="3537860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2E579-75DC-F360-F0F9-5177DF43F8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945CC7-E7D5-5EC9-9325-064F6651E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64788F-A661-255E-6769-958D062CB20D}"/>
              </a:ext>
            </a:extLst>
          </p:cNvPr>
          <p:cNvSpPr>
            <a:spLocks noGrp="1"/>
          </p:cNvSpPr>
          <p:nvPr>
            <p:ph type="dt" sz="half" idx="10"/>
          </p:nvPr>
        </p:nvSpPr>
        <p:spPr/>
        <p:txBody>
          <a:bodyPr/>
          <a:lstStyle/>
          <a:p>
            <a:fld id="{7016CCEB-B6B6-41EB-8FE3-F4EF15A3D4D9}" type="datetimeFigureOut">
              <a:rPr lang="en-IN" smtClean="0"/>
              <a:t>17-03-2024</a:t>
            </a:fld>
            <a:endParaRPr lang="en-IN"/>
          </a:p>
        </p:txBody>
      </p:sp>
      <p:sp>
        <p:nvSpPr>
          <p:cNvPr id="5" name="Footer Placeholder 4">
            <a:extLst>
              <a:ext uri="{FF2B5EF4-FFF2-40B4-BE49-F238E27FC236}">
                <a16:creationId xmlns:a16="http://schemas.microsoft.com/office/drawing/2014/main" id="{EEB2FB21-DD63-5C6F-383D-3168DBCF28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C5BED0-072F-153A-48FD-B4571F7E4E12}"/>
              </a:ext>
            </a:extLst>
          </p:cNvPr>
          <p:cNvSpPr>
            <a:spLocks noGrp="1"/>
          </p:cNvSpPr>
          <p:nvPr>
            <p:ph type="sldNum" sz="quarter" idx="12"/>
          </p:nvPr>
        </p:nvSpPr>
        <p:spPr/>
        <p:txBody>
          <a:bodyPr/>
          <a:lstStyle/>
          <a:p>
            <a:fld id="{DB84BC96-3CC4-477D-A86A-6A13D3CBD6C5}" type="slidenum">
              <a:rPr lang="en-IN" smtClean="0"/>
              <a:t>‹#›</a:t>
            </a:fld>
            <a:endParaRPr lang="en-IN"/>
          </a:p>
        </p:txBody>
      </p:sp>
    </p:spTree>
    <p:extLst>
      <p:ext uri="{BB962C8B-B14F-4D97-AF65-F5344CB8AC3E}">
        <p14:creationId xmlns:p14="http://schemas.microsoft.com/office/powerpoint/2010/main" val="4205372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EECCF-3FBE-12BF-96FE-75A6984246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6027BE-5A39-396B-C716-18F96253C3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BF0458-4053-E980-A23D-28ED2932A7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E875C3-D24F-393D-95D8-EAEB8F7C5DA6}"/>
              </a:ext>
            </a:extLst>
          </p:cNvPr>
          <p:cNvSpPr>
            <a:spLocks noGrp="1"/>
          </p:cNvSpPr>
          <p:nvPr>
            <p:ph type="dt" sz="half" idx="10"/>
          </p:nvPr>
        </p:nvSpPr>
        <p:spPr/>
        <p:txBody>
          <a:bodyPr/>
          <a:lstStyle/>
          <a:p>
            <a:fld id="{7016CCEB-B6B6-41EB-8FE3-F4EF15A3D4D9}" type="datetimeFigureOut">
              <a:rPr lang="en-IN" smtClean="0"/>
              <a:t>17-03-2024</a:t>
            </a:fld>
            <a:endParaRPr lang="en-IN"/>
          </a:p>
        </p:txBody>
      </p:sp>
      <p:sp>
        <p:nvSpPr>
          <p:cNvPr id="6" name="Footer Placeholder 5">
            <a:extLst>
              <a:ext uri="{FF2B5EF4-FFF2-40B4-BE49-F238E27FC236}">
                <a16:creationId xmlns:a16="http://schemas.microsoft.com/office/drawing/2014/main" id="{F13DAC84-A1A3-C349-90AE-BF5B48B652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627006-3C0B-EE50-7B76-82824A5251C1}"/>
              </a:ext>
            </a:extLst>
          </p:cNvPr>
          <p:cNvSpPr>
            <a:spLocks noGrp="1"/>
          </p:cNvSpPr>
          <p:nvPr>
            <p:ph type="sldNum" sz="quarter" idx="12"/>
          </p:nvPr>
        </p:nvSpPr>
        <p:spPr/>
        <p:txBody>
          <a:bodyPr/>
          <a:lstStyle/>
          <a:p>
            <a:fld id="{DB84BC96-3CC4-477D-A86A-6A13D3CBD6C5}" type="slidenum">
              <a:rPr lang="en-IN" smtClean="0"/>
              <a:t>‹#›</a:t>
            </a:fld>
            <a:endParaRPr lang="en-IN"/>
          </a:p>
        </p:txBody>
      </p:sp>
    </p:spTree>
    <p:extLst>
      <p:ext uri="{BB962C8B-B14F-4D97-AF65-F5344CB8AC3E}">
        <p14:creationId xmlns:p14="http://schemas.microsoft.com/office/powerpoint/2010/main" val="158670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3994-D624-7E36-F93A-4C82C1B57B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491315-6A0D-EE87-6075-1376A5890D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758AFC-88E7-6072-D704-8AF237B89E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C4CE71-9A5E-2845-773C-FF0F784E24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ECB92F-90ED-C37F-5146-F75674482A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795972-5114-B437-C5C6-CDCB880D92EE}"/>
              </a:ext>
            </a:extLst>
          </p:cNvPr>
          <p:cNvSpPr>
            <a:spLocks noGrp="1"/>
          </p:cNvSpPr>
          <p:nvPr>
            <p:ph type="dt" sz="half" idx="10"/>
          </p:nvPr>
        </p:nvSpPr>
        <p:spPr/>
        <p:txBody>
          <a:bodyPr/>
          <a:lstStyle/>
          <a:p>
            <a:fld id="{7016CCEB-B6B6-41EB-8FE3-F4EF15A3D4D9}" type="datetimeFigureOut">
              <a:rPr lang="en-IN" smtClean="0"/>
              <a:t>17-03-2024</a:t>
            </a:fld>
            <a:endParaRPr lang="en-IN"/>
          </a:p>
        </p:txBody>
      </p:sp>
      <p:sp>
        <p:nvSpPr>
          <p:cNvPr id="8" name="Footer Placeholder 7">
            <a:extLst>
              <a:ext uri="{FF2B5EF4-FFF2-40B4-BE49-F238E27FC236}">
                <a16:creationId xmlns:a16="http://schemas.microsoft.com/office/drawing/2014/main" id="{69625057-E5C7-70E5-4F12-14B3920AB9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1AE0E3-5C41-E205-A95F-31530B65FE30}"/>
              </a:ext>
            </a:extLst>
          </p:cNvPr>
          <p:cNvSpPr>
            <a:spLocks noGrp="1"/>
          </p:cNvSpPr>
          <p:nvPr>
            <p:ph type="sldNum" sz="quarter" idx="12"/>
          </p:nvPr>
        </p:nvSpPr>
        <p:spPr/>
        <p:txBody>
          <a:bodyPr/>
          <a:lstStyle/>
          <a:p>
            <a:fld id="{DB84BC96-3CC4-477D-A86A-6A13D3CBD6C5}" type="slidenum">
              <a:rPr lang="en-IN" smtClean="0"/>
              <a:t>‹#›</a:t>
            </a:fld>
            <a:endParaRPr lang="en-IN"/>
          </a:p>
        </p:txBody>
      </p:sp>
    </p:spTree>
    <p:extLst>
      <p:ext uri="{BB962C8B-B14F-4D97-AF65-F5344CB8AC3E}">
        <p14:creationId xmlns:p14="http://schemas.microsoft.com/office/powerpoint/2010/main" val="358428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FE404-AABB-8D21-49F4-D313F24B80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4BA306-5CF9-5091-D676-6A3F66D2494F}"/>
              </a:ext>
            </a:extLst>
          </p:cNvPr>
          <p:cNvSpPr>
            <a:spLocks noGrp="1"/>
          </p:cNvSpPr>
          <p:nvPr>
            <p:ph type="dt" sz="half" idx="10"/>
          </p:nvPr>
        </p:nvSpPr>
        <p:spPr/>
        <p:txBody>
          <a:bodyPr/>
          <a:lstStyle/>
          <a:p>
            <a:fld id="{7016CCEB-B6B6-41EB-8FE3-F4EF15A3D4D9}" type="datetimeFigureOut">
              <a:rPr lang="en-IN" smtClean="0"/>
              <a:t>17-03-2024</a:t>
            </a:fld>
            <a:endParaRPr lang="en-IN"/>
          </a:p>
        </p:txBody>
      </p:sp>
      <p:sp>
        <p:nvSpPr>
          <p:cNvPr id="4" name="Footer Placeholder 3">
            <a:extLst>
              <a:ext uri="{FF2B5EF4-FFF2-40B4-BE49-F238E27FC236}">
                <a16:creationId xmlns:a16="http://schemas.microsoft.com/office/drawing/2014/main" id="{A26E5A1E-8E09-2806-D400-D86420073C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5BE83E-0637-F109-8D93-FD1E1315B6DA}"/>
              </a:ext>
            </a:extLst>
          </p:cNvPr>
          <p:cNvSpPr>
            <a:spLocks noGrp="1"/>
          </p:cNvSpPr>
          <p:nvPr>
            <p:ph type="sldNum" sz="quarter" idx="12"/>
          </p:nvPr>
        </p:nvSpPr>
        <p:spPr/>
        <p:txBody>
          <a:bodyPr/>
          <a:lstStyle/>
          <a:p>
            <a:fld id="{DB84BC96-3CC4-477D-A86A-6A13D3CBD6C5}" type="slidenum">
              <a:rPr lang="en-IN" smtClean="0"/>
              <a:t>‹#›</a:t>
            </a:fld>
            <a:endParaRPr lang="en-IN"/>
          </a:p>
        </p:txBody>
      </p:sp>
    </p:spTree>
    <p:extLst>
      <p:ext uri="{BB962C8B-B14F-4D97-AF65-F5344CB8AC3E}">
        <p14:creationId xmlns:p14="http://schemas.microsoft.com/office/powerpoint/2010/main" val="248589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DFCA0C-BCE1-257F-5195-2AAE661E54F6}"/>
              </a:ext>
            </a:extLst>
          </p:cNvPr>
          <p:cNvSpPr>
            <a:spLocks noGrp="1"/>
          </p:cNvSpPr>
          <p:nvPr>
            <p:ph type="dt" sz="half" idx="10"/>
          </p:nvPr>
        </p:nvSpPr>
        <p:spPr/>
        <p:txBody>
          <a:bodyPr/>
          <a:lstStyle/>
          <a:p>
            <a:fld id="{7016CCEB-B6B6-41EB-8FE3-F4EF15A3D4D9}" type="datetimeFigureOut">
              <a:rPr lang="en-IN" smtClean="0"/>
              <a:t>17-03-2024</a:t>
            </a:fld>
            <a:endParaRPr lang="en-IN"/>
          </a:p>
        </p:txBody>
      </p:sp>
      <p:sp>
        <p:nvSpPr>
          <p:cNvPr id="3" name="Footer Placeholder 2">
            <a:extLst>
              <a:ext uri="{FF2B5EF4-FFF2-40B4-BE49-F238E27FC236}">
                <a16:creationId xmlns:a16="http://schemas.microsoft.com/office/drawing/2014/main" id="{3EA9A938-9E06-DD5F-9D60-3587E510AE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53D7BEB-6A79-9819-95A0-C5D0BF3D8CCC}"/>
              </a:ext>
            </a:extLst>
          </p:cNvPr>
          <p:cNvSpPr>
            <a:spLocks noGrp="1"/>
          </p:cNvSpPr>
          <p:nvPr>
            <p:ph type="sldNum" sz="quarter" idx="12"/>
          </p:nvPr>
        </p:nvSpPr>
        <p:spPr/>
        <p:txBody>
          <a:bodyPr/>
          <a:lstStyle/>
          <a:p>
            <a:fld id="{DB84BC96-3CC4-477D-A86A-6A13D3CBD6C5}" type="slidenum">
              <a:rPr lang="en-IN" smtClean="0"/>
              <a:t>‹#›</a:t>
            </a:fld>
            <a:endParaRPr lang="en-IN"/>
          </a:p>
        </p:txBody>
      </p:sp>
    </p:spTree>
    <p:extLst>
      <p:ext uri="{BB962C8B-B14F-4D97-AF65-F5344CB8AC3E}">
        <p14:creationId xmlns:p14="http://schemas.microsoft.com/office/powerpoint/2010/main" val="6699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8E56A-C725-8A10-720E-D10A7E7F50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12B818-7F68-899A-72C3-5058CFA811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E11495E-A952-CE1E-8663-6DB3A7D89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5C4981-AC3A-924E-77F5-3D5072BA2DEA}"/>
              </a:ext>
            </a:extLst>
          </p:cNvPr>
          <p:cNvSpPr>
            <a:spLocks noGrp="1"/>
          </p:cNvSpPr>
          <p:nvPr>
            <p:ph type="dt" sz="half" idx="10"/>
          </p:nvPr>
        </p:nvSpPr>
        <p:spPr/>
        <p:txBody>
          <a:bodyPr/>
          <a:lstStyle/>
          <a:p>
            <a:fld id="{7016CCEB-B6B6-41EB-8FE3-F4EF15A3D4D9}" type="datetimeFigureOut">
              <a:rPr lang="en-IN" smtClean="0"/>
              <a:t>17-03-2024</a:t>
            </a:fld>
            <a:endParaRPr lang="en-IN"/>
          </a:p>
        </p:txBody>
      </p:sp>
      <p:sp>
        <p:nvSpPr>
          <p:cNvPr id="6" name="Footer Placeholder 5">
            <a:extLst>
              <a:ext uri="{FF2B5EF4-FFF2-40B4-BE49-F238E27FC236}">
                <a16:creationId xmlns:a16="http://schemas.microsoft.com/office/drawing/2014/main" id="{B908D33A-CED2-DE26-3982-44CFE1602B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909CD2-6842-5A8C-3BEA-02198D41C8B1}"/>
              </a:ext>
            </a:extLst>
          </p:cNvPr>
          <p:cNvSpPr>
            <a:spLocks noGrp="1"/>
          </p:cNvSpPr>
          <p:nvPr>
            <p:ph type="sldNum" sz="quarter" idx="12"/>
          </p:nvPr>
        </p:nvSpPr>
        <p:spPr/>
        <p:txBody>
          <a:bodyPr/>
          <a:lstStyle/>
          <a:p>
            <a:fld id="{DB84BC96-3CC4-477D-A86A-6A13D3CBD6C5}" type="slidenum">
              <a:rPr lang="en-IN" smtClean="0"/>
              <a:t>‹#›</a:t>
            </a:fld>
            <a:endParaRPr lang="en-IN"/>
          </a:p>
        </p:txBody>
      </p:sp>
    </p:spTree>
    <p:extLst>
      <p:ext uri="{BB962C8B-B14F-4D97-AF65-F5344CB8AC3E}">
        <p14:creationId xmlns:p14="http://schemas.microsoft.com/office/powerpoint/2010/main" val="1867898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15960-6CBB-D3BF-AE5C-DFBA602A50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E2917E-65D6-BD9F-CF77-557C7630B3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CFF1C6-7694-819F-9261-E75D58DC54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22701F-F989-3EC7-99A3-59BB4AD5EC2D}"/>
              </a:ext>
            </a:extLst>
          </p:cNvPr>
          <p:cNvSpPr>
            <a:spLocks noGrp="1"/>
          </p:cNvSpPr>
          <p:nvPr>
            <p:ph type="dt" sz="half" idx="10"/>
          </p:nvPr>
        </p:nvSpPr>
        <p:spPr/>
        <p:txBody>
          <a:bodyPr/>
          <a:lstStyle/>
          <a:p>
            <a:fld id="{7016CCEB-B6B6-41EB-8FE3-F4EF15A3D4D9}" type="datetimeFigureOut">
              <a:rPr lang="en-IN" smtClean="0"/>
              <a:t>17-03-2024</a:t>
            </a:fld>
            <a:endParaRPr lang="en-IN"/>
          </a:p>
        </p:txBody>
      </p:sp>
      <p:sp>
        <p:nvSpPr>
          <p:cNvPr id="6" name="Footer Placeholder 5">
            <a:extLst>
              <a:ext uri="{FF2B5EF4-FFF2-40B4-BE49-F238E27FC236}">
                <a16:creationId xmlns:a16="http://schemas.microsoft.com/office/drawing/2014/main" id="{490F1B1D-CDCB-AA67-D387-59E38A649A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AD9BD0-FEED-AA31-35CC-87BB4B912EC3}"/>
              </a:ext>
            </a:extLst>
          </p:cNvPr>
          <p:cNvSpPr>
            <a:spLocks noGrp="1"/>
          </p:cNvSpPr>
          <p:nvPr>
            <p:ph type="sldNum" sz="quarter" idx="12"/>
          </p:nvPr>
        </p:nvSpPr>
        <p:spPr/>
        <p:txBody>
          <a:bodyPr/>
          <a:lstStyle/>
          <a:p>
            <a:fld id="{DB84BC96-3CC4-477D-A86A-6A13D3CBD6C5}" type="slidenum">
              <a:rPr lang="en-IN" smtClean="0"/>
              <a:t>‹#›</a:t>
            </a:fld>
            <a:endParaRPr lang="en-IN"/>
          </a:p>
        </p:txBody>
      </p:sp>
    </p:spTree>
    <p:extLst>
      <p:ext uri="{BB962C8B-B14F-4D97-AF65-F5344CB8AC3E}">
        <p14:creationId xmlns:p14="http://schemas.microsoft.com/office/powerpoint/2010/main" val="3931727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093F0D-9346-AD87-42F6-913969C59B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0E7C72-92A1-980C-421E-93B680582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259203-C80E-6E51-9069-3B1EB61E5F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16CCEB-B6B6-41EB-8FE3-F4EF15A3D4D9}" type="datetimeFigureOut">
              <a:rPr lang="en-IN" smtClean="0"/>
              <a:t>17-03-2024</a:t>
            </a:fld>
            <a:endParaRPr lang="en-IN"/>
          </a:p>
        </p:txBody>
      </p:sp>
      <p:sp>
        <p:nvSpPr>
          <p:cNvPr id="5" name="Footer Placeholder 4">
            <a:extLst>
              <a:ext uri="{FF2B5EF4-FFF2-40B4-BE49-F238E27FC236}">
                <a16:creationId xmlns:a16="http://schemas.microsoft.com/office/drawing/2014/main" id="{8D5AB9C2-4A84-B04D-C21F-EAD5822131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1B9ECA-4C15-7C8B-63DC-6835F84E00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4BC96-3CC4-477D-A86A-6A13D3CBD6C5}" type="slidenum">
              <a:rPr lang="en-IN" smtClean="0"/>
              <a:t>‹#›</a:t>
            </a:fld>
            <a:endParaRPr lang="en-IN"/>
          </a:p>
        </p:txBody>
      </p:sp>
    </p:spTree>
    <p:extLst>
      <p:ext uri="{BB962C8B-B14F-4D97-AF65-F5344CB8AC3E}">
        <p14:creationId xmlns:p14="http://schemas.microsoft.com/office/powerpoint/2010/main" val="1689447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Kanishkasalvi/In-Depth-Analysis-Of-Company-Revenue" TargetMode="External"/><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rallelogram 24">
            <a:extLst>
              <a:ext uri="{FF2B5EF4-FFF2-40B4-BE49-F238E27FC236}">
                <a16:creationId xmlns:a16="http://schemas.microsoft.com/office/drawing/2014/main" id="{BB5018CB-504D-88E3-6182-B5D26C52D205}"/>
              </a:ext>
            </a:extLst>
          </p:cNvPr>
          <p:cNvSpPr/>
          <p:nvPr/>
        </p:nvSpPr>
        <p:spPr>
          <a:xfrm>
            <a:off x="-1" y="5147971"/>
            <a:ext cx="6261617" cy="488122"/>
          </a:xfrm>
          <a:prstGeom prst="parallelogram">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51B91941-ABAE-3D63-2F1D-BDB147B8E150}"/>
              </a:ext>
            </a:extLst>
          </p:cNvPr>
          <p:cNvSpPr txBox="1"/>
          <p:nvPr/>
        </p:nvSpPr>
        <p:spPr>
          <a:xfrm>
            <a:off x="471971" y="1998647"/>
            <a:ext cx="6102222" cy="1200329"/>
          </a:xfrm>
          <a:prstGeom prst="rect">
            <a:avLst/>
          </a:prstGeom>
          <a:noFill/>
        </p:spPr>
        <p:txBody>
          <a:bodyPr wrap="square" rtlCol="0">
            <a:spAutoFit/>
          </a:bodyPr>
          <a:lstStyle/>
          <a:p>
            <a:r>
              <a:rPr lang="en-US" sz="3600" b="1" dirty="0">
                <a:solidFill>
                  <a:schemeClr val="bg2">
                    <a:lumMod val="25000"/>
                  </a:schemeClr>
                </a:solidFill>
              </a:rPr>
              <a:t>In Depth Analysis Of Company Revenue</a:t>
            </a:r>
            <a:endParaRPr lang="en-IN" sz="3600" b="1" dirty="0">
              <a:solidFill>
                <a:schemeClr val="bg2">
                  <a:lumMod val="25000"/>
                </a:schemeClr>
              </a:solidFill>
            </a:endParaRPr>
          </a:p>
        </p:txBody>
      </p:sp>
      <p:pic>
        <p:nvPicPr>
          <p:cNvPr id="1032" name="Picture 8" descr="Open for Business: Lehigh's Business Innovation Building ...">
            <a:extLst>
              <a:ext uri="{FF2B5EF4-FFF2-40B4-BE49-F238E27FC236}">
                <a16:creationId xmlns:a16="http://schemas.microsoft.com/office/drawing/2014/main" id="{32AF0F97-99ED-9CD7-46AB-AE7DB6D390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7086" y="0"/>
            <a:ext cx="4484914" cy="6858000"/>
          </a:xfrm>
          <a:prstGeom prst="rect">
            <a:avLst/>
          </a:prstGeom>
          <a:noFill/>
          <a:extLst>
            <a:ext uri="{909E8E84-426E-40DD-AFC4-6F175D3DCCD1}">
              <a14:hiddenFill xmlns:a14="http://schemas.microsoft.com/office/drawing/2010/main">
                <a:solidFill>
                  <a:srgbClr val="FFFFFF"/>
                </a:solidFill>
              </a14:hiddenFill>
            </a:ext>
          </a:extLst>
        </p:spPr>
      </p:pic>
      <p:sp>
        <p:nvSpPr>
          <p:cNvPr id="15" name="Isosceles Triangle 14">
            <a:extLst>
              <a:ext uri="{FF2B5EF4-FFF2-40B4-BE49-F238E27FC236}">
                <a16:creationId xmlns:a16="http://schemas.microsoft.com/office/drawing/2014/main" id="{4314CE0A-EEFB-F002-7642-9CBF706B280E}"/>
              </a:ext>
            </a:extLst>
          </p:cNvPr>
          <p:cNvSpPr/>
          <p:nvPr/>
        </p:nvSpPr>
        <p:spPr>
          <a:xfrm rot="10800000">
            <a:off x="6279502" y="0"/>
            <a:ext cx="1912776" cy="1698171"/>
          </a:xfrm>
          <a:prstGeom prst="triangle">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Isosceles Triangle 15">
            <a:extLst>
              <a:ext uri="{FF2B5EF4-FFF2-40B4-BE49-F238E27FC236}">
                <a16:creationId xmlns:a16="http://schemas.microsoft.com/office/drawing/2014/main" id="{85E270E0-A937-EF02-82E6-824E41553AA8}"/>
              </a:ext>
            </a:extLst>
          </p:cNvPr>
          <p:cNvSpPr/>
          <p:nvPr/>
        </p:nvSpPr>
        <p:spPr>
          <a:xfrm>
            <a:off x="6365810" y="748993"/>
            <a:ext cx="2682551" cy="2680007"/>
          </a:xfrm>
          <a:prstGeom prst="triangl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Isosceles Triangle 16">
            <a:extLst>
              <a:ext uri="{FF2B5EF4-FFF2-40B4-BE49-F238E27FC236}">
                <a16:creationId xmlns:a16="http://schemas.microsoft.com/office/drawing/2014/main" id="{761DC248-A187-B4CE-0F64-54198FBB8B81}"/>
              </a:ext>
            </a:extLst>
          </p:cNvPr>
          <p:cNvSpPr/>
          <p:nvPr/>
        </p:nvSpPr>
        <p:spPr>
          <a:xfrm rot="10800000">
            <a:off x="6365810" y="3429000"/>
            <a:ext cx="1912775" cy="2045909"/>
          </a:xfrm>
          <a:prstGeom prst="triangle">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Isosceles Triangle 17">
            <a:extLst>
              <a:ext uri="{FF2B5EF4-FFF2-40B4-BE49-F238E27FC236}">
                <a16:creationId xmlns:a16="http://schemas.microsoft.com/office/drawing/2014/main" id="{E269EDDC-F5D9-09FC-0B45-57519346803F}"/>
              </a:ext>
            </a:extLst>
          </p:cNvPr>
          <p:cNvSpPr/>
          <p:nvPr/>
        </p:nvSpPr>
        <p:spPr>
          <a:xfrm>
            <a:off x="6574194" y="4177993"/>
            <a:ext cx="2560475" cy="2680007"/>
          </a:xfrm>
          <a:prstGeom prst="triangl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lowchart: Decision 18">
            <a:extLst>
              <a:ext uri="{FF2B5EF4-FFF2-40B4-BE49-F238E27FC236}">
                <a16:creationId xmlns:a16="http://schemas.microsoft.com/office/drawing/2014/main" id="{3C9AFE2E-BFBD-C29F-FB43-EA56D2491014}"/>
              </a:ext>
            </a:extLst>
          </p:cNvPr>
          <p:cNvSpPr/>
          <p:nvPr/>
        </p:nvSpPr>
        <p:spPr>
          <a:xfrm>
            <a:off x="6031073" y="776984"/>
            <a:ext cx="1086241" cy="1844048"/>
          </a:xfrm>
          <a:prstGeom prst="flowChartDecision">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lowchart: Decision 21">
            <a:extLst>
              <a:ext uri="{FF2B5EF4-FFF2-40B4-BE49-F238E27FC236}">
                <a16:creationId xmlns:a16="http://schemas.microsoft.com/office/drawing/2014/main" id="{88B393D1-6F57-12D1-D1D1-B1CCA9663A2A}"/>
              </a:ext>
            </a:extLst>
          </p:cNvPr>
          <p:cNvSpPr/>
          <p:nvPr/>
        </p:nvSpPr>
        <p:spPr>
          <a:xfrm>
            <a:off x="5884117" y="226246"/>
            <a:ext cx="649644" cy="987794"/>
          </a:xfrm>
          <a:prstGeom prst="flowChartDecision">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lowchart: Decision 22">
            <a:extLst>
              <a:ext uri="{FF2B5EF4-FFF2-40B4-BE49-F238E27FC236}">
                <a16:creationId xmlns:a16="http://schemas.microsoft.com/office/drawing/2014/main" id="{55CEFACD-5EBB-E4A0-7239-A954A0B4489B}"/>
              </a:ext>
            </a:extLst>
          </p:cNvPr>
          <p:cNvSpPr/>
          <p:nvPr/>
        </p:nvSpPr>
        <p:spPr>
          <a:xfrm rot="187737">
            <a:off x="6032108" y="4270857"/>
            <a:ext cx="1156718" cy="2242351"/>
          </a:xfrm>
          <a:prstGeom prst="flowChartDecision">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Isosceles Triangle 23">
            <a:extLst>
              <a:ext uri="{FF2B5EF4-FFF2-40B4-BE49-F238E27FC236}">
                <a16:creationId xmlns:a16="http://schemas.microsoft.com/office/drawing/2014/main" id="{2A85CDC7-5940-2F9F-3822-2211654A25DB}"/>
              </a:ext>
            </a:extLst>
          </p:cNvPr>
          <p:cNvSpPr/>
          <p:nvPr/>
        </p:nvSpPr>
        <p:spPr>
          <a:xfrm>
            <a:off x="5677106" y="5750733"/>
            <a:ext cx="897087" cy="1170233"/>
          </a:xfrm>
          <a:prstGeom prst="triangle">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C68992A2-CDE6-A658-CE84-7ECCE2703152}"/>
              </a:ext>
            </a:extLst>
          </p:cNvPr>
          <p:cNvSpPr txBox="1"/>
          <p:nvPr/>
        </p:nvSpPr>
        <p:spPr>
          <a:xfrm>
            <a:off x="382943" y="5180436"/>
            <a:ext cx="5213090" cy="461665"/>
          </a:xfrm>
          <a:prstGeom prst="rect">
            <a:avLst/>
          </a:prstGeom>
          <a:noFill/>
        </p:spPr>
        <p:txBody>
          <a:bodyPr wrap="square" rtlCol="0">
            <a:spAutoFit/>
          </a:bodyPr>
          <a:lstStyle/>
          <a:p>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Presented By- Kanishka Salvi</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256EB621-9537-3846-6891-D1C2CCC3C591}"/>
              </a:ext>
            </a:extLst>
          </p:cNvPr>
          <p:cNvSpPr txBox="1"/>
          <p:nvPr/>
        </p:nvSpPr>
        <p:spPr>
          <a:xfrm>
            <a:off x="516677" y="3165969"/>
            <a:ext cx="451368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Python Project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using pandas and matplotlib</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536338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randombar(horizontal)">
                                      <p:cBhvr>
                                        <p:cTn id="7" dur="500"/>
                                        <p:tgtEl>
                                          <p:spTgt spid="103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horizontal)">
                                      <p:cBhvr>
                                        <p:cTn id="12" dur="500"/>
                                        <p:tgtEl>
                                          <p:spTgt spid="14"/>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rallelogram 5">
            <a:extLst>
              <a:ext uri="{FF2B5EF4-FFF2-40B4-BE49-F238E27FC236}">
                <a16:creationId xmlns:a16="http://schemas.microsoft.com/office/drawing/2014/main" id="{EE1BC218-FEA7-6D8A-F583-9076493BC93F}"/>
              </a:ext>
            </a:extLst>
          </p:cNvPr>
          <p:cNvSpPr/>
          <p:nvPr/>
        </p:nvSpPr>
        <p:spPr>
          <a:xfrm>
            <a:off x="-186612" y="6083560"/>
            <a:ext cx="5645020" cy="391886"/>
          </a:xfrm>
          <a:prstGeom prst="parallelogram">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Parallelogram 1">
            <a:extLst>
              <a:ext uri="{FF2B5EF4-FFF2-40B4-BE49-F238E27FC236}">
                <a16:creationId xmlns:a16="http://schemas.microsoft.com/office/drawing/2014/main" id="{86AA0F46-91E1-B969-770B-221DE86EF617}"/>
              </a:ext>
            </a:extLst>
          </p:cNvPr>
          <p:cNvSpPr/>
          <p:nvPr/>
        </p:nvSpPr>
        <p:spPr>
          <a:xfrm>
            <a:off x="4142792" y="382554"/>
            <a:ext cx="3694922" cy="391886"/>
          </a:xfrm>
          <a:prstGeom prst="parallelogram">
            <a:avLst/>
          </a:prstGeom>
          <a:solidFill>
            <a:srgbClr val="C8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Product Wise Analysis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164A581-4B3B-F51B-31AD-01E0C62E4176}"/>
              </a:ext>
            </a:extLst>
          </p:cNvPr>
          <p:cNvPicPr>
            <a:picLocks noChangeAspect="1"/>
          </p:cNvPicPr>
          <p:nvPr/>
        </p:nvPicPr>
        <p:blipFill>
          <a:blip r:embed="rId2"/>
          <a:stretch>
            <a:fillRect/>
          </a:stretch>
        </p:blipFill>
        <p:spPr>
          <a:xfrm>
            <a:off x="441470" y="1097414"/>
            <a:ext cx="5654530" cy="4084674"/>
          </a:xfrm>
          <a:prstGeom prst="rect">
            <a:avLst/>
          </a:prstGeom>
        </p:spPr>
      </p:pic>
      <p:sp>
        <p:nvSpPr>
          <p:cNvPr id="9" name="TextBox 8">
            <a:extLst>
              <a:ext uri="{FF2B5EF4-FFF2-40B4-BE49-F238E27FC236}">
                <a16:creationId xmlns:a16="http://schemas.microsoft.com/office/drawing/2014/main" id="{F4AAFF65-EC26-0D88-7B85-EFE1680B77DE}"/>
              </a:ext>
            </a:extLst>
          </p:cNvPr>
          <p:cNvSpPr txBox="1"/>
          <p:nvPr/>
        </p:nvSpPr>
        <p:spPr>
          <a:xfrm>
            <a:off x="625151" y="5309658"/>
            <a:ext cx="5318449" cy="646331"/>
          </a:xfrm>
          <a:prstGeom prst="rect">
            <a:avLst/>
          </a:prstGeom>
          <a:noFill/>
        </p:spPr>
        <p:txBody>
          <a:bodyPr wrap="square">
            <a:spAutoFit/>
          </a:bodyPr>
          <a:lstStyle/>
          <a:p>
            <a:pPr algn="l"/>
            <a:r>
              <a:rPr lang="en-US" b="1" i="0" dirty="0">
                <a:effectLst/>
                <a:latin typeface="system-ui"/>
              </a:rPr>
              <a:t>Sales of Paseo is much more than other Products and Carretera has the low sales</a:t>
            </a:r>
          </a:p>
        </p:txBody>
      </p:sp>
      <p:pic>
        <p:nvPicPr>
          <p:cNvPr id="12" name="Picture 11">
            <a:extLst>
              <a:ext uri="{FF2B5EF4-FFF2-40B4-BE49-F238E27FC236}">
                <a16:creationId xmlns:a16="http://schemas.microsoft.com/office/drawing/2014/main" id="{CE525322-236E-A322-A5BC-B1CD306085CA}"/>
              </a:ext>
            </a:extLst>
          </p:cNvPr>
          <p:cNvPicPr>
            <a:picLocks noChangeAspect="1"/>
          </p:cNvPicPr>
          <p:nvPr/>
        </p:nvPicPr>
        <p:blipFill>
          <a:blip r:embed="rId3"/>
          <a:stretch>
            <a:fillRect/>
          </a:stretch>
        </p:blipFill>
        <p:spPr>
          <a:xfrm>
            <a:off x="6194540" y="1470826"/>
            <a:ext cx="5997460" cy="3337849"/>
          </a:xfrm>
          <a:prstGeom prst="rect">
            <a:avLst/>
          </a:prstGeom>
        </p:spPr>
      </p:pic>
      <p:sp>
        <p:nvSpPr>
          <p:cNvPr id="15" name="TextBox 14">
            <a:extLst>
              <a:ext uri="{FF2B5EF4-FFF2-40B4-BE49-F238E27FC236}">
                <a16:creationId xmlns:a16="http://schemas.microsoft.com/office/drawing/2014/main" id="{BB35077C-9856-06CF-B6E5-4909864E7859}"/>
              </a:ext>
            </a:extLst>
          </p:cNvPr>
          <p:cNvSpPr txBox="1"/>
          <p:nvPr/>
        </p:nvSpPr>
        <p:spPr>
          <a:xfrm>
            <a:off x="6857999" y="5032659"/>
            <a:ext cx="5442364" cy="923330"/>
          </a:xfrm>
          <a:prstGeom prst="rect">
            <a:avLst/>
          </a:prstGeom>
          <a:noFill/>
        </p:spPr>
        <p:txBody>
          <a:bodyPr wrap="square">
            <a:spAutoFit/>
          </a:bodyPr>
          <a:lstStyle/>
          <a:p>
            <a:br>
              <a:rPr lang="en-US" dirty="0"/>
            </a:br>
            <a:r>
              <a:rPr lang="en-US" b="1" i="0" dirty="0">
                <a:effectLst/>
                <a:latin typeface="system-ui"/>
              </a:rPr>
              <a:t>From here we can clearly see that Paseo is the product which sells maximum</a:t>
            </a:r>
            <a:endParaRPr lang="en-IN" b="1" dirty="0"/>
          </a:p>
        </p:txBody>
      </p:sp>
    </p:spTree>
    <p:extLst>
      <p:ext uri="{BB962C8B-B14F-4D97-AF65-F5344CB8AC3E}">
        <p14:creationId xmlns:p14="http://schemas.microsoft.com/office/powerpoint/2010/main" val="3953265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rallelogram 5">
            <a:extLst>
              <a:ext uri="{FF2B5EF4-FFF2-40B4-BE49-F238E27FC236}">
                <a16:creationId xmlns:a16="http://schemas.microsoft.com/office/drawing/2014/main" id="{EE1BC218-FEA7-6D8A-F583-9076493BC93F}"/>
              </a:ext>
            </a:extLst>
          </p:cNvPr>
          <p:cNvSpPr/>
          <p:nvPr/>
        </p:nvSpPr>
        <p:spPr>
          <a:xfrm>
            <a:off x="-177282" y="5996859"/>
            <a:ext cx="5645020" cy="391886"/>
          </a:xfrm>
          <a:prstGeom prst="parallelogram">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Parallelogram 6">
            <a:extLst>
              <a:ext uri="{FF2B5EF4-FFF2-40B4-BE49-F238E27FC236}">
                <a16:creationId xmlns:a16="http://schemas.microsoft.com/office/drawing/2014/main" id="{AB19B597-D571-9431-2A6A-24937119031A}"/>
              </a:ext>
            </a:extLst>
          </p:cNvPr>
          <p:cNvSpPr/>
          <p:nvPr/>
        </p:nvSpPr>
        <p:spPr>
          <a:xfrm>
            <a:off x="3866763" y="338627"/>
            <a:ext cx="3532412" cy="426483"/>
          </a:xfrm>
          <a:prstGeom prst="parallelogram">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400" b="1" dirty="0">
                <a:latin typeface="var(--jp-content-font-family)"/>
              </a:rPr>
              <a:t>S</a:t>
            </a:r>
            <a:r>
              <a:rPr lang="en-IN" sz="2400" b="1" i="0" dirty="0">
                <a:effectLst/>
                <a:latin typeface="var(--jp-content-font-family)"/>
              </a:rPr>
              <a:t>ector </a:t>
            </a:r>
            <a:r>
              <a:rPr lang="en-IN" sz="2400" b="1" dirty="0">
                <a:latin typeface="var(--jp-content-font-family)"/>
              </a:rPr>
              <a:t>W</a:t>
            </a:r>
            <a:r>
              <a:rPr lang="en-IN" sz="2400" b="1" i="0" dirty="0">
                <a:effectLst/>
                <a:latin typeface="var(--jp-content-font-family)"/>
              </a:rPr>
              <a:t>ise Analysis</a:t>
            </a:r>
          </a:p>
        </p:txBody>
      </p:sp>
      <p:pic>
        <p:nvPicPr>
          <p:cNvPr id="8" name="Picture 7">
            <a:extLst>
              <a:ext uri="{FF2B5EF4-FFF2-40B4-BE49-F238E27FC236}">
                <a16:creationId xmlns:a16="http://schemas.microsoft.com/office/drawing/2014/main" id="{00292DB8-F0BD-A92A-5276-A7B8CE97BF84}"/>
              </a:ext>
            </a:extLst>
          </p:cNvPr>
          <p:cNvPicPr>
            <a:picLocks noChangeAspect="1"/>
          </p:cNvPicPr>
          <p:nvPr/>
        </p:nvPicPr>
        <p:blipFill>
          <a:blip r:embed="rId2"/>
          <a:stretch>
            <a:fillRect/>
          </a:stretch>
        </p:blipFill>
        <p:spPr>
          <a:xfrm>
            <a:off x="370461" y="1445715"/>
            <a:ext cx="4549534" cy="3238781"/>
          </a:xfrm>
          <a:prstGeom prst="rect">
            <a:avLst/>
          </a:prstGeom>
        </p:spPr>
      </p:pic>
      <p:sp>
        <p:nvSpPr>
          <p:cNvPr id="10" name="TextBox 9">
            <a:extLst>
              <a:ext uri="{FF2B5EF4-FFF2-40B4-BE49-F238E27FC236}">
                <a16:creationId xmlns:a16="http://schemas.microsoft.com/office/drawing/2014/main" id="{B77F01AF-CDAC-B53A-AFDC-41DB5FF41352}"/>
              </a:ext>
            </a:extLst>
          </p:cNvPr>
          <p:cNvSpPr txBox="1"/>
          <p:nvPr/>
        </p:nvSpPr>
        <p:spPr>
          <a:xfrm>
            <a:off x="249595" y="4873700"/>
            <a:ext cx="5740658" cy="646331"/>
          </a:xfrm>
          <a:prstGeom prst="rect">
            <a:avLst/>
          </a:prstGeom>
          <a:noFill/>
        </p:spPr>
        <p:txBody>
          <a:bodyPr wrap="square">
            <a:spAutoFit/>
          </a:bodyPr>
          <a:lstStyle/>
          <a:p>
            <a:pPr algn="l"/>
            <a:r>
              <a:rPr lang="en-US" b="1" dirty="0">
                <a:effectLst/>
                <a:latin typeface="system-ui"/>
              </a:rPr>
              <a:t>Government segment gives most profit and Midmarket gives least profit</a:t>
            </a:r>
          </a:p>
        </p:txBody>
      </p:sp>
      <p:pic>
        <p:nvPicPr>
          <p:cNvPr id="12" name="Picture 11">
            <a:extLst>
              <a:ext uri="{FF2B5EF4-FFF2-40B4-BE49-F238E27FC236}">
                <a16:creationId xmlns:a16="http://schemas.microsoft.com/office/drawing/2014/main" id="{DFB2C0B5-4E04-815D-22DF-D8F7E9EED11D}"/>
              </a:ext>
            </a:extLst>
          </p:cNvPr>
          <p:cNvPicPr>
            <a:picLocks noChangeAspect="1"/>
          </p:cNvPicPr>
          <p:nvPr/>
        </p:nvPicPr>
        <p:blipFill>
          <a:blip r:embed="rId3"/>
          <a:stretch>
            <a:fillRect/>
          </a:stretch>
        </p:blipFill>
        <p:spPr>
          <a:xfrm>
            <a:off x="6469486" y="1081971"/>
            <a:ext cx="4717918" cy="3539815"/>
          </a:xfrm>
          <a:prstGeom prst="rect">
            <a:avLst/>
          </a:prstGeom>
        </p:spPr>
      </p:pic>
      <p:sp>
        <p:nvSpPr>
          <p:cNvPr id="14" name="TextBox 13">
            <a:extLst>
              <a:ext uri="{FF2B5EF4-FFF2-40B4-BE49-F238E27FC236}">
                <a16:creationId xmlns:a16="http://schemas.microsoft.com/office/drawing/2014/main" id="{F5002B88-45E0-360C-C91B-FEF46969CD83}"/>
              </a:ext>
            </a:extLst>
          </p:cNvPr>
          <p:cNvSpPr txBox="1"/>
          <p:nvPr/>
        </p:nvSpPr>
        <p:spPr>
          <a:xfrm>
            <a:off x="5990252" y="4873700"/>
            <a:ext cx="6201747" cy="1200329"/>
          </a:xfrm>
          <a:prstGeom prst="rect">
            <a:avLst/>
          </a:prstGeom>
          <a:noFill/>
        </p:spPr>
        <p:txBody>
          <a:bodyPr wrap="square">
            <a:spAutoFit/>
          </a:bodyPr>
          <a:lstStyle/>
          <a:p>
            <a:r>
              <a:rPr lang="en-US" b="1" i="0" dirty="0">
                <a:effectLst/>
                <a:latin typeface="system-ui"/>
              </a:rPr>
              <a:t>In the Enterprise sector cost of sales and sales is almost same so we can say that margin in that sector could be low and in government sector difference between Sales and COGS is more means this sector has more margin</a:t>
            </a:r>
            <a:endParaRPr lang="en-IN" b="1" dirty="0"/>
          </a:p>
        </p:txBody>
      </p:sp>
    </p:spTree>
    <p:extLst>
      <p:ext uri="{BB962C8B-B14F-4D97-AF65-F5344CB8AC3E}">
        <p14:creationId xmlns:p14="http://schemas.microsoft.com/office/powerpoint/2010/main" val="594364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rallelogram 5">
            <a:extLst>
              <a:ext uri="{FF2B5EF4-FFF2-40B4-BE49-F238E27FC236}">
                <a16:creationId xmlns:a16="http://schemas.microsoft.com/office/drawing/2014/main" id="{EE1BC218-FEA7-6D8A-F583-9076493BC93F}"/>
              </a:ext>
            </a:extLst>
          </p:cNvPr>
          <p:cNvSpPr/>
          <p:nvPr/>
        </p:nvSpPr>
        <p:spPr>
          <a:xfrm>
            <a:off x="-177282" y="5996859"/>
            <a:ext cx="5645020" cy="391886"/>
          </a:xfrm>
          <a:prstGeom prst="parallelogram">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Parallelogram 6">
            <a:extLst>
              <a:ext uri="{FF2B5EF4-FFF2-40B4-BE49-F238E27FC236}">
                <a16:creationId xmlns:a16="http://schemas.microsoft.com/office/drawing/2014/main" id="{AB19B597-D571-9431-2A6A-24937119031A}"/>
              </a:ext>
            </a:extLst>
          </p:cNvPr>
          <p:cNvSpPr/>
          <p:nvPr/>
        </p:nvSpPr>
        <p:spPr>
          <a:xfrm>
            <a:off x="3866763" y="338627"/>
            <a:ext cx="3532412" cy="426483"/>
          </a:xfrm>
          <a:prstGeom prst="parallelogram">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400" b="1" dirty="0">
                <a:latin typeface="var(--jp-content-font-family)"/>
              </a:rPr>
              <a:t>S</a:t>
            </a:r>
            <a:r>
              <a:rPr lang="en-IN" sz="2400" b="1" i="0" dirty="0">
                <a:effectLst/>
                <a:latin typeface="var(--jp-content-font-family)"/>
              </a:rPr>
              <a:t>ector </a:t>
            </a:r>
            <a:r>
              <a:rPr lang="en-IN" sz="2400" b="1" dirty="0">
                <a:latin typeface="var(--jp-content-font-family)"/>
              </a:rPr>
              <a:t>W</a:t>
            </a:r>
            <a:r>
              <a:rPr lang="en-IN" sz="2400" b="1" i="0" dirty="0">
                <a:effectLst/>
                <a:latin typeface="var(--jp-content-font-family)"/>
              </a:rPr>
              <a:t>ise Analysis</a:t>
            </a:r>
          </a:p>
        </p:txBody>
      </p:sp>
      <p:pic>
        <p:nvPicPr>
          <p:cNvPr id="3" name="Picture 2">
            <a:extLst>
              <a:ext uri="{FF2B5EF4-FFF2-40B4-BE49-F238E27FC236}">
                <a16:creationId xmlns:a16="http://schemas.microsoft.com/office/drawing/2014/main" id="{8D7F49C6-70F4-B910-0EEC-F9B45E7B6B77}"/>
              </a:ext>
            </a:extLst>
          </p:cNvPr>
          <p:cNvPicPr>
            <a:picLocks noChangeAspect="1"/>
          </p:cNvPicPr>
          <p:nvPr/>
        </p:nvPicPr>
        <p:blipFill>
          <a:blip r:embed="rId2"/>
          <a:stretch>
            <a:fillRect/>
          </a:stretch>
        </p:blipFill>
        <p:spPr>
          <a:xfrm>
            <a:off x="2414815" y="1390271"/>
            <a:ext cx="5944115" cy="3368332"/>
          </a:xfrm>
          <a:prstGeom prst="rect">
            <a:avLst/>
          </a:prstGeom>
        </p:spPr>
      </p:pic>
      <p:sp>
        <p:nvSpPr>
          <p:cNvPr id="5" name="TextBox 4">
            <a:extLst>
              <a:ext uri="{FF2B5EF4-FFF2-40B4-BE49-F238E27FC236}">
                <a16:creationId xmlns:a16="http://schemas.microsoft.com/office/drawing/2014/main" id="{692B7301-6E0E-5BC8-03A6-7E021D2D9DAE}"/>
              </a:ext>
            </a:extLst>
          </p:cNvPr>
          <p:cNvSpPr txBox="1"/>
          <p:nvPr/>
        </p:nvSpPr>
        <p:spPr>
          <a:xfrm>
            <a:off x="771333" y="4849391"/>
            <a:ext cx="6190860" cy="646331"/>
          </a:xfrm>
          <a:prstGeom prst="rect">
            <a:avLst/>
          </a:prstGeom>
          <a:noFill/>
        </p:spPr>
        <p:txBody>
          <a:bodyPr wrap="square">
            <a:spAutoFit/>
          </a:bodyPr>
          <a:lstStyle/>
          <a:p>
            <a:r>
              <a:rPr lang="en-US" b="1" i="0" dirty="0">
                <a:effectLst/>
                <a:latin typeface="system-ui"/>
              </a:rPr>
              <a:t>More units are sold in government sector then mid market and least units are sold in small business</a:t>
            </a:r>
            <a:endParaRPr lang="en-IN" b="1" dirty="0"/>
          </a:p>
        </p:txBody>
      </p:sp>
    </p:spTree>
    <p:extLst>
      <p:ext uri="{BB962C8B-B14F-4D97-AF65-F5344CB8AC3E}">
        <p14:creationId xmlns:p14="http://schemas.microsoft.com/office/powerpoint/2010/main" val="4108013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rallelogram 5">
            <a:extLst>
              <a:ext uri="{FF2B5EF4-FFF2-40B4-BE49-F238E27FC236}">
                <a16:creationId xmlns:a16="http://schemas.microsoft.com/office/drawing/2014/main" id="{EE1BC218-FEA7-6D8A-F583-9076493BC93F}"/>
              </a:ext>
            </a:extLst>
          </p:cNvPr>
          <p:cNvSpPr/>
          <p:nvPr/>
        </p:nvSpPr>
        <p:spPr>
          <a:xfrm>
            <a:off x="-177282" y="5996859"/>
            <a:ext cx="5645020" cy="391886"/>
          </a:xfrm>
          <a:prstGeom prst="parallelogram">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Parallelogram 3">
            <a:extLst>
              <a:ext uri="{FF2B5EF4-FFF2-40B4-BE49-F238E27FC236}">
                <a16:creationId xmlns:a16="http://schemas.microsoft.com/office/drawing/2014/main" id="{F7C450D0-AB49-D76E-234A-1175428BF427}"/>
              </a:ext>
            </a:extLst>
          </p:cNvPr>
          <p:cNvSpPr/>
          <p:nvPr/>
        </p:nvSpPr>
        <p:spPr>
          <a:xfrm>
            <a:off x="3568183" y="366620"/>
            <a:ext cx="4316184" cy="391886"/>
          </a:xfrm>
          <a:prstGeom prst="parallelogram">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i="0" dirty="0">
                <a:effectLst/>
                <a:latin typeface="system-ui"/>
              </a:rPr>
              <a:t>Profit Analysis By Year</a:t>
            </a:r>
          </a:p>
        </p:txBody>
      </p:sp>
      <p:pic>
        <p:nvPicPr>
          <p:cNvPr id="9" name="Picture 8">
            <a:extLst>
              <a:ext uri="{FF2B5EF4-FFF2-40B4-BE49-F238E27FC236}">
                <a16:creationId xmlns:a16="http://schemas.microsoft.com/office/drawing/2014/main" id="{DA4A36D3-813A-F1F2-B650-04E271CBAEF1}"/>
              </a:ext>
            </a:extLst>
          </p:cNvPr>
          <p:cNvPicPr>
            <a:picLocks noChangeAspect="1"/>
          </p:cNvPicPr>
          <p:nvPr/>
        </p:nvPicPr>
        <p:blipFill>
          <a:blip r:embed="rId2"/>
          <a:stretch>
            <a:fillRect/>
          </a:stretch>
        </p:blipFill>
        <p:spPr>
          <a:xfrm>
            <a:off x="1138677" y="1379769"/>
            <a:ext cx="6462320" cy="3482642"/>
          </a:xfrm>
          <a:prstGeom prst="rect">
            <a:avLst/>
          </a:prstGeom>
        </p:spPr>
      </p:pic>
      <p:sp>
        <p:nvSpPr>
          <p:cNvPr id="3" name="TextBox 2">
            <a:extLst>
              <a:ext uri="{FF2B5EF4-FFF2-40B4-BE49-F238E27FC236}">
                <a16:creationId xmlns:a16="http://schemas.microsoft.com/office/drawing/2014/main" id="{935E20C5-0764-AE4F-9BD5-7ACC809E0F86}"/>
              </a:ext>
            </a:extLst>
          </p:cNvPr>
          <p:cNvSpPr txBox="1"/>
          <p:nvPr/>
        </p:nvSpPr>
        <p:spPr>
          <a:xfrm>
            <a:off x="1274407" y="4981288"/>
            <a:ext cx="6190860" cy="369332"/>
          </a:xfrm>
          <a:prstGeom prst="rect">
            <a:avLst/>
          </a:prstGeom>
          <a:noFill/>
        </p:spPr>
        <p:txBody>
          <a:bodyPr wrap="square">
            <a:spAutoFit/>
          </a:bodyPr>
          <a:lstStyle/>
          <a:p>
            <a:r>
              <a:rPr lang="en-US" b="1" i="0" dirty="0">
                <a:effectLst/>
                <a:latin typeface="system-ui"/>
              </a:rPr>
              <a:t>More </a:t>
            </a:r>
            <a:r>
              <a:rPr lang="en-US" b="1" dirty="0">
                <a:latin typeface="system-ui"/>
              </a:rPr>
              <a:t>Profit is in year 2014 in compare to year 2013 &amp; 2012</a:t>
            </a:r>
            <a:r>
              <a:rPr lang="en-US" b="1" i="0" dirty="0">
                <a:effectLst/>
                <a:latin typeface="system-ui"/>
              </a:rPr>
              <a:t> </a:t>
            </a:r>
            <a:endParaRPr lang="en-IN" b="1" dirty="0"/>
          </a:p>
        </p:txBody>
      </p:sp>
    </p:spTree>
    <p:extLst>
      <p:ext uri="{BB962C8B-B14F-4D97-AF65-F5344CB8AC3E}">
        <p14:creationId xmlns:p14="http://schemas.microsoft.com/office/powerpoint/2010/main" val="3710229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53C100-0815-59FC-6F2D-6127ED3F42B0}"/>
              </a:ext>
            </a:extLst>
          </p:cNvPr>
          <p:cNvSpPr/>
          <p:nvPr/>
        </p:nvSpPr>
        <p:spPr>
          <a:xfrm rot="3265635">
            <a:off x="197025" y="774736"/>
            <a:ext cx="447869" cy="1576874"/>
          </a:xfrm>
          <a:prstGeom prst="rect">
            <a:avLst/>
          </a:prstGeom>
          <a:solidFill>
            <a:srgbClr val="C80000"/>
          </a:solidFill>
          <a:ln>
            <a:solidFill>
              <a:srgbClr val="9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672902C0-500F-92A2-6506-5D245D8C41A5}"/>
              </a:ext>
            </a:extLst>
          </p:cNvPr>
          <p:cNvSpPr/>
          <p:nvPr/>
        </p:nvSpPr>
        <p:spPr>
          <a:xfrm rot="8194091">
            <a:off x="10378236" y="424202"/>
            <a:ext cx="447869" cy="5876569"/>
          </a:xfrm>
          <a:prstGeom prst="rect">
            <a:avLst/>
          </a:prstGeom>
          <a:solidFill>
            <a:srgbClr val="9A0000"/>
          </a:solidFill>
          <a:ln>
            <a:solidFill>
              <a:srgbClr val="9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16FAD77E-165E-4EF8-D43A-6727568DDDED}"/>
              </a:ext>
            </a:extLst>
          </p:cNvPr>
          <p:cNvSpPr/>
          <p:nvPr/>
        </p:nvSpPr>
        <p:spPr>
          <a:xfrm rot="13675604">
            <a:off x="6310737" y="167548"/>
            <a:ext cx="472825" cy="6389876"/>
          </a:xfrm>
          <a:prstGeom prst="rect">
            <a:avLst/>
          </a:prstGeom>
          <a:solidFill>
            <a:srgbClr val="C80000"/>
          </a:solidFill>
          <a:ln>
            <a:solidFill>
              <a:srgbClr val="C8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6EE2EE4A-6AAB-E879-65AD-A6614724A448}"/>
              </a:ext>
            </a:extLst>
          </p:cNvPr>
          <p:cNvSpPr/>
          <p:nvPr/>
        </p:nvSpPr>
        <p:spPr>
          <a:xfrm rot="8500672">
            <a:off x="2344497" y="408764"/>
            <a:ext cx="447869" cy="5864701"/>
          </a:xfrm>
          <a:prstGeom prst="rect">
            <a:avLst/>
          </a:prstGeom>
          <a:solidFill>
            <a:srgbClr val="9A0000"/>
          </a:solidFill>
          <a:ln>
            <a:solidFill>
              <a:srgbClr val="C8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Parallelogram 5">
            <a:extLst>
              <a:ext uri="{FF2B5EF4-FFF2-40B4-BE49-F238E27FC236}">
                <a16:creationId xmlns:a16="http://schemas.microsoft.com/office/drawing/2014/main" id="{EE1BC218-FEA7-6D8A-F583-9076493BC93F}"/>
              </a:ext>
            </a:extLst>
          </p:cNvPr>
          <p:cNvSpPr/>
          <p:nvPr/>
        </p:nvSpPr>
        <p:spPr>
          <a:xfrm>
            <a:off x="-177282" y="5996859"/>
            <a:ext cx="5645020" cy="391886"/>
          </a:xfrm>
          <a:prstGeom prst="parallelogram">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Parallelogram 3">
            <a:extLst>
              <a:ext uri="{FF2B5EF4-FFF2-40B4-BE49-F238E27FC236}">
                <a16:creationId xmlns:a16="http://schemas.microsoft.com/office/drawing/2014/main" id="{F7C450D0-AB49-D76E-234A-1175428BF427}"/>
              </a:ext>
            </a:extLst>
          </p:cNvPr>
          <p:cNvSpPr/>
          <p:nvPr/>
        </p:nvSpPr>
        <p:spPr>
          <a:xfrm>
            <a:off x="4314632" y="290612"/>
            <a:ext cx="3355131" cy="631756"/>
          </a:xfrm>
          <a:prstGeom prst="parallelogram">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i="0" dirty="0">
                <a:solidFill>
                  <a:schemeClr val="bg1"/>
                </a:solidFill>
                <a:effectLst/>
                <a:latin typeface="Times New Roman" panose="02020603050405020304" pitchFamily="18" charset="0"/>
                <a:cs typeface="Times New Roman" panose="02020603050405020304" pitchFamily="18" charset="0"/>
              </a:rPr>
              <a:t>Recommendations</a:t>
            </a:r>
            <a:endParaRPr lang="en-US" sz="2400" b="1" i="0" dirty="0">
              <a:solidFill>
                <a:schemeClr val="bg1"/>
              </a:solidFill>
              <a:effectLst/>
              <a:latin typeface="system-ui"/>
            </a:endParaRPr>
          </a:p>
        </p:txBody>
      </p:sp>
      <p:pic>
        <p:nvPicPr>
          <p:cNvPr id="4098" name="Picture 2" descr="Open for Business: Lehigh's Business Innovation Building Features Unique  Design, Technology | Lehigh University">
            <a:extLst>
              <a:ext uri="{FF2B5EF4-FFF2-40B4-BE49-F238E27FC236}">
                <a16:creationId xmlns:a16="http://schemas.microsoft.com/office/drawing/2014/main" id="{4E1086E0-924D-74BA-B895-4EED48A37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24910"/>
            <a:ext cx="4446787" cy="28776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AB8A2B9-183A-5F00-A4EB-86C490D9226F}"/>
              </a:ext>
            </a:extLst>
          </p:cNvPr>
          <p:cNvSpPr/>
          <p:nvPr/>
        </p:nvSpPr>
        <p:spPr>
          <a:xfrm>
            <a:off x="4446787" y="1919809"/>
            <a:ext cx="8263812" cy="2885357"/>
          </a:xfrm>
          <a:prstGeom prst="rect">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FD489DE0-AE17-1CAE-0F03-D655386065DA}"/>
              </a:ext>
            </a:extLst>
          </p:cNvPr>
          <p:cNvSpPr txBox="1"/>
          <p:nvPr/>
        </p:nvSpPr>
        <p:spPr>
          <a:xfrm>
            <a:off x="4527866" y="2007756"/>
            <a:ext cx="7783283" cy="2893100"/>
          </a:xfrm>
          <a:prstGeom prst="rect">
            <a:avLst/>
          </a:prstGeom>
          <a:noFill/>
        </p:spPr>
        <p:txBody>
          <a:bodyPr wrap="square" rtlCol="0">
            <a:spAutoFit/>
          </a:bodyPr>
          <a:lstStyle/>
          <a:p>
            <a:r>
              <a:rPr lang="en-US" sz="1400" dirty="0">
                <a:solidFill>
                  <a:schemeClr val="bg1"/>
                </a:solidFill>
                <a:latin typeface="system-ui"/>
              </a:rPr>
              <a:t>1) It is observed that the United States market demonstrates the highest sales figures yet the lowest profitability margins. To address this, it is recommended that a strategic review of expenditure be conducted with a view to trimming unnecessary costs, coupled with a focused investment in marketing initiatives to augment revenue streams.</a:t>
            </a:r>
          </a:p>
          <a:p>
            <a:endParaRPr lang="en-US" sz="1400" dirty="0">
              <a:solidFill>
                <a:schemeClr val="bg1"/>
              </a:solidFill>
              <a:latin typeface="system-ui"/>
            </a:endParaRPr>
          </a:p>
          <a:p>
            <a:r>
              <a:rPr lang="en-US" sz="1400" dirty="0">
                <a:solidFill>
                  <a:schemeClr val="bg1"/>
                </a:solidFill>
                <a:latin typeface="system-ui"/>
              </a:rPr>
              <a:t>2) Considering market performance metrics, it is advisable to consider the removal of Amarillo and VTT from the product portfolio, given their underperformance.</a:t>
            </a:r>
          </a:p>
          <a:p>
            <a:endParaRPr lang="en-US" sz="1400" dirty="0">
              <a:solidFill>
                <a:schemeClr val="bg1"/>
              </a:solidFill>
              <a:latin typeface="system-ui"/>
            </a:endParaRPr>
          </a:p>
          <a:p>
            <a:r>
              <a:rPr lang="en-US" sz="1400" dirty="0">
                <a:solidFill>
                  <a:schemeClr val="bg1"/>
                </a:solidFill>
                <a:latin typeface="system-ui"/>
              </a:rPr>
              <a:t>3) An imperative task lies in the enhancement of the Velo product line, which currently exhibits a marginally negative performance. Updates and improvements are warranted to rectify this issue.</a:t>
            </a:r>
          </a:p>
          <a:p>
            <a:endParaRPr lang="en-US" sz="1400" dirty="0">
              <a:solidFill>
                <a:schemeClr val="bg1"/>
              </a:solidFill>
              <a:latin typeface="system-ui"/>
            </a:endParaRPr>
          </a:p>
          <a:p>
            <a:r>
              <a:rPr lang="en-US" sz="1400" dirty="0">
                <a:solidFill>
                  <a:schemeClr val="bg1"/>
                </a:solidFill>
                <a:latin typeface="system-ui"/>
              </a:rPr>
              <a:t>4) Given the robust sales figures and evident demand for Paseo, a strategic imperative emerges to bolster Paseo production capacity to meet market demands effectively</a:t>
            </a:r>
            <a:r>
              <a:rPr lang="en-US" sz="1200" dirty="0">
                <a:solidFill>
                  <a:schemeClr val="bg1"/>
                </a:solidFill>
                <a:latin typeface="system-ui"/>
              </a:rPr>
              <a:t>.</a:t>
            </a:r>
            <a:endParaRPr lang="en-IN" sz="1200" dirty="0"/>
          </a:p>
        </p:txBody>
      </p:sp>
    </p:spTree>
    <p:extLst>
      <p:ext uri="{BB962C8B-B14F-4D97-AF65-F5344CB8AC3E}">
        <p14:creationId xmlns:p14="http://schemas.microsoft.com/office/powerpoint/2010/main" val="1017628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Business Innovation Building for Lehigh University | Voith &amp; Mactavish  Architects LLP | Archello">
            <a:extLst>
              <a:ext uri="{FF2B5EF4-FFF2-40B4-BE49-F238E27FC236}">
                <a16:creationId xmlns:a16="http://schemas.microsoft.com/office/drawing/2014/main" id="{A8E02C7B-BDC5-4540-147C-F5133738C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892" y="0"/>
            <a:ext cx="4803496" cy="6858000"/>
          </a:xfrm>
          <a:prstGeom prst="rect">
            <a:avLst/>
          </a:prstGeom>
          <a:noFill/>
          <a:extLst>
            <a:ext uri="{909E8E84-426E-40DD-AFC4-6F175D3DCCD1}">
              <a14:hiddenFill xmlns:a14="http://schemas.microsoft.com/office/drawing/2010/main">
                <a:solidFill>
                  <a:srgbClr val="FFFFFF"/>
                </a:solidFill>
              </a14:hiddenFill>
            </a:ext>
          </a:extLst>
        </p:spPr>
      </p:pic>
      <p:sp>
        <p:nvSpPr>
          <p:cNvPr id="25" name="Parallelogram 24">
            <a:extLst>
              <a:ext uri="{FF2B5EF4-FFF2-40B4-BE49-F238E27FC236}">
                <a16:creationId xmlns:a16="http://schemas.microsoft.com/office/drawing/2014/main" id="{BB5018CB-504D-88E3-6182-B5D26C52D205}"/>
              </a:ext>
            </a:extLst>
          </p:cNvPr>
          <p:cNvSpPr/>
          <p:nvPr/>
        </p:nvSpPr>
        <p:spPr>
          <a:xfrm>
            <a:off x="-167391" y="5517996"/>
            <a:ext cx="6261617" cy="488122"/>
          </a:xfrm>
          <a:prstGeom prst="parallelogram">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linkClick r:id="rId3"/>
              </a:rPr>
              <a:t>GitHub Link</a:t>
            </a:r>
            <a:endParaRPr lang="en-IN" dirty="0">
              <a:solidFill>
                <a:schemeClr val="tx1"/>
              </a:solidFill>
            </a:endParaRPr>
          </a:p>
        </p:txBody>
      </p:sp>
      <p:sp>
        <p:nvSpPr>
          <p:cNvPr id="14" name="TextBox 13">
            <a:extLst>
              <a:ext uri="{FF2B5EF4-FFF2-40B4-BE49-F238E27FC236}">
                <a16:creationId xmlns:a16="http://schemas.microsoft.com/office/drawing/2014/main" id="{51B91941-ABAE-3D63-2F1D-BDB147B8E150}"/>
              </a:ext>
            </a:extLst>
          </p:cNvPr>
          <p:cNvSpPr txBox="1"/>
          <p:nvPr/>
        </p:nvSpPr>
        <p:spPr>
          <a:xfrm>
            <a:off x="471971" y="1998647"/>
            <a:ext cx="6102222" cy="1446550"/>
          </a:xfrm>
          <a:prstGeom prst="rect">
            <a:avLst/>
          </a:prstGeom>
          <a:noFill/>
        </p:spPr>
        <p:txBody>
          <a:bodyPr wrap="square" rtlCol="0">
            <a:spAutoFit/>
          </a:bodyPr>
          <a:lstStyle/>
          <a:p>
            <a:r>
              <a:rPr lang="en-US" sz="8800" b="1" dirty="0">
                <a:solidFill>
                  <a:schemeClr val="bg2">
                    <a:lumMod val="10000"/>
                  </a:schemeClr>
                </a:solidFill>
                <a:latin typeface="Times New Roman" panose="02020603050405020304" pitchFamily="18" charset="0"/>
                <a:cs typeface="Times New Roman" panose="02020603050405020304" pitchFamily="18" charset="0"/>
              </a:rPr>
              <a:t>Thankyou</a:t>
            </a:r>
            <a:endParaRPr lang="en-IN" sz="3600"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5" name="Isosceles Triangle 14">
            <a:extLst>
              <a:ext uri="{FF2B5EF4-FFF2-40B4-BE49-F238E27FC236}">
                <a16:creationId xmlns:a16="http://schemas.microsoft.com/office/drawing/2014/main" id="{4314CE0A-EEFB-F002-7642-9CBF706B280E}"/>
              </a:ext>
            </a:extLst>
          </p:cNvPr>
          <p:cNvSpPr/>
          <p:nvPr/>
        </p:nvSpPr>
        <p:spPr>
          <a:xfrm rot="10800000">
            <a:off x="6279502" y="0"/>
            <a:ext cx="1912776" cy="1698171"/>
          </a:xfrm>
          <a:prstGeom prst="triangle">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Isosceles Triangle 15">
            <a:extLst>
              <a:ext uri="{FF2B5EF4-FFF2-40B4-BE49-F238E27FC236}">
                <a16:creationId xmlns:a16="http://schemas.microsoft.com/office/drawing/2014/main" id="{85E270E0-A937-EF02-82E6-824E41553AA8}"/>
              </a:ext>
            </a:extLst>
          </p:cNvPr>
          <p:cNvSpPr/>
          <p:nvPr/>
        </p:nvSpPr>
        <p:spPr>
          <a:xfrm>
            <a:off x="6365810" y="748993"/>
            <a:ext cx="2682551" cy="2680007"/>
          </a:xfrm>
          <a:prstGeom prst="triangl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Isosceles Triangle 16">
            <a:extLst>
              <a:ext uri="{FF2B5EF4-FFF2-40B4-BE49-F238E27FC236}">
                <a16:creationId xmlns:a16="http://schemas.microsoft.com/office/drawing/2014/main" id="{761DC248-A187-B4CE-0F64-54198FBB8B81}"/>
              </a:ext>
            </a:extLst>
          </p:cNvPr>
          <p:cNvSpPr/>
          <p:nvPr/>
        </p:nvSpPr>
        <p:spPr>
          <a:xfrm rot="10800000">
            <a:off x="6365810" y="3429000"/>
            <a:ext cx="1912775" cy="2045909"/>
          </a:xfrm>
          <a:prstGeom prst="triangle">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Isosceles Triangle 17">
            <a:extLst>
              <a:ext uri="{FF2B5EF4-FFF2-40B4-BE49-F238E27FC236}">
                <a16:creationId xmlns:a16="http://schemas.microsoft.com/office/drawing/2014/main" id="{E269EDDC-F5D9-09FC-0B45-57519346803F}"/>
              </a:ext>
            </a:extLst>
          </p:cNvPr>
          <p:cNvSpPr/>
          <p:nvPr/>
        </p:nvSpPr>
        <p:spPr>
          <a:xfrm>
            <a:off x="6574194" y="4177993"/>
            <a:ext cx="2560475" cy="2680007"/>
          </a:xfrm>
          <a:prstGeom prst="triangl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lowchart: Decision 18">
            <a:extLst>
              <a:ext uri="{FF2B5EF4-FFF2-40B4-BE49-F238E27FC236}">
                <a16:creationId xmlns:a16="http://schemas.microsoft.com/office/drawing/2014/main" id="{3C9AFE2E-BFBD-C29F-FB43-EA56D2491014}"/>
              </a:ext>
            </a:extLst>
          </p:cNvPr>
          <p:cNvSpPr/>
          <p:nvPr/>
        </p:nvSpPr>
        <p:spPr>
          <a:xfrm>
            <a:off x="6031073" y="776984"/>
            <a:ext cx="1086241" cy="1844048"/>
          </a:xfrm>
          <a:prstGeom prst="flowChartDecision">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lowchart: Decision 21">
            <a:extLst>
              <a:ext uri="{FF2B5EF4-FFF2-40B4-BE49-F238E27FC236}">
                <a16:creationId xmlns:a16="http://schemas.microsoft.com/office/drawing/2014/main" id="{88B393D1-6F57-12D1-D1D1-B1CCA9663A2A}"/>
              </a:ext>
            </a:extLst>
          </p:cNvPr>
          <p:cNvSpPr/>
          <p:nvPr/>
        </p:nvSpPr>
        <p:spPr>
          <a:xfrm>
            <a:off x="5884117" y="226246"/>
            <a:ext cx="649644" cy="987794"/>
          </a:xfrm>
          <a:prstGeom prst="flowChartDecision">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lowchart: Decision 22">
            <a:extLst>
              <a:ext uri="{FF2B5EF4-FFF2-40B4-BE49-F238E27FC236}">
                <a16:creationId xmlns:a16="http://schemas.microsoft.com/office/drawing/2014/main" id="{55CEFACD-5EBB-E4A0-7239-A954A0B4489B}"/>
              </a:ext>
            </a:extLst>
          </p:cNvPr>
          <p:cNvSpPr/>
          <p:nvPr/>
        </p:nvSpPr>
        <p:spPr>
          <a:xfrm rot="187737">
            <a:off x="6032108" y="4270857"/>
            <a:ext cx="1156718" cy="2242351"/>
          </a:xfrm>
          <a:prstGeom prst="flowChartDecision">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Isosceles Triangle 23">
            <a:extLst>
              <a:ext uri="{FF2B5EF4-FFF2-40B4-BE49-F238E27FC236}">
                <a16:creationId xmlns:a16="http://schemas.microsoft.com/office/drawing/2014/main" id="{2A85CDC7-5940-2F9F-3822-2211654A25DB}"/>
              </a:ext>
            </a:extLst>
          </p:cNvPr>
          <p:cNvSpPr/>
          <p:nvPr/>
        </p:nvSpPr>
        <p:spPr>
          <a:xfrm>
            <a:off x="5677106" y="5750733"/>
            <a:ext cx="897087" cy="1170233"/>
          </a:xfrm>
          <a:prstGeom prst="triangle">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11255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2E4A8D-8657-7974-E11C-45957FED3F8F}"/>
              </a:ext>
            </a:extLst>
          </p:cNvPr>
          <p:cNvSpPr txBox="1"/>
          <p:nvPr/>
        </p:nvSpPr>
        <p:spPr>
          <a:xfrm>
            <a:off x="830426" y="1739873"/>
            <a:ext cx="4226768" cy="2308324"/>
          </a:xfrm>
          <a:prstGeom prst="rect">
            <a:avLst/>
          </a:prstGeom>
          <a:noFill/>
        </p:spPr>
        <p:txBody>
          <a:bodyPr wrap="square">
            <a:spAutoFit/>
          </a:bodyPr>
          <a:lstStyle/>
          <a:p>
            <a:endParaRPr lang="en-IN" dirty="0"/>
          </a:p>
          <a:p>
            <a:r>
              <a:rPr lang="en-IN" dirty="0"/>
              <a:t>To pioneer a data-driven approach in </a:t>
            </a:r>
            <a:r>
              <a:rPr lang="en-IN" dirty="0" err="1"/>
              <a:t>analyzing</a:t>
            </a:r>
            <a:r>
              <a:rPr lang="en-IN" dirty="0"/>
              <a:t> financial metrics, empowering organizations to unlock hidden opportunities, drive sustainable growth, and foster informed decision-making.</a:t>
            </a:r>
          </a:p>
          <a:p>
            <a:endParaRPr lang="en-IN" dirty="0"/>
          </a:p>
          <a:p>
            <a:r>
              <a:rPr lang="en-IN" dirty="0"/>
              <a:t> </a:t>
            </a:r>
          </a:p>
        </p:txBody>
      </p:sp>
      <p:sp>
        <p:nvSpPr>
          <p:cNvPr id="4" name="TextBox 3">
            <a:extLst>
              <a:ext uri="{FF2B5EF4-FFF2-40B4-BE49-F238E27FC236}">
                <a16:creationId xmlns:a16="http://schemas.microsoft.com/office/drawing/2014/main" id="{BAE3CB4B-85B5-55DE-54B3-516D85B2CBCC}"/>
              </a:ext>
            </a:extLst>
          </p:cNvPr>
          <p:cNvSpPr txBox="1"/>
          <p:nvPr/>
        </p:nvSpPr>
        <p:spPr>
          <a:xfrm>
            <a:off x="6802017" y="1739873"/>
            <a:ext cx="4823927" cy="3139321"/>
          </a:xfrm>
          <a:prstGeom prst="rect">
            <a:avLst/>
          </a:prstGeom>
          <a:noFill/>
        </p:spPr>
        <p:txBody>
          <a:bodyPr wrap="square" rtlCol="0">
            <a:spAutoFit/>
          </a:bodyPr>
          <a:lstStyle/>
          <a:p>
            <a:endParaRPr lang="en-IN" dirty="0"/>
          </a:p>
          <a:p>
            <a:r>
              <a:rPr lang="en-IN" dirty="0"/>
              <a:t>Our mission is to conduct a thorough analysis of financial datasets, utilizing advanced data processing techniques and insightful visualization methods. By providing comprehensive insights into sales and profit trends, we aim to equip businesses with the knowledge needed to optimize performance, identify strategic opportunities, and navigate market complexities with confidence and clarity.</a:t>
            </a:r>
          </a:p>
          <a:p>
            <a:endParaRPr lang="en-IN" dirty="0"/>
          </a:p>
        </p:txBody>
      </p:sp>
      <p:sp>
        <p:nvSpPr>
          <p:cNvPr id="8" name="TextBox 7">
            <a:extLst>
              <a:ext uri="{FF2B5EF4-FFF2-40B4-BE49-F238E27FC236}">
                <a16:creationId xmlns:a16="http://schemas.microsoft.com/office/drawing/2014/main" id="{5E4324A3-6E38-BE94-EE70-66F34D249AC6}"/>
              </a:ext>
            </a:extLst>
          </p:cNvPr>
          <p:cNvSpPr txBox="1"/>
          <p:nvPr/>
        </p:nvSpPr>
        <p:spPr>
          <a:xfrm>
            <a:off x="3377681" y="284826"/>
            <a:ext cx="4338735" cy="727788"/>
          </a:xfrm>
          <a:custGeom>
            <a:avLst/>
            <a:gdLst/>
            <a:ahLst/>
            <a:cxnLst/>
            <a:rect l="l" t="t" r="r" b="b"/>
            <a:pathLst>
              <a:path w="4338735" h="727788">
                <a:moveTo>
                  <a:pt x="3585444" y="369320"/>
                </a:moveTo>
                <a:cubicBezTo>
                  <a:pt x="3601815" y="369320"/>
                  <a:pt x="3615284" y="376464"/>
                  <a:pt x="3625851" y="390752"/>
                </a:cubicBezTo>
                <a:cubicBezTo>
                  <a:pt x="3641477" y="411588"/>
                  <a:pt x="3649291" y="440163"/>
                  <a:pt x="3649291" y="476477"/>
                </a:cubicBezTo>
                <a:cubicBezTo>
                  <a:pt x="3649291" y="505498"/>
                  <a:pt x="3644603" y="525962"/>
                  <a:pt x="3635227" y="537868"/>
                </a:cubicBezTo>
                <a:cubicBezTo>
                  <a:pt x="3625851" y="549775"/>
                  <a:pt x="3613944" y="555728"/>
                  <a:pt x="3599508" y="555728"/>
                </a:cubicBezTo>
                <a:cubicBezTo>
                  <a:pt x="3580160" y="555728"/>
                  <a:pt x="3564571" y="544938"/>
                  <a:pt x="3552739" y="523358"/>
                </a:cubicBezTo>
                <a:cubicBezTo>
                  <a:pt x="3540907" y="501777"/>
                  <a:pt x="3534991" y="476105"/>
                  <a:pt x="3534991" y="446339"/>
                </a:cubicBezTo>
                <a:cubicBezTo>
                  <a:pt x="3534991" y="427884"/>
                  <a:pt x="3537447" y="412778"/>
                  <a:pt x="3542358" y="401021"/>
                </a:cubicBezTo>
                <a:cubicBezTo>
                  <a:pt x="3547269" y="389263"/>
                  <a:pt x="3553706" y="381041"/>
                  <a:pt x="3561668" y="376353"/>
                </a:cubicBezTo>
                <a:cubicBezTo>
                  <a:pt x="3569631" y="371664"/>
                  <a:pt x="3577556" y="369320"/>
                  <a:pt x="3585444" y="369320"/>
                </a:cubicBezTo>
                <a:close/>
                <a:moveTo>
                  <a:pt x="1118469" y="369320"/>
                </a:moveTo>
                <a:cubicBezTo>
                  <a:pt x="1134840" y="369320"/>
                  <a:pt x="1148309" y="376464"/>
                  <a:pt x="1158876" y="390752"/>
                </a:cubicBezTo>
                <a:cubicBezTo>
                  <a:pt x="1174503" y="411588"/>
                  <a:pt x="1182316" y="440163"/>
                  <a:pt x="1182316" y="476477"/>
                </a:cubicBezTo>
                <a:cubicBezTo>
                  <a:pt x="1182316" y="505498"/>
                  <a:pt x="1177628" y="525962"/>
                  <a:pt x="1168252" y="537868"/>
                </a:cubicBezTo>
                <a:cubicBezTo>
                  <a:pt x="1158876" y="549775"/>
                  <a:pt x="1146969" y="555728"/>
                  <a:pt x="1132533" y="555728"/>
                </a:cubicBezTo>
                <a:cubicBezTo>
                  <a:pt x="1113185" y="555728"/>
                  <a:pt x="1097596" y="544938"/>
                  <a:pt x="1085764" y="523358"/>
                </a:cubicBezTo>
                <a:cubicBezTo>
                  <a:pt x="1073932" y="501777"/>
                  <a:pt x="1068016" y="476105"/>
                  <a:pt x="1068016" y="446339"/>
                </a:cubicBezTo>
                <a:cubicBezTo>
                  <a:pt x="1068016" y="427884"/>
                  <a:pt x="1070472" y="412778"/>
                  <a:pt x="1075383" y="401021"/>
                </a:cubicBezTo>
                <a:cubicBezTo>
                  <a:pt x="1080294" y="389263"/>
                  <a:pt x="1086731" y="381041"/>
                  <a:pt x="1094693" y="376353"/>
                </a:cubicBezTo>
                <a:cubicBezTo>
                  <a:pt x="1102656" y="371664"/>
                  <a:pt x="1110581" y="369320"/>
                  <a:pt x="1118469" y="369320"/>
                </a:cubicBezTo>
                <a:close/>
                <a:moveTo>
                  <a:pt x="2227387" y="368427"/>
                </a:moveTo>
                <a:cubicBezTo>
                  <a:pt x="2234382" y="368427"/>
                  <a:pt x="2241563" y="370548"/>
                  <a:pt x="2248930" y="374790"/>
                </a:cubicBezTo>
                <a:cubicBezTo>
                  <a:pt x="2256297" y="379031"/>
                  <a:pt x="2262213" y="385319"/>
                  <a:pt x="2266678" y="393654"/>
                </a:cubicBezTo>
                <a:cubicBezTo>
                  <a:pt x="2271143" y="401988"/>
                  <a:pt x="2273821" y="411216"/>
                  <a:pt x="2274714" y="421336"/>
                </a:cubicBezTo>
                <a:lnTo>
                  <a:pt x="2274714" y="526706"/>
                </a:lnTo>
                <a:cubicBezTo>
                  <a:pt x="2262064" y="540250"/>
                  <a:pt x="2248967" y="547021"/>
                  <a:pt x="2235424" y="547021"/>
                </a:cubicBezTo>
                <a:cubicBezTo>
                  <a:pt x="2219350" y="547021"/>
                  <a:pt x="2204765" y="539022"/>
                  <a:pt x="2191668" y="523023"/>
                </a:cubicBezTo>
                <a:cubicBezTo>
                  <a:pt x="2178571" y="507024"/>
                  <a:pt x="2172023" y="483992"/>
                  <a:pt x="2172023" y="453929"/>
                </a:cubicBezTo>
                <a:cubicBezTo>
                  <a:pt x="2172023" y="424164"/>
                  <a:pt x="2178795" y="401542"/>
                  <a:pt x="2192338" y="386064"/>
                </a:cubicBezTo>
                <a:cubicBezTo>
                  <a:pt x="2202607" y="374306"/>
                  <a:pt x="2214290" y="368427"/>
                  <a:pt x="2227387" y="368427"/>
                </a:cubicBezTo>
                <a:close/>
                <a:moveTo>
                  <a:pt x="3761433" y="354810"/>
                </a:moveTo>
                <a:lnTo>
                  <a:pt x="3699818" y="379813"/>
                </a:lnTo>
                <a:lnTo>
                  <a:pt x="3703167" y="387850"/>
                </a:lnTo>
                <a:cubicBezTo>
                  <a:pt x="3708971" y="385617"/>
                  <a:pt x="3713957" y="384501"/>
                  <a:pt x="3718124" y="384501"/>
                </a:cubicBezTo>
                <a:cubicBezTo>
                  <a:pt x="3721993" y="384501"/>
                  <a:pt x="3725082" y="385468"/>
                  <a:pt x="3727388" y="387403"/>
                </a:cubicBezTo>
                <a:cubicBezTo>
                  <a:pt x="3729695" y="389338"/>
                  <a:pt x="3731407" y="392984"/>
                  <a:pt x="3732523" y="398342"/>
                </a:cubicBezTo>
                <a:cubicBezTo>
                  <a:pt x="3733639" y="403700"/>
                  <a:pt x="3734197" y="418657"/>
                  <a:pt x="3734197" y="443214"/>
                </a:cubicBezTo>
                <a:lnTo>
                  <a:pt x="3734197" y="519116"/>
                </a:lnTo>
                <a:cubicBezTo>
                  <a:pt x="3734197" y="533999"/>
                  <a:pt x="3732374" y="544082"/>
                  <a:pt x="3728728" y="549365"/>
                </a:cubicBezTo>
                <a:cubicBezTo>
                  <a:pt x="3725082" y="554649"/>
                  <a:pt x="3718050" y="557290"/>
                  <a:pt x="3707632" y="557290"/>
                </a:cubicBezTo>
                <a:lnTo>
                  <a:pt x="3703167" y="557290"/>
                </a:lnTo>
                <a:lnTo>
                  <a:pt x="3703167" y="565327"/>
                </a:lnTo>
                <a:lnTo>
                  <a:pt x="3804295" y="565327"/>
                </a:lnTo>
                <a:lnTo>
                  <a:pt x="3804295" y="557290"/>
                </a:lnTo>
                <a:cubicBezTo>
                  <a:pt x="3793133" y="557290"/>
                  <a:pt x="3785729" y="556286"/>
                  <a:pt x="3782083" y="554277"/>
                </a:cubicBezTo>
                <a:cubicBezTo>
                  <a:pt x="3778437" y="552267"/>
                  <a:pt x="3775572" y="549105"/>
                  <a:pt x="3773488" y="544789"/>
                </a:cubicBezTo>
                <a:cubicBezTo>
                  <a:pt x="3771851" y="541515"/>
                  <a:pt x="3771032" y="532957"/>
                  <a:pt x="3771032" y="519116"/>
                </a:cubicBezTo>
                <a:lnTo>
                  <a:pt x="3771032" y="411290"/>
                </a:lnTo>
                <a:cubicBezTo>
                  <a:pt x="3788594" y="391942"/>
                  <a:pt x="3806230" y="382268"/>
                  <a:pt x="3823941" y="382268"/>
                </a:cubicBezTo>
                <a:cubicBezTo>
                  <a:pt x="3835401" y="382268"/>
                  <a:pt x="3843549" y="386473"/>
                  <a:pt x="3848386" y="394882"/>
                </a:cubicBezTo>
                <a:cubicBezTo>
                  <a:pt x="3853223" y="403290"/>
                  <a:pt x="3855641" y="416797"/>
                  <a:pt x="3855641" y="435400"/>
                </a:cubicBezTo>
                <a:lnTo>
                  <a:pt x="3855641" y="519116"/>
                </a:lnTo>
                <a:cubicBezTo>
                  <a:pt x="3855641" y="530873"/>
                  <a:pt x="3855343" y="537868"/>
                  <a:pt x="3854748" y="540101"/>
                </a:cubicBezTo>
                <a:cubicBezTo>
                  <a:pt x="3853260" y="545756"/>
                  <a:pt x="3850618" y="550035"/>
                  <a:pt x="3846823" y="552937"/>
                </a:cubicBezTo>
                <a:cubicBezTo>
                  <a:pt x="3843028" y="555839"/>
                  <a:pt x="3836368" y="557290"/>
                  <a:pt x="3826843" y="557290"/>
                </a:cubicBezTo>
                <a:lnTo>
                  <a:pt x="3822601" y="557290"/>
                </a:lnTo>
                <a:lnTo>
                  <a:pt x="3822601" y="565327"/>
                </a:lnTo>
                <a:lnTo>
                  <a:pt x="3923730" y="565327"/>
                </a:lnTo>
                <a:lnTo>
                  <a:pt x="3923730" y="557290"/>
                </a:lnTo>
                <a:cubicBezTo>
                  <a:pt x="3913907" y="557290"/>
                  <a:pt x="3907173" y="556249"/>
                  <a:pt x="3903527" y="554165"/>
                </a:cubicBezTo>
                <a:cubicBezTo>
                  <a:pt x="3899880" y="552081"/>
                  <a:pt x="3897239" y="549179"/>
                  <a:pt x="3895601" y="545458"/>
                </a:cubicBezTo>
                <a:cubicBezTo>
                  <a:pt x="3893518" y="540845"/>
                  <a:pt x="3892476" y="532064"/>
                  <a:pt x="3892476" y="519116"/>
                </a:cubicBezTo>
                <a:lnTo>
                  <a:pt x="3892476" y="431828"/>
                </a:lnTo>
                <a:cubicBezTo>
                  <a:pt x="3892476" y="413374"/>
                  <a:pt x="3890839" y="399681"/>
                  <a:pt x="3887565" y="390752"/>
                </a:cubicBezTo>
                <a:cubicBezTo>
                  <a:pt x="3882802" y="377952"/>
                  <a:pt x="3876403" y="368762"/>
                  <a:pt x="3868366" y="363181"/>
                </a:cubicBezTo>
                <a:cubicBezTo>
                  <a:pt x="3860329" y="357600"/>
                  <a:pt x="3850730" y="354810"/>
                  <a:pt x="3839568" y="354810"/>
                </a:cubicBezTo>
                <a:cubicBezTo>
                  <a:pt x="3817839" y="354810"/>
                  <a:pt x="3794994" y="369246"/>
                  <a:pt x="3771032" y="398119"/>
                </a:cubicBezTo>
                <a:lnTo>
                  <a:pt x="3771032" y="354810"/>
                </a:lnTo>
                <a:close/>
                <a:moveTo>
                  <a:pt x="3592364" y="354810"/>
                </a:moveTo>
                <a:cubicBezTo>
                  <a:pt x="3575398" y="354810"/>
                  <a:pt x="3559324" y="359237"/>
                  <a:pt x="3544144" y="368093"/>
                </a:cubicBezTo>
                <a:cubicBezTo>
                  <a:pt x="3528963" y="376948"/>
                  <a:pt x="3516722" y="390640"/>
                  <a:pt x="3507421" y="409169"/>
                </a:cubicBezTo>
                <a:cubicBezTo>
                  <a:pt x="3498119" y="427698"/>
                  <a:pt x="3493468" y="446339"/>
                  <a:pt x="3493468" y="465091"/>
                </a:cubicBezTo>
                <a:cubicBezTo>
                  <a:pt x="3493468" y="490839"/>
                  <a:pt x="3501133" y="514056"/>
                  <a:pt x="3516462" y="534743"/>
                </a:cubicBezTo>
                <a:cubicBezTo>
                  <a:pt x="3534619" y="559300"/>
                  <a:pt x="3559101" y="571578"/>
                  <a:pt x="3589909" y="571578"/>
                </a:cubicBezTo>
                <a:cubicBezTo>
                  <a:pt x="3608810" y="571578"/>
                  <a:pt x="3625962" y="566815"/>
                  <a:pt x="3641366" y="557290"/>
                </a:cubicBezTo>
                <a:cubicBezTo>
                  <a:pt x="3656770" y="547765"/>
                  <a:pt x="3668862" y="533627"/>
                  <a:pt x="3677643" y="514874"/>
                </a:cubicBezTo>
                <a:cubicBezTo>
                  <a:pt x="3686424" y="496122"/>
                  <a:pt x="3690814" y="477593"/>
                  <a:pt x="3690814" y="459287"/>
                </a:cubicBezTo>
                <a:cubicBezTo>
                  <a:pt x="3690814" y="433242"/>
                  <a:pt x="3682852" y="410174"/>
                  <a:pt x="3666927" y="390082"/>
                </a:cubicBezTo>
                <a:cubicBezTo>
                  <a:pt x="3648175" y="366567"/>
                  <a:pt x="3623320" y="354810"/>
                  <a:pt x="3592364" y="354810"/>
                </a:cubicBezTo>
                <a:close/>
                <a:moveTo>
                  <a:pt x="3438774" y="354810"/>
                </a:moveTo>
                <a:lnTo>
                  <a:pt x="3377159" y="379813"/>
                </a:lnTo>
                <a:lnTo>
                  <a:pt x="3380284" y="387850"/>
                </a:lnTo>
                <a:cubicBezTo>
                  <a:pt x="3386237" y="385617"/>
                  <a:pt x="3391297" y="384501"/>
                  <a:pt x="3395465" y="384501"/>
                </a:cubicBezTo>
                <a:cubicBezTo>
                  <a:pt x="3399334" y="384501"/>
                  <a:pt x="3402385" y="385431"/>
                  <a:pt x="3404618" y="387291"/>
                </a:cubicBezTo>
                <a:cubicBezTo>
                  <a:pt x="3406850" y="389152"/>
                  <a:pt x="3408487" y="392463"/>
                  <a:pt x="3409529" y="397226"/>
                </a:cubicBezTo>
                <a:cubicBezTo>
                  <a:pt x="3410868" y="403774"/>
                  <a:pt x="3411538" y="418136"/>
                  <a:pt x="3411538" y="440311"/>
                </a:cubicBezTo>
                <a:lnTo>
                  <a:pt x="3411538" y="519116"/>
                </a:lnTo>
                <a:cubicBezTo>
                  <a:pt x="3411538" y="531766"/>
                  <a:pt x="3410533" y="540324"/>
                  <a:pt x="3408524" y="544789"/>
                </a:cubicBezTo>
                <a:cubicBezTo>
                  <a:pt x="3406515" y="549254"/>
                  <a:pt x="3403799" y="552453"/>
                  <a:pt x="3400376" y="554388"/>
                </a:cubicBezTo>
                <a:cubicBezTo>
                  <a:pt x="3396953" y="556323"/>
                  <a:pt x="3390256" y="557290"/>
                  <a:pt x="3380284" y="557290"/>
                </a:cubicBezTo>
                <a:lnTo>
                  <a:pt x="3380284" y="565327"/>
                </a:lnTo>
                <a:lnTo>
                  <a:pt x="3479627" y="565327"/>
                </a:lnTo>
                <a:lnTo>
                  <a:pt x="3479627" y="557290"/>
                </a:lnTo>
                <a:cubicBezTo>
                  <a:pt x="3469953" y="557290"/>
                  <a:pt x="3463293" y="556249"/>
                  <a:pt x="3459647" y="554165"/>
                </a:cubicBezTo>
                <a:cubicBezTo>
                  <a:pt x="3456000" y="552081"/>
                  <a:pt x="3453247" y="548919"/>
                  <a:pt x="3451387" y="544677"/>
                </a:cubicBezTo>
                <a:cubicBezTo>
                  <a:pt x="3449526" y="540436"/>
                  <a:pt x="3448596" y="531915"/>
                  <a:pt x="3448596" y="519116"/>
                </a:cubicBezTo>
                <a:lnTo>
                  <a:pt x="3448596" y="354810"/>
                </a:lnTo>
                <a:close/>
                <a:moveTo>
                  <a:pt x="3267175" y="354810"/>
                </a:moveTo>
                <a:cubicBezTo>
                  <a:pt x="3248869" y="354810"/>
                  <a:pt x="3233949" y="360465"/>
                  <a:pt x="3222415" y="371776"/>
                </a:cubicBezTo>
                <a:cubicBezTo>
                  <a:pt x="3210880" y="383087"/>
                  <a:pt x="3205113" y="397151"/>
                  <a:pt x="3205113" y="413969"/>
                </a:cubicBezTo>
                <a:cubicBezTo>
                  <a:pt x="3205113" y="426917"/>
                  <a:pt x="3208462" y="437633"/>
                  <a:pt x="3215159" y="446116"/>
                </a:cubicBezTo>
                <a:cubicBezTo>
                  <a:pt x="3221857" y="454748"/>
                  <a:pt x="3235995" y="464422"/>
                  <a:pt x="3257575" y="475137"/>
                </a:cubicBezTo>
                <a:cubicBezTo>
                  <a:pt x="3279155" y="485853"/>
                  <a:pt x="3293555" y="494708"/>
                  <a:pt x="3300773" y="501703"/>
                </a:cubicBezTo>
                <a:cubicBezTo>
                  <a:pt x="3307991" y="508698"/>
                  <a:pt x="3311600" y="517330"/>
                  <a:pt x="3311600" y="527599"/>
                </a:cubicBezTo>
                <a:cubicBezTo>
                  <a:pt x="3311600" y="536082"/>
                  <a:pt x="3308363" y="543338"/>
                  <a:pt x="3301889" y="549365"/>
                </a:cubicBezTo>
                <a:cubicBezTo>
                  <a:pt x="3295415" y="555393"/>
                  <a:pt x="3287043" y="558407"/>
                  <a:pt x="3276774" y="558407"/>
                </a:cubicBezTo>
                <a:cubicBezTo>
                  <a:pt x="3262189" y="558407"/>
                  <a:pt x="3249018" y="553123"/>
                  <a:pt x="3237260" y="542556"/>
                </a:cubicBezTo>
                <a:cubicBezTo>
                  <a:pt x="3225503" y="531990"/>
                  <a:pt x="3217541" y="516288"/>
                  <a:pt x="3213373" y="495452"/>
                </a:cubicBezTo>
                <a:lnTo>
                  <a:pt x="3206006" y="495452"/>
                </a:lnTo>
                <a:lnTo>
                  <a:pt x="3206006" y="568452"/>
                </a:lnTo>
                <a:lnTo>
                  <a:pt x="3213373" y="568452"/>
                </a:lnTo>
                <a:cubicBezTo>
                  <a:pt x="3215308" y="564583"/>
                  <a:pt x="3217987" y="562648"/>
                  <a:pt x="3221410" y="562648"/>
                </a:cubicBezTo>
                <a:cubicBezTo>
                  <a:pt x="3224535" y="562648"/>
                  <a:pt x="3228554" y="563392"/>
                  <a:pt x="3233465" y="564881"/>
                </a:cubicBezTo>
                <a:cubicBezTo>
                  <a:pt x="3249539" y="569345"/>
                  <a:pt x="3263826" y="571578"/>
                  <a:pt x="3276328" y="571578"/>
                </a:cubicBezTo>
                <a:cubicBezTo>
                  <a:pt x="3293741" y="571578"/>
                  <a:pt x="3309479" y="565885"/>
                  <a:pt x="3323543" y="554500"/>
                </a:cubicBezTo>
                <a:cubicBezTo>
                  <a:pt x="3337608" y="543114"/>
                  <a:pt x="3344640" y="528120"/>
                  <a:pt x="3344640" y="509516"/>
                </a:cubicBezTo>
                <a:cubicBezTo>
                  <a:pt x="3344640" y="485406"/>
                  <a:pt x="3329534" y="465984"/>
                  <a:pt x="3299322" y="451250"/>
                </a:cubicBezTo>
                <a:lnTo>
                  <a:pt x="3266728" y="435400"/>
                </a:lnTo>
                <a:cubicBezTo>
                  <a:pt x="3252590" y="428554"/>
                  <a:pt x="3243213" y="422080"/>
                  <a:pt x="3238600" y="415978"/>
                </a:cubicBezTo>
                <a:cubicBezTo>
                  <a:pt x="3233837" y="410025"/>
                  <a:pt x="3231456" y="402881"/>
                  <a:pt x="3231456" y="394547"/>
                </a:cubicBezTo>
                <a:cubicBezTo>
                  <a:pt x="3231456" y="387850"/>
                  <a:pt x="3234656" y="381748"/>
                  <a:pt x="3241055" y="376241"/>
                </a:cubicBezTo>
                <a:cubicBezTo>
                  <a:pt x="3247455" y="370734"/>
                  <a:pt x="3255864" y="367981"/>
                  <a:pt x="3266282" y="367981"/>
                </a:cubicBezTo>
                <a:cubicBezTo>
                  <a:pt x="3279974" y="367981"/>
                  <a:pt x="3291248" y="371925"/>
                  <a:pt x="3300103" y="379813"/>
                </a:cubicBezTo>
                <a:cubicBezTo>
                  <a:pt x="3308958" y="387701"/>
                  <a:pt x="3316214" y="402583"/>
                  <a:pt x="3321869" y="424461"/>
                </a:cubicBezTo>
                <a:lnTo>
                  <a:pt x="3329236" y="424461"/>
                </a:lnTo>
                <a:lnTo>
                  <a:pt x="3329236" y="354810"/>
                </a:lnTo>
                <a:lnTo>
                  <a:pt x="3321869" y="354810"/>
                </a:lnTo>
                <a:cubicBezTo>
                  <a:pt x="3320083" y="358382"/>
                  <a:pt x="3318520" y="360688"/>
                  <a:pt x="3317181" y="361730"/>
                </a:cubicBezTo>
                <a:cubicBezTo>
                  <a:pt x="3315842" y="362772"/>
                  <a:pt x="3313981" y="363293"/>
                  <a:pt x="3311600" y="363293"/>
                </a:cubicBezTo>
                <a:cubicBezTo>
                  <a:pt x="3309070" y="363293"/>
                  <a:pt x="3304010" y="362177"/>
                  <a:pt x="3296419" y="359944"/>
                </a:cubicBezTo>
                <a:cubicBezTo>
                  <a:pt x="3284960" y="356521"/>
                  <a:pt x="3275211" y="354810"/>
                  <a:pt x="3267175" y="354810"/>
                </a:cubicBezTo>
                <a:close/>
                <a:moveTo>
                  <a:pt x="3086200" y="354810"/>
                </a:moveTo>
                <a:cubicBezTo>
                  <a:pt x="3067894" y="354810"/>
                  <a:pt x="3052974" y="360465"/>
                  <a:pt x="3041440" y="371776"/>
                </a:cubicBezTo>
                <a:cubicBezTo>
                  <a:pt x="3029905" y="383087"/>
                  <a:pt x="3024138" y="397151"/>
                  <a:pt x="3024138" y="413969"/>
                </a:cubicBezTo>
                <a:cubicBezTo>
                  <a:pt x="3024138" y="426917"/>
                  <a:pt x="3027487" y="437633"/>
                  <a:pt x="3034184" y="446116"/>
                </a:cubicBezTo>
                <a:cubicBezTo>
                  <a:pt x="3040882" y="454748"/>
                  <a:pt x="3055020" y="464422"/>
                  <a:pt x="3076600" y="475137"/>
                </a:cubicBezTo>
                <a:cubicBezTo>
                  <a:pt x="3098180" y="485853"/>
                  <a:pt x="3112580" y="494708"/>
                  <a:pt x="3119798" y="501703"/>
                </a:cubicBezTo>
                <a:cubicBezTo>
                  <a:pt x="3127016" y="508698"/>
                  <a:pt x="3130625" y="517330"/>
                  <a:pt x="3130625" y="527599"/>
                </a:cubicBezTo>
                <a:cubicBezTo>
                  <a:pt x="3130625" y="536082"/>
                  <a:pt x="3127388" y="543338"/>
                  <a:pt x="3120914" y="549365"/>
                </a:cubicBezTo>
                <a:cubicBezTo>
                  <a:pt x="3114440" y="555393"/>
                  <a:pt x="3106068" y="558407"/>
                  <a:pt x="3095799" y="558407"/>
                </a:cubicBezTo>
                <a:cubicBezTo>
                  <a:pt x="3081214" y="558407"/>
                  <a:pt x="3068043" y="553123"/>
                  <a:pt x="3056285" y="542556"/>
                </a:cubicBezTo>
                <a:cubicBezTo>
                  <a:pt x="3044528" y="531990"/>
                  <a:pt x="3036566" y="516288"/>
                  <a:pt x="3032398" y="495452"/>
                </a:cubicBezTo>
                <a:lnTo>
                  <a:pt x="3025031" y="495452"/>
                </a:lnTo>
                <a:lnTo>
                  <a:pt x="3025031" y="568452"/>
                </a:lnTo>
                <a:lnTo>
                  <a:pt x="3032398" y="568452"/>
                </a:lnTo>
                <a:cubicBezTo>
                  <a:pt x="3034333" y="564583"/>
                  <a:pt x="3037012" y="562648"/>
                  <a:pt x="3040435" y="562648"/>
                </a:cubicBezTo>
                <a:cubicBezTo>
                  <a:pt x="3043560" y="562648"/>
                  <a:pt x="3047579" y="563392"/>
                  <a:pt x="3052490" y="564881"/>
                </a:cubicBezTo>
                <a:cubicBezTo>
                  <a:pt x="3068564" y="569345"/>
                  <a:pt x="3082851" y="571578"/>
                  <a:pt x="3095353" y="571578"/>
                </a:cubicBezTo>
                <a:cubicBezTo>
                  <a:pt x="3112766" y="571578"/>
                  <a:pt x="3128504" y="565885"/>
                  <a:pt x="3142568" y="554500"/>
                </a:cubicBezTo>
                <a:cubicBezTo>
                  <a:pt x="3156633" y="543114"/>
                  <a:pt x="3163665" y="528120"/>
                  <a:pt x="3163665" y="509516"/>
                </a:cubicBezTo>
                <a:cubicBezTo>
                  <a:pt x="3163665" y="485406"/>
                  <a:pt x="3148559" y="465984"/>
                  <a:pt x="3118347" y="451250"/>
                </a:cubicBezTo>
                <a:lnTo>
                  <a:pt x="3085753" y="435400"/>
                </a:lnTo>
                <a:cubicBezTo>
                  <a:pt x="3071615" y="428554"/>
                  <a:pt x="3062238" y="422080"/>
                  <a:pt x="3057625" y="415978"/>
                </a:cubicBezTo>
                <a:cubicBezTo>
                  <a:pt x="3052862" y="410025"/>
                  <a:pt x="3050481" y="402881"/>
                  <a:pt x="3050481" y="394547"/>
                </a:cubicBezTo>
                <a:cubicBezTo>
                  <a:pt x="3050481" y="387850"/>
                  <a:pt x="3053681" y="381748"/>
                  <a:pt x="3060080" y="376241"/>
                </a:cubicBezTo>
                <a:cubicBezTo>
                  <a:pt x="3066480" y="370734"/>
                  <a:pt x="3074889" y="367981"/>
                  <a:pt x="3085307" y="367981"/>
                </a:cubicBezTo>
                <a:cubicBezTo>
                  <a:pt x="3098999" y="367981"/>
                  <a:pt x="3110273" y="371925"/>
                  <a:pt x="3119128" y="379813"/>
                </a:cubicBezTo>
                <a:cubicBezTo>
                  <a:pt x="3127983" y="387701"/>
                  <a:pt x="3135239" y="402583"/>
                  <a:pt x="3140894" y="424461"/>
                </a:cubicBezTo>
                <a:lnTo>
                  <a:pt x="3148261" y="424461"/>
                </a:lnTo>
                <a:lnTo>
                  <a:pt x="3148261" y="354810"/>
                </a:lnTo>
                <a:lnTo>
                  <a:pt x="3140894" y="354810"/>
                </a:lnTo>
                <a:cubicBezTo>
                  <a:pt x="3139108" y="358382"/>
                  <a:pt x="3137545" y="360688"/>
                  <a:pt x="3136206" y="361730"/>
                </a:cubicBezTo>
                <a:cubicBezTo>
                  <a:pt x="3134867" y="362772"/>
                  <a:pt x="3133006" y="363293"/>
                  <a:pt x="3130625" y="363293"/>
                </a:cubicBezTo>
                <a:cubicBezTo>
                  <a:pt x="3128095" y="363293"/>
                  <a:pt x="3123035" y="362177"/>
                  <a:pt x="3115444" y="359944"/>
                </a:cubicBezTo>
                <a:cubicBezTo>
                  <a:pt x="3103985" y="356521"/>
                  <a:pt x="3094236" y="354810"/>
                  <a:pt x="3086200" y="354810"/>
                </a:cubicBezTo>
                <a:close/>
                <a:moveTo>
                  <a:pt x="2962524" y="354810"/>
                </a:moveTo>
                <a:lnTo>
                  <a:pt x="2900909" y="379813"/>
                </a:lnTo>
                <a:lnTo>
                  <a:pt x="2904034" y="387850"/>
                </a:lnTo>
                <a:cubicBezTo>
                  <a:pt x="2909987" y="385617"/>
                  <a:pt x="2915047" y="384501"/>
                  <a:pt x="2919215" y="384501"/>
                </a:cubicBezTo>
                <a:cubicBezTo>
                  <a:pt x="2923084" y="384501"/>
                  <a:pt x="2926135" y="385431"/>
                  <a:pt x="2928368" y="387291"/>
                </a:cubicBezTo>
                <a:cubicBezTo>
                  <a:pt x="2930600" y="389152"/>
                  <a:pt x="2932237" y="392463"/>
                  <a:pt x="2933279" y="397226"/>
                </a:cubicBezTo>
                <a:cubicBezTo>
                  <a:pt x="2934618" y="403774"/>
                  <a:pt x="2935288" y="418136"/>
                  <a:pt x="2935288" y="440311"/>
                </a:cubicBezTo>
                <a:lnTo>
                  <a:pt x="2935288" y="519116"/>
                </a:lnTo>
                <a:cubicBezTo>
                  <a:pt x="2935288" y="531766"/>
                  <a:pt x="2934283" y="540324"/>
                  <a:pt x="2932274" y="544789"/>
                </a:cubicBezTo>
                <a:cubicBezTo>
                  <a:pt x="2930265" y="549254"/>
                  <a:pt x="2927549" y="552453"/>
                  <a:pt x="2924126" y="554388"/>
                </a:cubicBezTo>
                <a:cubicBezTo>
                  <a:pt x="2920703" y="556323"/>
                  <a:pt x="2914006" y="557290"/>
                  <a:pt x="2904034" y="557290"/>
                </a:cubicBezTo>
                <a:lnTo>
                  <a:pt x="2904034" y="565327"/>
                </a:lnTo>
                <a:lnTo>
                  <a:pt x="3003377" y="565327"/>
                </a:lnTo>
                <a:lnTo>
                  <a:pt x="3003377" y="557290"/>
                </a:lnTo>
                <a:cubicBezTo>
                  <a:pt x="2993703" y="557290"/>
                  <a:pt x="2987043" y="556249"/>
                  <a:pt x="2983397" y="554165"/>
                </a:cubicBezTo>
                <a:cubicBezTo>
                  <a:pt x="2979750" y="552081"/>
                  <a:pt x="2976997" y="548919"/>
                  <a:pt x="2975137" y="544677"/>
                </a:cubicBezTo>
                <a:cubicBezTo>
                  <a:pt x="2973276" y="540436"/>
                  <a:pt x="2972346" y="531915"/>
                  <a:pt x="2972346" y="519116"/>
                </a:cubicBezTo>
                <a:lnTo>
                  <a:pt x="2972346" y="354810"/>
                </a:lnTo>
                <a:close/>
                <a:moveTo>
                  <a:pt x="1961208" y="354810"/>
                </a:moveTo>
                <a:lnTo>
                  <a:pt x="1899593" y="379813"/>
                </a:lnTo>
                <a:lnTo>
                  <a:pt x="1902942" y="387850"/>
                </a:lnTo>
                <a:cubicBezTo>
                  <a:pt x="1908746" y="385617"/>
                  <a:pt x="1913732" y="384501"/>
                  <a:pt x="1917899" y="384501"/>
                </a:cubicBezTo>
                <a:cubicBezTo>
                  <a:pt x="1921769" y="384501"/>
                  <a:pt x="1924857" y="385468"/>
                  <a:pt x="1927164" y="387403"/>
                </a:cubicBezTo>
                <a:cubicBezTo>
                  <a:pt x="1929470" y="389338"/>
                  <a:pt x="1931182" y="392984"/>
                  <a:pt x="1932298" y="398342"/>
                </a:cubicBezTo>
                <a:cubicBezTo>
                  <a:pt x="1933414" y="403700"/>
                  <a:pt x="1933972" y="418657"/>
                  <a:pt x="1933972" y="443214"/>
                </a:cubicBezTo>
                <a:lnTo>
                  <a:pt x="1933972" y="519116"/>
                </a:lnTo>
                <a:cubicBezTo>
                  <a:pt x="1933972" y="533999"/>
                  <a:pt x="1932149" y="544082"/>
                  <a:pt x="1928503" y="549365"/>
                </a:cubicBezTo>
                <a:cubicBezTo>
                  <a:pt x="1924857" y="554649"/>
                  <a:pt x="1917825" y="557290"/>
                  <a:pt x="1907407" y="557290"/>
                </a:cubicBezTo>
                <a:lnTo>
                  <a:pt x="1902942" y="557290"/>
                </a:lnTo>
                <a:lnTo>
                  <a:pt x="1902942" y="565327"/>
                </a:lnTo>
                <a:lnTo>
                  <a:pt x="2004070" y="565327"/>
                </a:lnTo>
                <a:lnTo>
                  <a:pt x="2004070" y="557290"/>
                </a:lnTo>
                <a:cubicBezTo>
                  <a:pt x="1992908" y="557290"/>
                  <a:pt x="1985504" y="556286"/>
                  <a:pt x="1981858" y="554277"/>
                </a:cubicBezTo>
                <a:cubicBezTo>
                  <a:pt x="1978212" y="552267"/>
                  <a:pt x="1975347" y="549105"/>
                  <a:pt x="1973263" y="544789"/>
                </a:cubicBezTo>
                <a:cubicBezTo>
                  <a:pt x="1971626" y="541515"/>
                  <a:pt x="1970808" y="532957"/>
                  <a:pt x="1970808" y="519116"/>
                </a:cubicBezTo>
                <a:lnTo>
                  <a:pt x="1970808" y="411290"/>
                </a:lnTo>
                <a:cubicBezTo>
                  <a:pt x="1988369" y="391942"/>
                  <a:pt x="2006005" y="382268"/>
                  <a:pt x="2023716" y="382268"/>
                </a:cubicBezTo>
                <a:cubicBezTo>
                  <a:pt x="2035176" y="382268"/>
                  <a:pt x="2043324" y="386473"/>
                  <a:pt x="2048161" y="394882"/>
                </a:cubicBezTo>
                <a:cubicBezTo>
                  <a:pt x="2052998" y="403290"/>
                  <a:pt x="2055416" y="416797"/>
                  <a:pt x="2055416" y="435400"/>
                </a:cubicBezTo>
                <a:lnTo>
                  <a:pt x="2055416" y="519116"/>
                </a:lnTo>
                <a:cubicBezTo>
                  <a:pt x="2055416" y="530873"/>
                  <a:pt x="2055119" y="537868"/>
                  <a:pt x="2054523" y="540101"/>
                </a:cubicBezTo>
                <a:cubicBezTo>
                  <a:pt x="2053035" y="545756"/>
                  <a:pt x="2050393" y="550035"/>
                  <a:pt x="2046598" y="552937"/>
                </a:cubicBezTo>
                <a:cubicBezTo>
                  <a:pt x="2042803" y="555839"/>
                  <a:pt x="2036143" y="557290"/>
                  <a:pt x="2026618" y="557290"/>
                </a:cubicBezTo>
                <a:lnTo>
                  <a:pt x="2022376" y="557290"/>
                </a:lnTo>
                <a:lnTo>
                  <a:pt x="2022376" y="565327"/>
                </a:lnTo>
                <a:lnTo>
                  <a:pt x="2123505" y="565327"/>
                </a:lnTo>
                <a:lnTo>
                  <a:pt x="2123505" y="557290"/>
                </a:lnTo>
                <a:cubicBezTo>
                  <a:pt x="2113682" y="557290"/>
                  <a:pt x="2106948" y="556249"/>
                  <a:pt x="2103302" y="554165"/>
                </a:cubicBezTo>
                <a:cubicBezTo>
                  <a:pt x="2099655" y="552081"/>
                  <a:pt x="2097014" y="549179"/>
                  <a:pt x="2095377" y="545458"/>
                </a:cubicBezTo>
                <a:cubicBezTo>
                  <a:pt x="2093293" y="540845"/>
                  <a:pt x="2092251" y="532064"/>
                  <a:pt x="2092251" y="519116"/>
                </a:cubicBezTo>
                <a:lnTo>
                  <a:pt x="2092251" y="431828"/>
                </a:lnTo>
                <a:cubicBezTo>
                  <a:pt x="2092251" y="413374"/>
                  <a:pt x="2090614" y="399681"/>
                  <a:pt x="2087340" y="390752"/>
                </a:cubicBezTo>
                <a:cubicBezTo>
                  <a:pt x="2082577" y="377952"/>
                  <a:pt x="2076178" y="368762"/>
                  <a:pt x="2068141" y="363181"/>
                </a:cubicBezTo>
                <a:cubicBezTo>
                  <a:pt x="2060104" y="357600"/>
                  <a:pt x="2050505" y="354810"/>
                  <a:pt x="2039343" y="354810"/>
                </a:cubicBezTo>
                <a:cubicBezTo>
                  <a:pt x="2017614" y="354810"/>
                  <a:pt x="1994769" y="369246"/>
                  <a:pt x="1970808" y="398119"/>
                </a:cubicBezTo>
                <a:lnTo>
                  <a:pt x="1970808" y="354810"/>
                </a:lnTo>
                <a:close/>
                <a:moveTo>
                  <a:pt x="1294458" y="354810"/>
                </a:moveTo>
                <a:lnTo>
                  <a:pt x="1232843" y="379813"/>
                </a:lnTo>
                <a:lnTo>
                  <a:pt x="1236192" y="387850"/>
                </a:lnTo>
                <a:cubicBezTo>
                  <a:pt x="1241996" y="385617"/>
                  <a:pt x="1246982" y="384501"/>
                  <a:pt x="1251149" y="384501"/>
                </a:cubicBezTo>
                <a:cubicBezTo>
                  <a:pt x="1255019" y="384501"/>
                  <a:pt x="1258107" y="385468"/>
                  <a:pt x="1260414" y="387403"/>
                </a:cubicBezTo>
                <a:cubicBezTo>
                  <a:pt x="1262720" y="389338"/>
                  <a:pt x="1264432" y="392984"/>
                  <a:pt x="1265548" y="398342"/>
                </a:cubicBezTo>
                <a:cubicBezTo>
                  <a:pt x="1266664" y="403700"/>
                  <a:pt x="1267222" y="418657"/>
                  <a:pt x="1267222" y="443214"/>
                </a:cubicBezTo>
                <a:lnTo>
                  <a:pt x="1267222" y="519116"/>
                </a:lnTo>
                <a:cubicBezTo>
                  <a:pt x="1267222" y="533999"/>
                  <a:pt x="1265399" y="544082"/>
                  <a:pt x="1261753" y="549365"/>
                </a:cubicBezTo>
                <a:cubicBezTo>
                  <a:pt x="1258107" y="554649"/>
                  <a:pt x="1251075" y="557290"/>
                  <a:pt x="1240657" y="557290"/>
                </a:cubicBezTo>
                <a:lnTo>
                  <a:pt x="1236192" y="557290"/>
                </a:lnTo>
                <a:lnTo>
                  <a:pt x="1236192" y="565327"/>
                </a:lnTo>
                <a:lnTo>
                  <a:pt x="1337320" y="565327"/>
                </a:lnTo>
                <a:lnTo>
                  <a:pt x="1337320" y="557290"/>
                </a:lnTo>
                <a:cubicBezTo>
                  <a:pt x="1326158" y="557290"/>
                  <a:pt x="1318754" y="556286"/>
                  <a:pt x="1315108" y="554277"/>
                </a:cubicBezTo>
                <a:cubicBezTo>
                  <a:pt x="1311462" y="552267"/>
                  <a:pt x="1308597" y="549105"/>
                  <a:pt x="1306513" y="544789"/>
                </a:cubicBezTo>
                <a:cubicBezTo>
                  <a:pt x="1304876" y="541515"/>
                  <a:pt x="1304057" y="532957"/>
                  <a:pt x="1304057" y="519116"/>
                </a:cubicBezTo>
                <a:lnTo>
                  <a:pt x="1304057" y="411290"/>
                </a:lnTo>
                <a:cubicBezTo>
                  <a:pt x="1321619" y="391942"/>
                  <a:pt x="1339255" y="382268"/>
                  <a:pt x="1356966" y="382268"/>
                </a:cubicBezTo>
                <a:cubicBezTo>
                  <a:pt x="1368426" y="382268"/>
                  <a:pt x="1376574" y="386473"/>
                  <a:pt x="1381411" y="394882"/>
                </a:cubicBezTo>
                <a:cubicBezTo>
                  <a:pt x="1386248" y="403290"/>
                  <a:pt x="1388666" y="416797"/>
                  <a:pt x="1388666" y="435400"/>
                </a:cubicBezTo>
                <a:lnTo>
                  <a:pt x="1388666" y="519116"/>
                </a:lnTo>
                <a:cubicBezTo>
                  <a:pt x="1388666" y="530873"/>
                  <a:pt x="1388369" y="537868"/>
                  <a:pt x="1387773" y="540101"/>
                </a:cubicBezTo>
                <a:cubicBezTo>
                  <a:pt x="1386285" y="545756"/>
                  <a:pt x="1383643" y="550035"/>
                  <a:pt x="1379848" y="552937"/>
                </a:cubicBezTo>
                <a:cubicBezTo>
                  <a:pt x="1376053" y="555839"/>
                  <a:pt x="1369393" y="557290"/>
                  <a:pt x="1359868" y="557290"/>
                </a:cubicBezTo>
                <a:lnTo>
                  <a:pt x="1355626" y="557290"/>
                </a:lnTo>
                <a:lnTo>
                  <a:pt x="1355626" y="565327"/>
                </a:lnTo>
                <a:lnTo>
                  <a:pt x="1456755" y="565327"/>
                </a:lnTo>
                <a:lnTo>
                  <a:pt x="1456755" y="557290"/>
                </a:lnTo>
                <a:cubicBezTo>
                  <a:pt x="1446932" y="557290"/>
                  <a:pt x="1440198" y="556249"/>
                  <a:pt x="1436552" y="554165"/>
                </a:cubicBezTo>
                <a:cubicBezTo>
                  <a:pt x="1432905" y="552081"/>
                  <a:pt x="1430264" y="549179"/>
                  <a:pt x="1428627" y="545458"/>
                </a:cubicBezTo>
                <a:cubicBezTo>
                  <a:pt x="1426543" y="540845"/>
                  <a:pt x="1425501" y="532064"/>
                  <a:pt x="1425501" y="519116"/>
                </a:cubicBezTo>
                <a:lnTo>
                  <a:pt x="1425501" y="431828"/>
                </a:lnTo>
                <a:cubicBezTo>
                  <a:pt x="1425501" y="413374"/>
                  <a:pt x="1423864" y="399681"/>
                  <a:pt x="1420590" y="390752"/>
                </a:cubicBezTo>
                <a:cubicBezTo>
                  <a:pt x="1415827" y="377952"/>
                  <a:pt x="1409428" y="368762"/>
                  <a:pt x="1401391" y="363181"/>
                </a:cubicBezTo>
                <a:cubicBezTo>
                  <a:pt x="1393354" y="357600"/>
                  <a:pt x="1383755" y="354810"/>
                  <a:pt x="1372593" y="354810"/>
                </a:cubicBezTo>
                <a:cubicBezTo>
                  <a:pt x="1350864" y="354810"/>
                  <a:pt x="1328019" y="369246"/>
                  <a:pt x="1304057" y="398119"/>
                </a:cubicBezTo>
                <a:lnTo>
                  <a:pt x="1304057" y="354810"/>
                </a:lnTo>
                <a:close/>
                <a:moveTo>
                  <a:pt x="1125389" y="354810"/>
                </a:moveTo>
                <a:cubicBezTo>
                  <a:pt x="1108423" y="354810"/>
                  <a:pt x="1092349" y="359237"/>
                  <a:pt x="1077169" y="368093"/>
                </a:cubicBezTo>
                <a:cubicBezTo>
                  <a:pt x="1061988" y="376948"/>
                  <a:pt x="1049747" y="390640"/>
                  <a:pt x="1040446" y="409169"/>
                </a:cubicBezTo>
                <a:cubicBezTo>
                  <a:pt x="1031144" y="427698"/>
                  <a:pt x="1026493" y="446339"/>
                  <a:pt x="1026493" y="465091"/>
                </a:cubicBezTo>
                <a:cubicBezTo>
                  <a:pt x="1026493" y="490839"/>
                  <a:pt x="1034158" y="514056"/>
                  <a:pt x="1049487" y="534743"/>
                </a:cubicBezTo>
                <a:cubicBezTo>
                  <a:pt x="1067644" y="559300"/>
                  <a:pt x="1092126" y="571578"/>
                  <a:pt x="1122934" y="571578"/>
                </a:cubicBezTo>
                <a:cubicBezTo>
                  <a:pt x="1141835" y="571578"/>
                  <a:pt x="1158987" y="566815"/>
                  <a:pt x="1174391" y="557290"/>
                </a:cubicBezTo>
                <a:cubicBezTo>
                  <a:pt x="1189795" y="547765"/>
                  <a:pt x="1201887" y="533627"/>
                  <a:pt x="1210668" y="514874"/>
                </a:cubicBezTo>
                <a:cubicBezTo>
                  <a:pt x="1219449" y="496122"/>
                  <a:pt x="1223839" y="477593"/>
                  <a:pt x="1223839" y="459287"/>
                </a:cubicBezTo>
                <a:cubicBezTo>
                  <a:pt x="1223839" y="433242"/>
                  <a:pt x="1215877" y="410174"/>
                  <a:pt x="1199952" y="390082"/>
                </a:cubicBezTo>
                <a:cubicBezTo>
                  <a:pt x="1181200" y="366567"/>
                  <a:pt x="1156346" y="354810"/>
                  <a:pt x="1125389" y="354810"/>
                </a:cubicBezTo>
                <a:close/>
                <a:moveTo>
                  <a:pt x="971799" y="354810"/>
                </a:moveTo>
                <a:lnTo>
                  <a:pt x="910184" y="379813"/>
                </a:lnTo>
                <a:lnTo>
                  <a:pt x="913309" y="387850"/>
                </a:lnTo>
                <a:cubicBezTo>
                  <a:pt x="919262" y="385617"/>
                  <a:pt x="924322" y="384501"/>
                  <a:pt x="928490" y="384501"/>
                </a:cubicBezTo>
                <a:cubicBezTo>
                  <a:pt x="932359" y="384501"/>
                  <a:pt x="935410" y="385431"/>
                  <a:pt x="937643" y="387291"/>
                </a:cubicBezTo>
                <a:cubicBezTo>
                  <a:pt x="939875" y="389152"/>
                  <a:pt x="941512" y="392463"/>
                  <a:pt x="942554" y="397226"/>
                </a:cubicBezTo>
                <a:cubicBezTo>
                  <a:pt x="943893" y="403774"/>
                  <a:pt x="944563" y="418136"/>
                  <a:pt x="944563" y="440311"/>
                </a:cubicBezTo>
                <a:lnTo>
                  <a:pt x="944563" y="519116"/>
                </a:lnTo>
                <a:cubicBezTo>
                  <a:pt x="944563" y="531766"/>
                  <a:pt x="943558" y="540324"/>
                  <a:pt x="941549" y="544789"/>
                </a:cubicBezTo>
                <a:cubicBezTo>
                  <a:pt x="939540" y="549254"/>
                  <a:pt x="936824" y="552453"/>
                  <a:pt x="933401" y="554388"/>
                </a:cubicBezTo>
                <a:cubicBezTo>
                  <a:pt x="929978" y="556323"/>
                  <a:pt x="923281" y="557290"/>
                  <a:pt x="913309" y="557290"/>
                </a:cubicBezTo>
                <a:lnTo>
                  <a:pt x="913309" y="565327"/>
                </a:lnTo>
                <a:lnTo>
                  <a:pt x="1012652" y="565327"/>
                </a:lnTo>
                <a:lnTo>
                  <a:pt x="1012652" y="557290"/>
                </a:lnTo>
                <a:cubicBezTo>
                  <a:pt x="1002978" y="557290"/>
                  <a:pt x="996318" y="556249"/>
                  <a:pt x="992672" y="554165"/>
                </a:cubicBezTo>
                <a:cubicBezTo>
                  <a:pt x="989026" y="552081"/>
                  <a:pt x="986272" y="548919"/>
                  <a:pt x="984412" y="544677"/>
                </a:cubicBezTo>
                <a:cubicBezTo>
                  <a:pt x="982551" y="540436"/>
                  <a:pt x="981621" y="531915"/>
                  <a:pt x="981621" y="519116"/>
                </a:cubicBezTo>
                <a:lnTo>
                  <a:pt x="981621" y="354810"/>
                </a:lnTo>
                <a:close/>
                <a:moveTo>
                  <a:pt x="800200" y="354810"/>
                </a:moveTo>
                <a:cubicBezTo>
                  <a:pt x="781894" y="354810"/>
                  <a:pt x="766974" y="360465"/>
                  <a:pt x="755440" y="371776"/>
                </a:cubicBezTo>
                <a:cubicBezTo>
                  <a:pt x="743906" y="383087"/>
                  <a:pt x="738138" y="397151"/>
                  <a:pt x="738138" y="413969"/>
                </a:cubicBezTo>
                <a:cubicBezTo>
                  <a:pt x="738138" y="426917"/>
                  <a:pt x="741487" y="437633"/>
                  <a:pt x="748184" y="446116"/>
                </a:cubicBezTo>
                <a:cubicBezTo>
                  <a:pt x="754882" y="454748"/>
                  <a:pt x="769020" y="464422"/>
                  <a:pt x="790600" y="475137"/>
                </a:cubicBezTo>
                <a:cubicBezTo>
                  <a:pt x="812180" y="485853"/>
                  <a:pt x="826580" y="494708"/>
                  <a:pt x="833798" y="501703"/>
                </a:cubicBezTo>
                <a:cubicBezTo>
                  <a:pt x="841016" y="508698"/>
                  <a:pt x="844625" y="517330"/>
                  <a:pt x="844625" y="527599"/>
                </a:cubicBezTo>
                <a:cubicBezTo>
                  <a:pt x="844625" y="536082"/>
                  <a:pt x="841388" y="543338"/>
                  <a:pt x="834914" y="549365"/>
                </a:cubicBezTo>
                <a:cubicBezTo>
                  <a:pt x="828440" y="555393"/>
                  <a:pt x="820068" y="558407"/>
                  <a:pt x="809799" y="558407"/>
                </a:cubicBezTo>
                <a:cubicBezTo>
                  <a:pt x="795214" y="558407"/>
                  <a:pt x="782043" y="553123"/>
                  <a:pt x="770285" y="542556"/>
                </a:cubicBezTo>
                <a:cubicBezTo>
                  <a:pt x="758528" y="531990"/>
                  <a:pt x="750566" y="516288"/>
                  <a:pt x="746398" y="495452"/>
                </a:cubicBezTo>
                <a:lnTo>
                  <a:pt x="739031" y="495452"/>
                </a:lnTo>
                <a:lnTo>
                  <a:pt x="739031" y="568452"/>
                </a:lnTo>
                <a:lnTo>
                  <a:pt x="746398" y="568452"/>
                </a:lnTo>
                <a:cubicBezTo>
                  <a:pt x="748333" y="564583"/>
                  <a:pt x="751012" y="562648"/>
                  <a:pt x="754435" y="562648"/>
                </a:cubicBezTo>
                <a:cubicBezTo>
                  <a:pt x="757560" y="562648"/>
                  <a:pt x="761579" y="563392"/>
                  <a:pt x="766490" y="564881"/>
                </a:cubicBezTo>
                <a:cubicBezTo>
                  <a:pt x="782564" y="569345"/>
                  <a:pt x="796851" y="571578"/>
                  <a:pt x="809353" y="571578"/>
                </a:cubicBezTo>
                <a:cubicBezTo>
                  <a:pt x="826766" y="571578"/>
                  <a:pt x="842504" y="565885"/>
                  <a:pt x="856568" y="554500"/>
                </a:cubicBezTo>
                <a:cubicBezTo>
                  <a:pt x="870633" y="543114"/>
                  <a:pt x="877665" y="528120"/>
                  <a:pt x="877665" y="509516"/>
                </a:cubicBezTo>
                <a:cubicBezTo>
                  <a:pt x="877665" y="485406"/>
                  <a:pt x="862559" y="465984"/>
                  <a:pt x="832347" y="451250"/>
                </a:cubicBezTo>
                <a:lnTo>
                  <a:pt x="799753" y="435400"/>
                </a:lnTo>
                <a:cubicBezTo>
                  <a:pt x="785615" y="428554"/>
                  <a:pt x="776238" y="422080"/>
                  <a:pt x="771625" y="415978"/>
                </a:cubicBezTo>
                <a:cubicBezTo>
                  <a:pt x="766862" y="410025"/>
                  <a:pt x="764481" y="402881"/>
                  <a:pt x="764481" y="394547"/>
                </a:cubicBezTo>
                <a:cubicBezTo>
                  <a:pt x="764481" y="387850"/>
                  <a:pt x="767681" y="381748"/>
                  <a:pt x="774080" y="376241"/>
                </a:cubicBezTo>
                <a:cubicBezTo>
                  <a:pt x="780480" y="370734"/>
                  <a:pt x="788889" y="367981"/>
                  <a:pt x="799307" y="367981"/>
                </a:cubicBezTo>
                <a:cubicBezTo>
                  <a:pt x="812999" y="367981"/>
                  <a:pt x="824273" y="371925"/>
                  <a:pt x="833128" y="379813"/>
                </a:cubicBezTo>
                <a:cubicBezTo>
                  <a:pt x="841983" y="387701"/>
                  <a:pt x="849239" y="402583"/>
                  <a:pt x="854894" y="424461"/>
                </a:cubicBezTo>
                <a:lnTo>
                  <a:pt x="862261" y="424461"/>
                </a:lnTo>
                <a:lnTo>
                  <a:pt x="862261" y="354810"/>
                </a:lnTo>
                <a:lnTo>
                  <a:pt x="854894" y="354810"/>
                </a:lnTo>
                <a:cubicBezTo>
                  <a:pt x="853108" y="358382"/>
                  <a:pt x="851546" y="360688"/>
                  <a:pt x="850206" y="361730"/>
                </a:cubicBezTo>
                <a:cubicBezTo>
                  <a:pt x="848867" y="362772"/>
                  <a:pt x="847006" y="363293"/>
                  <a:pt x="844625" y="363293"/>
                </a:cubicBezTo>
                <a:cubicBezTo>
                  <a:pt x="842095" y="363293"/>
                  <a:pt x="837035" y="362177"/>
                  <a:pt x="829445" y="359944"/>
                </a:cubicBezTo>
                <a:cubicBezTo>
                  <a:pt x="817985" y="356521"/>
                  <a:pt x="808236" y="354810"/>
                  <a:pt x="800200" y="354810"/>
                </a:cubicBezTo>
                <a:close/>
                <a:moveTo>
                  <a:pt x="676524" y="354810"/>
                </a:moveTo>
                <a:lnTo>
                  <a:pt x="614909" y="379813"/>
                </a:lnTo>
                <a:lnTo>
                  <a:pt x="618034" y="387850"/>
                </a:lnTo>
                <a:cubicBezTo>
                  <a:pt x="623987" y="385617"/>
                  <a:pt x="629047" y="384501"/>
                  <a:pt x="633215" y="384501"/>
                </a:cubicBezTo>
                <a:cubicBezTo>
                  <a:pt x="637084" y="384501"/>
                  <a:pt x="640135" y="385431"/>
                  <a:pt x="642367" y="387291"/>
                </a:cubicBezTo>
                <a:cubicBezTo>
                  <a:pt x="644600" y="389152"/>
                  <a:pt x="646237" y="392463"/>
                  <a:pt x="647279" y="397226"/>
                </a:cubicBezTo>
                <a:cubicBezTo>
                  <a:pt x="648618" y="403774"/>
                  <a:pt x="649288" y="418136"/>
                  <a:pt x="649288" y="440311"/>
                </a:cubicBezTo>
                <a:lnTo>
                  <a:pt x="649288" y="519116"/>
                </a:lnTo>
                <a:cubicBezTo>
                  <a:pt x="649288" y="531766"/>
                  <a:pt x="648283" y="540324"/>
                  <a:pt x="646274" y="544789"/>
                </a:cubicBezTo>
                <a:cubicBezTo>
                  <a:pt x="644265" y="549254"/>
                  <a:pt x="641549" y="552453"/>
                  <a:pt x="638126" y="554388"/>
                </a:cubicBezTo>
                <a:cubicBezTo>
                  <a:pt x="634703" y="556323"/>
                  <a:pt x="628006" y="557290"/>
                  <a:pt x="618034" y="557290"/>
                </a:cubicBezTo>
                <a:lnTo>
                  <a:pt x="618034" y="565327"/>
                </a:lnTo>
                <a:lnTo>
                  <a:pt x="717377" y="565327"/>
                </a:lnTo>
                <a:lnTo>
                  <a:pt x="717377" y="557290"/>
                </a:lnTo>
                <a:cubicBezTo>
                  <a:pt x="707703" y="557290"/>
                  <a:pt x="701043" y="556249"/>
                  <a:pt x="697397" y="554165"/>
                </a:cubicBezTo>
                <a:cubicBezTo>
                  <a:pt x="693750" y="552081"/>
                  <a:pt x="690997" y="548919"/>
                  <a:pt x="689137" y="544677"/>
                </a:cubicBezTo>
                <a:cubicBezTo>
                  <a:pt x="687276" y="540436"/>
                  <a:pt x="686346" y="531915"/>
                  <a:pt x="686346" y="519116"/>
                </a:cubicBezTo>
                <a:lnTo>
                  <a:pt x="686346" y="354810"/>
                </a:lnTo>
                <a:close/>
                <a:moveTo>
                  <a:pt x="1724646" y="325118"/>
                </a:moveTo>
                <a:lnTo>
                  <a:pt x="1775991" y="447455"/>
                </a:lnTo>
                <a:lnTo>
                  <a:pt x="1671961" y="447455"/>
                </a:lnTo>
                <a:close/>
                <a:moveTo>
                  <a:pt x="2485529" y="262611"/>
                </a:moveTo>
                <a:lnTo>
                  <a:pt x="2485529" y="270871"/>
                </a:lnTo>
                <a:cubicBezTo>
                  <a:pt x="2497882" y="270871"/>
                  <a:pt x="2506849" y="272322"/>
                  <a:pt x="2512430" y="275224"/>
                </a:cubicBezTo>
                <a:cubicBezTo>
                  <a:pt x="2518011" y="278126"/>
                  <a:pt x="2521843" y="281735"/>
                  <a:pt x="2523927" y="286051"/>
                </a:cubicBezTo>
                <a:cubicBezTo>
                  <a:pt x="2526904" y="292004"/>
                  <a:pt x="2528392" y="301678"/>
                  <a:pt x="2528392" y="315073"/>
                </a:cubicBezTo>
                <a:lnTo>
                  <a:pt x="2528392" y="512865"/>
                </a:lnTo>
                <a:cubicBezTo>
                  <a:pt x="2528392" y="529832"/>
                  <a:pt x="2526755" y="540696"/>
                  <a:pt x="2523481" y="545458"/>
                </a:cubicBezTo>
                <a:cubicBezTo>
                  <a:pt x="2518123" y="553198"/>
                  <a:pt x="2509044" y="557067"/>
                  <a:pt x="2496245" y="557067"/>
                </a:cubicBezTo>
                <a:lnTo>
                  <a:pt x="2485529" y="557067"/>
                </a:lnTo>
                <a:lnTo>
                  <a:pt x="2485529" y="565327"/>
                </a:lnTo>
                <a:lnTo>
                  <a:pt x="2590900" y="565327"/>
                </a:lnTo>
                <a:lnTo>
                  <a:pt x="2590900" y="557067"/>
                </a:lnTo>
                <a:lnTo>
                  <a:pt x="2580184" y="557067"/>
                </a:lnTo>
                <a:cubicBezTo>
                  <a:pt x="2568278" y="557067"/>
                  <a:pt x="2559571" y="553942"/>
                  <a:pt x="2554065" y="547691"/>
                </a:cubicBezTo>
                <a:cubicBezTo>
                  <a:pt x="2550046" y="543077"/>
                  <a:pt x="2548037" y="531469"/>
                  <a:pt x="2548037" y="512865"/>
                </a:cubicBezTo>
                <a:lnTo>
                  <a:pt x="2548037" y="310608"/>
                </a:lnTo>
                <a:lnTo>
                  <a:pt x="2665016" y="565327"/>
                </a:lnTo>
                <a:lnTo>
                  <a:pt x="2672383" y="565327"/>
                </a:lnTo>
                <a:lnTo>
                  <a:pt x="2789139" y="310608"/>
                </a:lnTo>
                <a:lnTo>
                  <a:pt x="2789139" y="512865"/>
                </a:lnTo>
                <a:cubicBezTo>
                  <a:pt x="2789139" y="529832"/>
                  <a:pt x="2787502" y="540696"/>
                  <a:pt x="2784227" y="545458"/>
                </a:cubicBezTo>
                <a:cubicBezTo>
                  <a:pt x="2779018" y="553198"/>
                  <a:pt x="2769940" y="557067"/>
                  <a:pt x="2756992" y="557067"/>
                </a:cubicBezTo>
                <a:lnTo>
                  <a:pt x="2746276" y="557067"/>
                </a:lnTo>
                <a:lnTo>
                  <a:pt x="2746276" y="565327"/>
                </a:lnTo>
                <a:lnTo>
                  <a:pt x="2874864" y="565327"/>
                </a:lnTo>
                <a:lnTo>
                  <a:pt x="2874864" y="557067"/>
                </a:lnTo>
                <a:lnTo>
                  <a:pt x="2864371" y="557067"/>
                </a:lnTo>
                <a:cubicBezTo>
                  <a:pt x="2852465" y="557067"/>
                  <a:pt x="2843759" y="553942"/>
                  <a:pt x="2838252" y="547691"/>
                </a:cubicBezTo>
                <a:cubicBezTo>
                  <a:pt x="2834085" y="543077"/>
                  <a:pt x="2832001" y="531469"/>
                  <a:pt x="2832001" y="512865"/>
                </a:cubicBezTo>
                <a:lnTo>
                  <a:pt x="2832001" y="315073"/>
                </a:lnTo>
                <a:cubicBezTo>
                  <a:pt x="2832001" y="298106"/>
                  <a:pt x="2833638" y="287242"/>
                  <a:pt x="2836913" y="282479"/>
                </a:cubicBezTo>
                <a:cubicBezTo>
                  <a:pt x="2842270" y="274740"/>
                  <a:pt x="2851423" y="270871"/>
                  <a:pt x="2864371" y="270871"/>
                </a:cubicBezTo>
                <a:lnTo>
                  <a:pt x="2874864" y="270871"/>
                </a:lnTo>
                <a:lnTo>
                  <a:pt x="2874864" y="262611"/>
                </a:lnTo>
                <a:lnTo>
                  <a:pt x="2789139" y="262611"/>
                </a:lnTo>
                <a:lnTo>
                  <a:pt x="2681090" y="499471"/>
                </a:lnTo>
                <a:lnTo>
                  <a:pt x="2571254" y="262611"/>
                </a:lnTo>
                <a:close/>
                <a:moveTo>
                  <a:pt x="300733" y="262611"/>
                </a:moveTo>
                <a:lnTo>
                  <a:pt x="300733" y="270871"/>
                </a:lnTo>
                <a:cubicBezTo>
                  <a:pt x="309960" y="271615"/>
                  <a:pt x="317290" y="273289"/>
                  <a:pt x="322722" y="275894"/>
                </a:cubicBezTo>
                <a:cubicBezTo>
                  <a:pt x="328154" y="278498"/>
                  <a:pt x="332731" y="282107"/>
                  <a:pt x="336451" y="286721"/>
                </a:cubicBezTo>
                <a:cubicBezTo>
                  <a:pt x="338833" y="289697"/>
                  <a:pt x="342925" y="297883"/>
                  <a:pt x="348730" y="311277"/>
                </a:cubicBezTo>
                <a:lnTo>
                  <a:pt x="462137" y="572248"/>
                </a:lnTo>
                <a:lnTo>
                  <a:pt x="470397" y="572248"/>
                </a:lnTo>
                <a:lnTo>
                  <a:pt x="575990" y="314626"/>
                </a:lnTo>
                <a:cubicBezTo>
                  <a:pt x="582092" y="299594"/>
                  <a:pt x="589087" y="288432"/>
                  <a:pt x="596975" y="281140"/>
                </a:cubicBezTo>
                <a:cubicBezTo>
                  <a:pt x="602482" y="276228"/>
                  <a:pt x="610593" y="272805"/>
                  <a:pt x="621308" y="270871"/>
                </a:cubicBezTo>
                <a:lnTo>
                  <a:pt x="621308" y="262611"/>
                </a:lnTo>
                <a:lnTo>
                  <a:pt x="527993" y="262611"/>
                </a:lnTo>
                <a:lnTo>
                  <a:pt x="527993" y="270871"/>
                </a:lnTo>
                <a:cubicBezTo>
                  <a:pt x="529779" y="271168"/>
                  <a:pt x="531044" y="271391"/>
                  <a:pt x="531788" y="271540"/>
                </a:cubicBezTo>
                <a:cubicBezTo>
                  <a:pt x="542057" y="273177"/>
                  <a:pt x="549350" y="275968"/>
                  <a:pt x="553666" y="279912"/>
                </a:cubicBezTo>
                <a:cubicBezTo>
                  <a:pt x="557982" y="283856"/>
                  <a:pt x="560140" y="287986"/>
                  <a:pt x="560140" y="292302"/>
                </a:cubicBezTo>
                <a:cubicBezTo>
                  <a:pt x="560140" y="298999"/>
                  <a:pt x="556642" y="310980"/>
                  <a:pt x="549648" y="328244"/>
                </a:cubicBezTo>
                <a:lnTo>
                  <a:pt x="478210" y="503489"/>
                </a:lnTo>
                <a:lnTo>
                  <a:pt x="401192" y="326011"/>
                </a:lnTo>
                <a:cubicBezTo>
                  <a:pt x="394345" y="310236"/>
                  <a:pt x="390922" y="298627"/>
                  <a:pt x="390922" y="291186"/>
                </a:cubicBezTo>
                <a:cubicBezTo>
                  <a:pt x="390922" y="285828"/>
                  <a:pt x="393006" y="281437"/>
                  <a:pt x="397173" y="278014"/>
                </a:cubicBezTo>
                <a:cubicBezTo>
                  <a:pt x="401340" y="274591"/>
                  <a:pt x="410419" y="272210"/>
                  <a:pt x="424409" y="270871"/>
                </a:cubicBezTo>
                <a:lnTo>
                  <a:pt x="424409" y="262611"/>
                </a:lnTo>
                <a:close/>
                <a:moveTo>
                  <a:pt x="1732906" y="255690"/>
                </a:moveTo>
                <a:lnTo>
                  <a:pt x="1626419" y="504828"/>
                </a:lnTo>
                <a:cubicBezTo>
                  <a:pt x="1617192" y="526706"/>
                  <a:pt x="1608783" y="541217"/>
                  <a:pt x="1601193" y="548361"/>
                </a:cubicBezTo>
                <a:cubicBezTo>
                  <a:pt x="1597472" y="551933"/>
                  <a:pt x="1589287" y="554835"/>
                  <a:pt x="1576636" y="557067"/>
                </a:cubicBezTo>
                <a:lnTo>
                  <a:pt x="1576636" y="565327"/>
                </a:lnTo>
                <a:lnTo>
                  <a:pt x="1671961" y="565327"/>
                </a:lnTo>
                <a:lnTo>
                  <a:pt x="1671961" y="557067"/>
                </a:lnTo>
                <a:cubicBezTo>
                  <a:pt x="1657375" y="556025"/>
                  <a:pt x="1647888" y="553756"/>
                  <a:pt x="1643497" y="550258"/>
                </a:cubicBezTo>
                <a:cubicBezTo>
                  <a:pt x="1639107" y="546761"/>
                  <a:pt x="1636912" y="542705"/>
                  <a:pt x="1636912" y="538091"/>
                </a:cubicBezTo>
                <a:cubicBezTo>
                  <a:pt x="1636912" y="532287"/>
                  <a:pt x="1639442" y="523506"/>
                  <a:pt x="1644502" y="511749"/>
                </a:cubicBezTo>
                <a:lnTo>
                  <a:pt x="1665040" y="463975"/>
                </a:lnTo>
                <a:lnTo>
                  <a:pt x="1782242" y="463975"/>
                </a:lnTo>
                <a:lnTo>
                  <a:pt x="1800548" y="507507"/>
                </a:lnTo>
                <a:cubicBezTo>
                  <a:pt x="1806501" y="521646"/>
                  <a:pt x="1809478" y="531990"/>
                  <a:pt x="1809478" y="538538"/>
                </a:cubicBezTo>
                <a:cubicBezTo>
                  <a:pt x="1809478" y="543449"/>
                  <a:pt x="1807357" y="547616"/>
                  <a:pt x="1803115" y="551040"/>
                </a:cubicBezTo>
                <a:cubicBezTo>
                  <a:pt x="1798874" y="554463"/>
                  <a:pt x="1790725" y="556472"/>
                  <a:pt x="1778670" y="557067"/>
                </a:cubicBezTo>
                <a:lnTo>
                  <a:pt x="1778670" y="565327"/>
                </a:lnTo>
                <a:lnTo>
                  <a:pt x="1898105" y="565327"/>
                </a:lnTo>
                <a:lnTo>
                  <a:pt x="1898105" y="557067"/>
                </a:lnTo>
                <a:cubicBezTo>
                  <a:pt x="1885752" y="556323"/>
                  <a:pt x="1876116" y="552937"/>
                  <a:pt x="1869195" y="546910"/>
                </a:cubicBezTo>
                <a:cubicBezTo>
                  <a:pt x="1862274" y="540882"/>
                  <a:pt x="1854573" y="527748"/>
                  <a:pt x="1846089" y="507507"/>
                </a:cubicBezTo>
                <a:lnTo>
                  <a:pt x="1740719" y="255690"/>
                </a:lnTo>
                <a:close/>
                <a:moveTo>
                  <a:pt x="3430067" y="247877"/>
                </a:moveTo>
                <a:cubicBezTo>
                  <a:pt x="3423668" y="247877"/>
                  <a:pt x="3418272" y="250072"/>
                  <a:pt x="3413882" y="254462"/>
                </a:cubicBezTo>
                <a:cubicBezTo>
                  <a:pt x="3409492" y="258853"/>
                  <a:pt x="3407296" y="264173"/>
                  <a:pt x="3407296" y="270424"/>
                </a:cubicBezTo>
                <a:cubicBezTo>
                  <a:pt x="3407296" y="276675"/>
                  <a:pt x="3409529" y="282033"/>
                  <a:pt x="3413994" y="286498"/>
                </a:cubicBezTo>
                <a:cubicBezTo>
                  <a:pt x="3418459" y="290962"/>
                  <a:pt x="3423816" y="293195"/>
                  <a:pt x="3430067" y="293195"/>
                </a:cubicBezTo>
                <a:cubicBezTo>
                  <a:pt x="3436318" y="293195"/>
                  <a:pt x="3441638" y="290962"/>
                  <a:pt x="3446029" y="286498"/>
                </a:cubicBezTo>
                <a:cubicBezTo>
                  <a:pt x="3450419" y="282033"/>
                  <a:pt x="3452615" y="276675"/>
                  <a:pt x="3452615" y="270424"/>
                </a:cubicBezTo>
                <a:cubicBezTo>
                  <a:pt x="3452615" y="264173"/>
                  <a:pt x="3450419" y="258853"/>
                  <a:pt x="3446029" y="254462"/>
                </a:cubicBezTo>
                <a:cubicBezTo>
                  <a:pt x="3441638" y="250072"/>
                  <a:pt x="3436318" y="247877"/>
                  <a:pt x="3430067" y="247877"/>
                </a:cubicBezTo>
                <a:close/>
                <a:moveTo>
                  <a:pt x="2953817" y="247877"/>
                </a:moveTo>
                <a:cubicBezTo>
                  <a:pt x="2947418" y="247877"/>
                  <a:pt x="2942022" y="250072"/>
                  <a:pt x="2937632" y="254462"/>
                </a:cubicBezTo>
                <a:cubicBezTo>
                  <a:pt x="2933242" y="258853"/>
                  <a:pt x="2931046" y="264173"/>
                  <a:pt x="2931046" y="270424"/>
                </a:cubicBezTo>
                <a:cubicBezTo>
                  <a:pt x="2931046" y="276675"/>
                  <a:pt x="2933279" y="282033"/>
                  <a:pt x="2937744" y="286498"/>
                </a:cubicBezTo>
                <a:cubicBezTo>
                  <a:pt x="2942209" y="290962"/>
                  <a:pt x="2947566" y="293195"/>
                  <a:pt x="2953817" y="293195"/>
                </a:cubicBezTo>
                <a:cubicBezTo>
                  <a:pt x="2960068" y="293195"/>
                  <a:pt x="2965388" y="290962"/>
                  <a:pt x="2969779" y="286498"/>
                </a:cubicBezTo>
                <a:cubicBezTo>
                  <a:pt x="2974169" y="282033"/>
                  <a:pt x="2976365" y="276675"/>
                  <a:pt x="2976365" y="270424"/>
                </a:cubicBezTo>
                <a:cubicBezTo>
                  <a:pt x="2976365" y="264173"/>
                  <a:pt x="2974169" y="258853"/>
                  <a:pt x="2969779" y="254462"/>
                </a:cubicBezTo>
                <a:cubicBezTo>
                  <a:pt x="2965388" y="250072"/>
                  <a:pt x="2960068" y="247877"/>
                  <a:pt x="2953817" y="247877"/>
                </a:cubicBezTo>
                <a:close/>
                <a:moveTo>
                  <a:pt x="2301504" y="247877"/>
                </a:moveTo>
                <a:lnTo>
                  <a:pt x="2240558" y="272880"/>
                </a:lnTo>
                <a:lnTo>
                  <a:pt x="2243461" y="280693"/>
                </a:lnTo>
                <a:cubicBezTo>
                  <a:pt x="2249860" y="278312"/>
                  <a:pt x="2254995" y="277121"/>
                  <a:pt x="2258864" y="277121"/>
                </a:cubicBezTo>
                <a:cubicBezTo>
                  <a:pt x="2262436" y="277121"/>
                  <a:pt x="2265413" y="278089"/>
                  <a:pt x="2267794" y="280024"/>
                </a:cubicBezTo>
                <a:cubicBezTo>
                  <a:pt x="2270175" y="281958"/>
                  <a:pt x="2271924" y="285605"/>
                  <a:pt x="2273040" y="290962"/>
                </a:cubicBezTo>
                <a:cubicBezTo>
                  <a:pt x="2274156" y="296320"/>
                  <a:pt x="2274714" y="310682"/>
                  <a:pt x="2274714" y="334048"/>
                </a:cubicBezTo>
                <a:lnTo>
                  <a:pt x="2274714" y="371776"/>
                </a:lnTo>
                <a:cubicBezTo>
                  <a:pt x="2262957" y="360316"/>
                  <a:pt x="2248074" y="354586"/>
                  <a:pt x="2230066" y="354586"/>
                </a:cubicBezTo>
                <a:cubicBezTo>
                  <a:pt x="2201045" y="354586"/>
                  <a:pt x="2177306" y="366753"/>
                  <a:pt x="2158852" y="391087"/>
                </a:cubicBezTo>
                <a:cubicBezTo>
                  <a:pt x="2140397" y="415420"/>
                  <a:pt x="2131170" y="442246"/>
                  <a:pt x="2131170" y="471565"/>
                </a:cubicBezTo>
                <a:cubicBezTo>
                  <a:pt x="2131170" y="500884"/>
                  <a:pt x="2139504" y="524883"/>
                  <a:pt x="2156173" y="543561"/>
                </a:cubicBezTo>
                <a:cubicBezTo>
                  <a:pt x="2172842" y="562239"/>
                  <a:pt x="2192338" y="571578"/>
                  <a:pt x="2214662" y="571578"/>
                </a:cubicBezTo>
                <a:cubicBezTo>
                  <a:pt x="2225676" y="571578"/>
                  <a:pt x="2235945" y="569308"/>
                  <a:pt x="2245470" y="564769"/>
                </a:cubicBezTo>
                <a:cubicBezTo>
                  <a:pt x="2254995" y="560230"/>
                  <a:pt x="2264743" y="552751"/>
                  <a:pt x="2274714" y="542333"/>
                </a:cubicBezTo>
                <a:lnTo>
                  <a:pt x="2274714" y="571578"/>
                </a:lnTo>
                <a:lnTo>
                  <a:pt x="2284984" y="571578"/>
                </a:lnTo>
                <a:lnTo>
                  <a:pt x="2345705" y="546351"/>
                </a:lnTo>
                <a:lnTo>
                  <a:pt x="2343250" y="538538"/>
                </a:lnTo>
                <a:cubicBezTo>
                  <a:pt x="2336552" y="541068"/>
                  <a:pt x="2331195" y="542333"/>
                  <a:pt x="2327176" y="542333"/>
                </a:cubicBezTo>
                <a:cubicBezTo>
                  <a:pt x="2323902" y="542333"/>
                  <a:pt x="2321037" y="541291"/>
                  <a:pt x="2318581" y="539208"/>
                </a:cubicBezTo>
                <a:cubicBezTo>
                  <a:pt x="2316126" y="537124"/>
                  <a:pt x="2314340" y="533441"/>
                  <a:pt x="2313224" y="528157"/>
                </a:cubicBezTo>
                <a:cubicBezTo>
                  <a:pt x="2312107" y="522874"/>
                  <a:pt x="2311549" y="508251"/>
                  <a:pt x="2311549" y="484290"/>
                </a:cubicBezTo>
                <a:lnTo>
                  <a:pt x="2311549" y="247877"/>
                </a:lnTo>
                <a:close/>
                <a:moveTo>
                  <a:pt x="963092" y="247877"/>
                </a:moveTo>
                <a:cubicBezTo>
                  <a:pt x="956693" y="247877"/>
                  <a:pt x="951298" y="250072"/>
                  <a:pt x="946907" y="254462"/>
                </a:cubicBezTo>
                <a:cubicBezTo>
                  <a:pt x="942517" y="258853"/>
                  <a:pt x="940322" y="264173"/>
                  <a:pt x="940322" y="270424"/>
                </a:cubicBezTo>
                <a:cubicBezTo>
                  <a:pt x="940322" y="276675"/>
                  <a:pt x="942554" y="282033"/>
                  <a:pt x="947019" y="286498"/>
                </a:cubicBezTo>
                <a:cubicBezTo>
                  <a:pt x="951484" y="290962"/>
                  <a:pt x="956841" y="293195"/>
                  <a:pt x="963092" y="293195"/>
                </a:cubicBezTo>
                <a:cubicBezTo>
                  <a:pt x="969343" y="293195"/>
                  <a:pt x="974664" y="290962"/>
                  <a:pt x="979054" y="286498"/>
                </a:cubicBezTo>
                <a:cubicBezTo>
                  <a:pt x="983444" y="282033"/>
                  <a:pt x="985640" y="276675"/>
                  <a:pt x="985640" y="270424"/>
                </a:cubicBezTo>
                <a:cubicBezTo>
                  <a:pt x="985640" y="264173"/>
                  <a:pt x="983444" y="258853"/>
                  <a:pt x="979054" y="254462"/>
                </a:cubicBezTo>
                <a:cubicBezTo>
                  <a:pt x="974664" y="250072"/>
                  <a:pt x="969343" y="247877"/>
                  <a:pt x="963092" y="247877"/>
                </a:cubicBezTo>
                <a:close/>
                <a:moveTo>
                  <a:pt x="667817" y="247877"/>
                </a:moveTo>
                <a:cubicBezTo>
                  <a:pt x="661418" y="247877"/>
                  <a:pt x="656022" y="250072"/>
                  <a:pt x="651632" y="254462"/>
                </a:cubicBezTo>
                <a:cubicBezTo>
                  <a:pt x="647242" y="258853"/>
                  <a:pt x="645046" y="264173"/>
                  <a:pt x="645046" y="270424"/>
                </a:cubicBezTo>
                <a:cubicBezTo>
                  <a:pt x="645046" y="276675"/>
                  <a:pt x="647279" y="282033"/>
                  <a:pt x="651744" y="286498"/>
                </a:cubicBezTo>
                <a:cubicBezTo>
                  <a:pt x="656209" y="290962"/>
                  <a:pt x="661566" y="293195"/>
                  <a:pt x="667817" y="293195"/>
                </a:cubicBezTo>
                <a:cubicBezTo>
                  <a:pt x="674068" y="293195"/>
                  <a:pt x="679388" y="290962"/>
                  <a:pt x="683779" y="286498"/>
                </a:cubicBezTo>
                <a:cubicBezTo>
                  <a:pt x="688169" y="282033"/>
                  <a:pt x="690365" y="276675"/>
                  <a:pt x="690365" y="270424"/>
                </a:cubicBezTo>
                <a:cubicBezTo>
                  <a:pt x="690365" y="264173"/>
                  <a:pt x="688169" y="258853"/>
                  <a:pt x="683779" y="254462"/>
                </a:cubicBezTo>
                <a:cubicBezTo>
                  <a:pt x="679388" y="250072"/>
                  <a:pt x="674068" y="247877"/>
                  <a:pt x="667817" y="247877"/>
                </a:cubicBezTo>
                <a:close/>
                <a:moveTo>
                  <a:pt x="121300" y="0"/>
                </a:moveTo>
                <a:lnTo>
                  <a:pt x="4217435" y="0"/>
                </a:lnTo>
                <a:cubicBezTo>
                  <a:pt x="4284427" y="0"/>
                  <a:pt x="4338735" y="54308"/>
                  <a:pt x="4338735" y="121300"/>
                </a:cubicBezTo>
                <a:lnTo>
                  <a:pt x="4338735" y="606488"/>
                </a:lnTo>
                <a:cubicBezTo>
                  <a:pt x="4338735" y="673480"/>
                  <a:pt x="4284427" y="727788"/>
                  <a:pt x="4217435" y="727788"/>
                </a:cubicBezTo>
                <a:lnTo>
                  <a:pt x="121300" y="727788"/>
                </a:lnTo>
                <a:cubicBezTo>
                  <a:pt x="54308" y="727788"/>
                  <a:pt x="0" y="673480"/>
                  <a:pt x="0" y="606488"/>
                </a:cubicBezTo>
                <a:lnTo>
                  <a:pt x="0" y="121300"/>
                </a:lnTo>
                <a:cubicBezTo>
                  <a:pt x="0" y="54308"/>
                  <a:pt x="54308" y="0"/>
                  <a:pt x="121300" y="0"/>
                </a:cubicBezTo>
                <a:close/>
              </a:path>
            </a:pathLst>
          </a:custGeom>
          <a:solidFill>
            <a:srgbClr val="C8000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119C26B-0B02-8F0A-9146-BCA944D8E387}"/>
              </a:ext>
            </a:extLst>
          </p:cNvPr>
          <p:cNvSpPr txBox="1"/>
          <p:nvPr/>
        </p:nvSpPr>
        <p:spPr>
          <a:xfrm>
            <a:off x="2006080" y="1581253"/>
            <a:ext cx="180080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Vision </a:t>
            </a:r>
            <a:endParaRPr lang="en-IN"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A54FE8D-A936-9C47-FCEA-ABDD30F0D145}"/>
              </a:ext>
            </a:extLst>
          </p:cNvPr>
          <p:cNvSpPr txBox="1"/>
          <p:nvPr/>
        </p:nvSpPr>
        <p:spPr>
          <a:xfrm>
            <a:off x="8385114" y="1627419"/>
            <a:ext cx="1800806"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Mission</a:t>
            </a:r>
            <a:endParaRPr lang="en-IN" dirty="0"/>
          </a:p>
        </p:txBody>
      </p:sp>
      <p:sp>
        <p:nvSpPr>
          <p:cNvPr id="13" name="Oval 12">
            <a:extLst>
              <a:ext uri="{FF2B5EF4-FFF2-40B4-BE49-F238E27FC236}">
                <a16:creationId xmlns:a16="http://schemas.microsoft.com/office/drawing/2014/main" id="{5439C16D-F540-2977-1D7A-FE4767AE94F7}"/>
              </a:ext>
            </a:extLst>
          </p:cNvPr>
          <p:cNvSpPr/>
          <p:nvPr/>
        </p:nvSpPr>
        <p:spPr>
          <a:xfrm>
            <a:off x="-1476953" y="4855868"/>
            <a:ext cx="2640558" cy="2615823"/>
          </a:xfrm>
          <a:prstGeom prst="ellipse">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211E3333-CE92-FB3E-E161-007707372364}"/>
              </a:ext>
            </a:extLst>
          </p:cNvPr>
          <p:cNvSpPr/>
          <p:nvPr/>
        </p:nvSpPr>
        <p:spPr>
          <a:xfrm>
            <a:off x="10814180" y="4971783"/>
            <a:ext cx="2444619" cy="2697980"/>
          </a:xfrm>
          <a:prstGeom prst="ellipse">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F89472F-68B9-ED82-CFE8-B64B3B451E85}"/>
              </a:ext>
            </a:extLst>
          </p:cNvPr>
          <p:cNvSpPr/>
          <p:nvPr/>
        </p:nvSpPr>
        <p:spPr>
          <a:xfrm>
            <a:off x="519013" y="4329405"/>
            <a:ext cx="1008486" cy="961052"/>
          </a:xfrm>
          <a:prstGeom prst="ellipse">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662A9FB-BEEE-A8DB-DF63-F5D7EB9C4C5D}"/>
              </a:ext>
            </a:extLst>
          </p:cNvPr>
          <p:cNvSpPr/>
          <p:nvPr/>
        </p:nvSpPr>
        <p:spPr>
          <a:xfrm>
            <a:off x="10468947" y="4329405"/>
            <a:ext cx="1156997" cy="1109076"/>
          </a:xfrm>
          <a:prstGeom prst="ellipse">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Graphic 18" descr="Eye with solid fill">
            <a:extLst>
              <a:ext uri="{FF2B5EF4-FFF2-40B4-BE49-F238E27FC236}">
                <a16:creationId xmlns:a16="http://schemas.microsoft.com/office/drawing/2014/main" id="{61A71669-C8DB-BA65-B50C-60A27ACE2F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099" y="4329405"/>
            <a:ext cx="914400" cy="914400"/>
          </a:xfrm>
          <a:prstGeom prst="rect">
            <a:avLst/>
          </a:prstGeom>
        </p:spPr>
      </p:pic>
      <p:pic>
        <p:nvPicPr>
          <p:cNvPr id="21" name="Graphic 20" descr="Bullseye with solid fill">
            <a:extLst>
              <a:ext uri="{FF2B5EF4-FFF2-40B4-BE49-F238E27FC236}">
                <a16:creationId xmlns:a16="http://schemas.microsoft.com/office/drawing/2014/main" id="{B34C1901-4FAF-A672-7F1C-12C09FD3F0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90245" y="4421994"/>
            <a:ext cx="914400" cy="914400"/>
          </a:xfrm>
          <a:prstGeom prst="rect">
            <a:avLst/>
          </a:prstGeom>
        </p:spPr>
      </p:pic>
    </p:spTree>
    <p:extLst>
      <p:ext uri="{BB962C8B-B14F-4D97-AF65-F5344CB8AC3E}">
        <p14:creationId xmlns:p14="http://schemas.microsoft.com/office/powerpoint/2010/main" val="1645100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060C21-3282-D1D7-2DD4-4E50AA5A9989}"/>
              </a:ext>
            </a:extLst>
          </p:cNvPr>
          <p:cNvSpPr txBox="1"/>
          <p:nvPr/>
        </p:nvSpPr>
        <p:spPr>
          <a:xfrm>
            <a:off x="402473" y="615590"/>
            <a:ext cx="4859993"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97F00903-FFD2-0C9A-F0A1-BFE7003B9497}"/>
              </a:ext>
            </a:extLst>
          </p:cNvPr>
          <p:cNvSpPr txBox="1"/>
          <p:nvPr/>
        </p:nvSpPr>
        <p:spPr>
          <a:xfrm>
            <a:off x="156288" y="2155371"/>
            <a:ext cx="6869663" cy="2031325"/>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The dataset utilized in this project comprises crucial information regarding the company's sales and profit metrics, segmented by market categories and geographical regions. </a:t>
            </a:r>
          </a:p>
          <a:p>
            <a:pPr marL="285750" indent="-285750">
              <a:buFont typeface="Arial" panose="020B0604020202020204" pitchFamily="34" charset="0"/>
              <a:buChar char="•"/>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These insights serve as the cornerstone for assessing the company's performance, pinpointing avenues for growth, and facilitating data-driven decision-making.</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DB47492C-2854-F363-4316-E52F77F3DE91}"/>
              </a:ext>
            </a:extLst>
          </p:cNvPr>
          <p:cNvSpPr/>
          <p:nvPr/>
        </p:nvSpPr>
        <p:spPr>
          <a:xfrm>
            <a:off x="7100596" y="419878"/>
            <a:ext cx="6260841" cy="5859624"/>
          </a:xfrm>
          <a:prstGeom prst="ellipse">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1C67996D-BC15-194D-500F-FF1701A29B47}"/>
              </a:ext>
            </a:extLst>
          </p:cNvPr>
          <p:cNvSpPr/>
          <p:nvPr/>
        </p:nvSpPr>
        <p:spPr>
          <a:xfrm>
            <a:off x="7927910" y="823426"/>
            <a:ext cx="5433527" cy="521114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1F8FFC5B-3B8C-AEED-25E1-8E57CED2999B}"/>
              </a:ext>
            </a:extLst>
          </p:cNvPr>
          <p:cNvSpPr txBox="1"/>
          <p:nvPr/>
        </p:nvSpPr>
        <p:spPr>
          <a:xfrm>
            <a:off x="402473" y="823426"/>
            <a:ext cx="4618654" cy="813940"/>
          </a:xfrm>
          <a:custGeom>
            <a:avLst/>
            <a:gdLst/>
            <a:ahLst/>
            <a:cxnLst/>
            <a:rect l="l" t="t" r="r" b="b"/>
            <a:pathLst>
              <a:path w="3825551" h="706794">
                <a:moveTo>
                  <a:pt x="1051152" y="386450"/>
                </a:moveTo>
                <a:lnTo>
                  <a:pt x="1051152" y="446507"/>
                </a:lnTo>
                <a:cubicBezTo>
                  <a:pt x="1036927" y="457979"/>
                  <a:pt x="1025455" y="463715"/>
                  <a:pt x="1016736" y="463715"/>
                </a:cubicBezTo>
                <a:cubicBezTo>
                  <a:pt x="1010311" y="463715"/>
                  <a:pt x="1004633" y="460990"/>
                  <a:pt x="999700" y="455541"/>
                </a:cubicBezTo>
                <a:cubicBezTo>
                  <a:pt x="994766" y="450092"/>
                  <a:pt x="992300" y="443237"/>
                  <a:pt x="992300" y="434977"/>
                </a:cubicBezTo>
                <a:cubicBezTo>
                  <a:pt x="992300" y="428438"/>
                  <a:pt x="994250" y="422415"/>
                  <a:pt x="998151" y="416909"/>
                </a:cubicBezTo>
                <a:cubicBezTo>
                  <a:pt x="1002051" y="411402"/>
                  <a:pt x="1008533" y="406125"/>
                  <a:pt x="1017596" y="401077"/>
                </a:cubicBezTo>
                <a:cubicBezTo>
                  <a:pt x="1022644" y="398209"/>
                  <a:pt x="1033829" y="393333"/>
                  <a:pt x="1051152" y="386450"/>
                </a:cubicBezTo>
                <a:close/>
                <a:moveTo>
                  <a:pt x="803502" y="386450"/>
                </a:moveTo>
                <a:lnTo>
                  <a:pt x="803502" y="446507"/>
                </a:lnTo>
                <a:cubicBezTo>
                  <a:pt x="789277" y="457979"/>
                  <a:pt x="777805" y="463715"/>
                  <a:pt x="769086" y="463715"/>
                </a:cubicBezTo>
                <a:cubicBezTo>
                  <a:pt x="762661" y="463715"/>
                  <a:pt x="756983" y="460990"/>
                  <a:pt x="752050" y="455541"/>
                </a:cubicBezTo>
                <a:cubicBezTo>
                  <a:pt x="747117" y="450092"/>
                  <a:pt x="744650" y="443237"/>
                  <a:pt x="744650" y="434977"/>
                </a:cubicBezTo>
                <a:cubicBezTo>
                  <a:pt x="744650" y="428438"/>
                  <a:pt x="746600" y="422415"/>
                  <a:pt x="750501" y="416909"/>
                </a:cubicBezTo>
                <a:cubicBezTo>
                  <a:pt x="754401" y="411402"/>
                  <a:pt x="760883" y="406125"/>
                  <a:pt x="769946" y="401077"/>
                </a:cubicBezTo>
                <a:cubicBezTo>
                  <a:pt x="774994" y="398209"/>
                  <a:pt x="786179" y="393333"/>
                  <a:pt x="803502" y="386450"/>
                </a:cubicBezTo>
                <a:close/>
                <a:moveTo>
                  <a:pt x="2585426" y="343085"/>
                </a:moveTo>
                <a:cubicBezTo>
                  <a:pt x="2595522" y="343085"/>
                  <a:pt x="2604240" y="347559"/>
                  <a:pt x="2611583" y="356508"/>
                </a:cubicBezTo>
                <a:cubicBezTo>
                  <a:pt x="2622137" y="369471"/>
                  <a:pt x="2627414" y="387999"/>
                  <a:pt x="2627414" y="412090"/>
                </a:cubicBezTo>
                <a:cubicBezTo>
                  <a:pt x="2627414" y="433314"/>
                  <a:pt x="2622768" y="449776"/>
                  <a:pt x="2613476" y="461478"/>
                </a:cubicBezTo>
                <a:cubicBezTo>
                  <a:pt x="2606363" y="470426"/>
                  <a:pt x="2597070" y="474900"/>
                  <a:pt x="2585598" y="474900"/>
                </a:cubicBezTo>
                <a:cubicBezTo>
                  <a:pt x="2576076" y="474900"/>
                  <a:pt x="2568189" y="472377"/>
                  <a:pt x="2561937" y="467329"/>
                </a:cubicBezTo>
                <a:cubicBezTo>
                  <a:pt x="2555684" y="462281"/>
                  <a:pt x="2551755" y="456430"/>
                  <a:pt x="2550149" y="449776"/>
                </a:cubicBezTo>
                <a:cubicBezTo>
                  <a:pt x="2549117" y="445761"/>
                  <a:pt x="2548600" y="437386"/>
                  <a:pt x="2548600" y="424652"/>
                </a:cubicBezTo>
                <a:lnTo>
                  <a:pt x="2548600" y="365800"/>
                </a:lnTo>
                <a:cubicBezTo>
                  <a:pt x="2558122" y="355475"/>
                  <a:pt x="2564948" y="349280"/>
                  <a:pt x="2569078" y="347215"/>
                </a:cubicBezTo>
                <a:cubicBezTo>
                  <a:pt x="2574470" y="344462"/>
                  <a:pt x="2579919" y="343085"/>
                  <a:pt x="2585426" y="343085"/>
                </a:cubicBezTo>
                <a:close/>
                <a:moveTo>
                  <a:pt x="1931936" y="330179"/>
                </a:moveTo>
                <a:cubicBezTo>
                  <a:pt x="1938131" y="330179"/>
                  <a:pt x="1944068" y="332015"/>
                  <a:pt x="1949746" y="335686"/>
                </a:cubicBezTo>
                <a:cubicBezTo>
                  <a:pt x="1955425" y="339357"/>
                  <a:pt x="1959698" y="344405"/>
                  <a:pt x="1962566" y="350829"/>
                </a:cubicBezTo>
                <a:cubicBezTo>
                  <a:pt x="1964402" y="354959"/>
                  <a:pt x="1965607" y="362072"/>
                  <a:pt x="1966180" y="372167"/>
                </a:cubicBezTo>
                <a:lnTo>
                  <a:pt x="1893217" y="372167"/>
                </a:lnTo>
                <a:cubicBezTo>
                  <a:pt x="1894479" y="358974"/>
                  <a:pt x="1898867" y="348678"/>
                  <a:pt x="1906382" y="341278"/>
                </a:cubicBezTo>
                <a:cubicBezTo>
                  <a:pt x="1913896" y="333879"/>
                  <a:pt x="1922414" y="330179"/>
                  <a:pt x="1931936" y="330179"/>
                </a:cubicBezTo>
                <a:close/>
                <a:moveTo>
                  <a:pt x="1312811" y="330179"/>
                </a:moveTo>
                <a:cubicBezTo>
                  <a:pt x="1319006" y="330179"/>
                  <a:pt x="1324943" y="332015"/>
                  <a:pt x="1330621" y="335686"/>
                </a:cubicBezTo>
                <a:cubicBezTo>
                  <a:pt x="1336300" y="339357"/>
                  <a:pt x="1340573" y="344405"/>
                  <a:pt x="1343441" y="350829"/>
                </a:cubicBezTo>
                <a:cubicBezTo>
                  <a:pt x="1345277" y="354959"/>
                  <a:pt x="1346481" y="362072"/>
                  <a:pt x="1347055" y="372167"/>
                </a:cubicBezTo>
                <a:lnTo>
                  <a:pt x="1274092" y="372167"/>
                </a:lnTo>
                <a:cubicBezTo>
                  <a:pt x="1275354" y="358974"/>
                  <a:pt x="1279742" y="348678"/>
                  <a:pt x="1287256" y="341278"/>
                </a:cubicBezTo>
                <a:cubicBezTo>
                  <a:pt x="1294771" y="333879"/>
                  <a:pt x="1303289" y="330179"/>
                  <a:pt x="1312811" y="330179"/>
                </a:cubicBezTo>
                <a:close/>
                <a:moveTo>
                  <a:pt x="2938600" y="329319"/>
                </a:moveTo>
                <a:cubicBezTo>
                  <a:pt x="2951219" y="329319"/>
                  <a:pt x="2961601" y="334825"/>
                  <a:pt x="2969747" y="345839"/>
                </a:cubicBezTo>
                <a:cubicBezTo>
                  <a:pt x="2981793" y="361900"/>
                  <a:pt x="2987815" y="383926"/>
                  <a:pt x="2987815" y="411918"/>
                </a:cubicBezTo>
                <a:cubicBezTo>
                  <a:pt x="2987815" y="434289"/>
                  <a:pt x="2984202" y="450063"/>
                  <a:pt x="2976974" y="459241"/>
                </a:cubicBezTo>
                <a:cubicBezTo>
                  <a:pt x="2969747" y="468419"/>
                  <a:pt x="2960569" y="473008"/>
                  <a:pt x="2949441" y="473008"/>
                </a:cubicBezTo>
                <a:cubicBezTo>
                  <a:pt x="2934527" y="473008"/>
                  <a:pt x="2922510" y="464690"/>
                  <a:pt x="2913390" y="448056"/>
                </a:cubicBezTo>
                <a:cubicBezTo>
                  <a:pt x="2904269" y="431421"/>
                  <a:pt x="2899709" y="411631"/>
                  <a:pt x="2899709" y="388687"/>
                </a:cubicBezTo>
                <a:cubicBezTo>
                  <a:pt x="2899709" y="374462"/>
                  <a:pt x="2901602" y="362817"/>
                  <a:pt x="2905388" y="353754"/>
                </a:cubicBezTo>
                <a:cubicBezTo>
                  <a:pt x="2909174" y="344691"/>
                  <a:pt x="2914135" y="338353"/>
                  <a:pt x="2920273" y="334739"/>
                </a:cubicBezTo>
                <a:cubicBezTo>
                  <a:pt x="2926411" y="331125"/>
                  <a:pt x="2932519" y="329319"/>
                  <a:pt x="2938600" y="329319"/>
                </a:cubicBezTo>
                <a:close/>
                <a:moveTo>
                  <a:pt x="3076838" y="318133"/>
                </a:moveTo>
                <a:lnTo>
                  <a:pt x="3029343" y="337406"/>
                </a:lnTo>
                <a:lnTo>
                  <a:pt x="3031924" y="343601"/>
                </a:lnTo>
                <a:cubicBezTo>
                  <a:pt x="3036399" y="341881"/>
                  <a:pt x="3040242" y="341020"/>
                  <a:pt x="3043454" y="341020"/>
                </a:cubicBezTo>
                <a:cubicBezTo>
                  <a:pt x="3046437" y="341020"/>
                  <a:pt x="3048817" y="341766"/>
                  <a:pt x="3050595" y="343257"/>
                </a:cubicBezTo>
                <a:cubicBezTo>
                  <a:pt x="3052373" y="344749"/>
                  <a:pt x="3053693" y="347559"/>
                  <a:pt x="3054553" y="351689"/>
                </a:cubicBezTo>
                <a:cubicBezTo>
                  <a:pt x="3055414" y="355819"/>
                  <a:pt x="3055844" y="367349"/>
                  <a:pt x="3055844" y="386278"/>
                </a:cubicBezTo>
                <a:lnTo>
                  <a:pt x="3055844" y="444786"/>
                </a:lnTo>
                <a:cubicBezTo>
                  <a:pt x="3055844" y="456258"/>
                  <a:pt x="3054438" y="464031"/>
                  <a:pt x="3051628" y="468103"/>
                </a:cubicBezTo>
                <a:cubicBezTo>
                  <a:pt x="3048817" y="472176"/>
                  <a:pt x="3043396" y="474212"/>
                  <a:pt x="3035366" y="474212"/>
                </a:cubicBezTo>
                <a:lnTo>
                  <a:pt x="3031924" y="474212"/>
                </a:lnTo>
                <a:lnTo>
                  <a:pt x="3031924" y="480407"/>
                </a:lnTo>
                <a:lnTo>
                  <a:pt x="3109878" y="480407"/>
                </a:lnTo>
                <a:lnTo>
                  <a:pt x="3109878" y="474212"/>
                </a:lnTo>
                <a:cubicBezTo>
                  <a:pt x="3101274" y="474212"/>
                  <a:pt x="3095566" y="473438"/>
                  <a:pt x="3092756" y="471889"/>
                </a:cubicBezTo>
                <a:cubicBezTo>
                  <a:pt x="3089945" y="470340"/>
                  <a:pt x="3087736" y="467902"/>
                  <a:pt x="3086130" y="464575"/>
                </a:cubicBezTo>
                <a:cubicBezTo>
                  <a:pt x="3084868" y="462052"/>
                  <a:pt x="3084237" y="455455"/>
                  <a:pt x="3084237" y="444786"/>
                </a:cubicBezTo>
                <a:lnTo>
                  <a:pt x="3084237" y="361670"/>
                </a:lnTo>
                <a:cubicBezTo>
                  <a:pt x="3097774" y="346756"/>
                  <a:pt x="3111369" y="339299"/>
                  <a:pt x="3125021" y="339299"/>
                </a:cubicBezTo>
                <a:cubicBezTo>
                  <a:pt x="3133855" y="339299"/>
                  <a:pt x="3140136" y="342540"/>
                  <a:pt x="3143864" y="349022"/>
                </a:cubicBezTo>
                <a:cubicBezTo>
                  <a:pt x="3147592" y="355504"/>
                  <a:pt x="3149457" y="365915"/>
                  <a:pt x="3149457" y="380255"/>
                </a:cubicBezTo>
                <a:lnTo>
                  <a:pt x="3149457" y="444786"/>
                </a:lnTo>
                <a:cubicBezTo>
                  <a:pt x="3149457" y="453849"/>
                  <a:pt x="3149227" y="459241"/>
                  <a:pt x="3148768" y="460962"/>
                </a:cubicBezTo>
                <a:cubicBezTo>
                  <a:pt x="3147621" y="465321"/>
                  <a:pt x="3145585" y="468619"/>
                  <a:pt x="3142660" y="470856"/>
                </a:cubicBezTo>
                <a:cubicBezTo>
                  <a:pt x="3139734" y="473094"/>
                  <a:pt x="3134600" y="474212"/>
                  <a:pt x="3127258" y="474212"/>
                </a:cubicBezTo>
                <a:lnTo>
                  <a:pt x="3123989" y="474212"/>
                </a:lnTo>
                <a:lnTo>
                  <a:pt x="3123989" y="480407"/>
                </a:lnTo>
                <a:lnTo>
                  <a:pt x="3201942" y="480407"/>
                </a:lnTo>
                <a:lnTo>
                  <a:pt x="3201942" y="474212"/>
                </a:lnTo>
                <a:cubicBezTo>
                  <a:pt x="3194370" y="474212"/>
                  <a:pt x="3189179" y="473409"/>
                  <a:pt x="3186368" y="471803"/>
                </a:cubicBezTo>
                <a:cubicBezTo>
                  <a:pt x="3183558" y="470197"/>
                  <a:pt x="3181521" y="467960"/>
                  <a:pt x="3180260" y="465092"/>
                </a:cubicBezTo>
                <a:cubicBezTo>
                  <a:pt x="3178653" y="461535"/>
                  <a:pt x="3177850" y="454767"/>
                  <a:pt x="3177850" y="444786"/>
                </a:cubicBezTo>
                <a:lnTo>
                  <a:pt x="3177850" y="377502"/>
                </a:lnTo>
                <a:cubicBezTo>
                  <a:pt x="3177850" y="363276"/>
                  <a:pt x="3176588" y="352722"/>
                  <a:pt x="3174065" y="345839"/>
                </a:cubicBezTo>
                <a:cubicBezTo>
                  <a:pt x="3170393" y="335972"/>
                  <a:pt x="3165460" y="328888"/>
                  <a:pt x="3159265" y="324586"/>
                </a:cubicBezTo>
                <a:cubicBezTo>
                  <a:pt x="3153071" y="320284"/>
                  <a:pt x="3145671" y="318133"/>
                  <a:pt x="3137067" y="318133"/>
                </a:cubicBezTo>
                <a:cubicBezTo>
                  <a:pt x="3120317" y="318133"/>
                  <a:pt x="3102708" y="329261"/>
                  <a:pt x="3084237" y="351517"/>
                </a:cubicBezTo>
                <a:lnTo>
                  <a:pt x="3084237" y="318133"/>
                </a:lnTo>
                <a:close/>
                <a:moveTo>
                  <a:pt x="2943934" y="318133"/>
                </a:moveTo>
                <a:cubicBezTo>
                  <a:pt x="2930856" y="318133"/>
                  <a:pt x="2918466" y="321546"/>
                  <a:pt x="2906765" y="328372"/>
                </a:cubicBezTo>
                <a:cubicBezTo>
                  <a:pt x="2895063" y="335198"/>
                  <a:pt x="2885627" y="345752"/>
                  <a:pt x="2878457" y="360035"/>
                </a:cubicBezTo>
                <a:cubicBezTo>
                  <a:pt x="2871287" y="374318"/>
                  <a:pt x="2867702" y="388687"/>
                  <a:pt x="2867702" y="403142"/>
                </a:cubicBezTo>
                <a:cubicBezTo>
                  <a:pt x="2867702" y="422989"/>
                  <a:pt x="2873610" y="440885"/>
                  <a:pt x="2885426" y="456832"/>
                </a:cubicBezTo>
                <a:cubicBezTo>
                  <a:pt x="2899422" y="475761"/>
                  <a:pt x="2918294" y="485225"/>
                  <a:pt x="2942042" y="485225"/>
                </a:cubicBezTo>
                <a:cubicBezTo>
                  <a:pt x="2956611" y="485225"/>
                  <a:pt x="2969833" y="481554"/>
                  <a:pt x="2981707" y="474212"/>
                </a:cubicBezTo>
                <a:cubicBezTo>
                  <a:pt x="2993580" y="466870"/>
                  <a:pt x="3002901" y="455971"/>
                  <a:pt x="3009670" y="441516"/>
                </a:cubicBezTo>
                <a:cubicBezTo>
                  <a:pt x="3016438" y="427061"/>
                  <a:pt x="3019823" y="412779"/>
                  <a:pt x="3019823" y="398668"/>
                </a:cubicBezTo>
                <a:cubicBezTo>
                  <a:pt x="3019823" y="378592"/>
                  <a:pt x="3013685" y="360810"/>
                  <a:pt x="3001410" y="345322"/>
                </a:cubicBezTo>
                <a:cubicBezTo>
                  <a:pt x="2986955" y="327196"/>
                  <a:pt x="2967796" y="318133"/>
                  <a:pt x="2943934" y="318133"/>
                </a:cubicBezTo>
                <a:close/>
                <a:moveTo>
                  <a:pt x="2827923" y="318133"/>
                </a:moveTo>
                <a:lnTo>
                  <a:pt x="2780428" y="337406"/>
                </a:lnTo>
                <a:lnTo>
                  <a:pt x="2782837" y="343601"/>
                </a:lnTo>
                <a:cubicBezTo>
                  <a:pt x="2787426" y="341881"/>
                  <a:pt x="2791327" y="341020"/>
                  <a:pt x="2794539" y="341020"/>
                </a:cubicBezTo>
                <a:cubicBezTo>
                  <a:pt x="2797522" y="341020"/>
                  <a:pt x="2799873" y="341737"/>
                  <a:pt x="2801594" y="343171"/>
                </a:cubicBezTo>
                <a:cubicBezTo>
                  <a:pt x="2803315" y="344605"/>
                  <a:pt x="2804577" y="347158"/>
                  <a:pt x="2805380" y="350829"/>
                </a:cubicBezTo>
                <a:cubicBezTo>
                  <a:pt x="2806413" y="355877"/>
                  <a:pt x="2806929" y="366947"/>
                  <a:pt x="2806929" y="384041"/>
                </a:cubicBezTo>
                <a:lnTo>
                  <a:pt x="2806929" y="444786"/>
                </a:lnTo>
                <a:cubicBezTo>
                  <a:pt x="2806929" y="454537"/>
                  <a:pt x="2806154" y="461134"/>
                  <a:pt x="2804606" y="464575"/>
                </a:cubicBezTo>
                <a:cubicBezTo>
                  <a:pt x="2803057" y="468017"/>
                  <a:pt x="2800963" y="470484"/>
                  <a:pt x="2798325" y="471975"/>
                </a:cubicBezTo>
                <a:cubicBezTo>
                  <a:pt x="2795686" y="473466"/>
                  <a:pt x="2790524" y="474212"/>
                  <a:pt x="2782837" y="474212"/>
                </a:cubicBezTo>
                <a:lnTo>
                  <a:pt x="2782837" y="480407"/>
                </a:lnTo>
                <a:lnTo>
                  <a:pt x="2859414" y="480407"/>
                </a:lnTo>
                <a:lnTo>
                  <a:pt x="2859414" y="474212"/>
                </a:lnTo>
                <a:cubicBezTo>
                  <a:pt x="2851957" y="474212"/>
                  <a:pt x="2846823" y="473409"/>
                  <a:pt x="2844013" y="471803"/>
                </a:cubicBezTo>
                <a:cubicBezTo>
                  <a:pt x="2841202" y="470197"/>
                  <a:pt x="2839079" y="467759"/>
                  <a:pt x="2837646" y="464489"/>
                </a:cubicBezTo>
                <a:cubicBezTo>
                  <a:pt x="2836211" y="461220"/>
                  <a:pt x="2835495" y="454652"/>
                  <a:pt x="2835495" y="444786"/>
                </a:cubicBezTo>
                <a:lnTo>
                  <a:pt x="2835495" y="318133"/>
                </a:lnTo>
                <a:close/>
                <a:moveTo>
                  <a:pt x="2599021" y="318133"/>
                </a:moveTo>
                <a:cubicBezTo>
                  <a:pt x="2589957" y="318133"/>
                  <a:pt x="2581325" y="320915"/>
                  <a:pt x="2573122" y="326479"/>
                </a:cubicBezTo>
                <a:cubicBezTo>
                  <a:pt x="2564919" y="332043"/>
                  <a:pt x="2556746" y="341766"/>
                  <a:pt x="2548600" y="355647"/>
                </a:cubicBezTo>
                <a:lnTo>
                  <a:pt x="2548600" y="318822"/>
                </a:lnTo>
                <a:lnTo>
                  <a:pt x="2542061" y="318822"/>
                </a:lnTo>
                <a:lnTo>
                  <a:pt x="2493534" y="338439"/>
                </a:lnTo>
                <a:lnTo>
                  <a:pt x="2495599" y="343946"/>
                </a:lnTo>
                <a:cubicBezTo>
                  <a:pt x="2499844" y="342340"/>
                  <a:pt x="2503343" y="341536"/>
                  <a:pt x="2506096" y="341536"/>
                </a:cubicBezTo>
                <a:cubicBezTo>
                  <a:pt x="2509538" y="341536"/>
                  <a:pt x="2512262" y="342225"/>
                  <a:pt x="2514270" y="343601"/>
                </a:cubicBezTo>
                <a:cubicBezTo>
                  <a:pt x="2516278" y="344978"/>
                  <a:pt x="2517740" y="347043"/>
                  <a:pt x="2518658" y="349796"/>
                </a:cubicBezTo>
                <a:cubicBezTo>
                  <a:pt x="2519576" y="352550"/>
                  <a:pt x="2520035" y="359032"/>
                  <a:pt x="2520035" y="369242"/>
                </a:cubicBezTo>
                <a:lnTo>
                  <a:pt x="2520035" y="518265"/>
                </a:lnTo>
                <a:cubicBezTo>
                  <a:pt x="2520035" y="529737"/>
                  <a:pt x="2519432" y="536879"/>
                  <a:pt x="2518228" y="539689"/>
                </a:cubicBezTo>
                <a:cubicBezTo>
                  <a:pt x="2517023" y="542500"/>
                  <a:pt x="2515331" y="544537"/>
                  <a:pt x="2513151" y="545798"/>
                </a:cubicBezTo>
                <a:cubicBezTo>
                  <a:pt x="2508677" y="548322"/>
                  <a:pt x="2503285" y="549527"/>
                  <a:pt x="2496976" y="549412"/>
                </a:cubicBezTo>
                <a:lnTo>
                  <a:pt x="2492674" y="549412"/>
                </a:lnTo>
                <a:lnTo>
                  <a:pt x="2492674" y="555779"/>
                </a:lnTo>
                <a:lnTo>
                  <a:pt x="2575273" y="555779"/>
                </a:lnTo>
                <a:lnTo>
                  <a:pt x="2575273" y="549412"/>
                </a:lnTo>
                <a:cubicBezTo>
                  <a:pt x="2566669" y="549412"/>
                  <a:pt x="2560732" y="548552"/>
                  <a:pt x="2557463" y="546831"/>
                </a:cubicBezTo>
                <a:cubicBezTo>
                  <a:pt x="2554193" y="545110"/>
                  <a:pt x="2551899" y="542787"/>
                  <a:pt x="2550579" y="539862"/>
                </a:cubicBezTo>
                <a:cubicBezTo>
                  <a:pt x="2549260" y="536936"/>
                  <a:pt x="2548600" y="530082"/>
                  <a:pt x="2548600" y="519298"/>
                </a:cubicBezTo>
                <a:lnTo>
                  <a:pt x="2548600" y="471287"/>
                </a:lnTo>
                <a:cubicBezTo>
                  <a:pt x="2554336" y="476449"/>
                  <a:pt x="2559499" y="479891"/>
                  <a:pt x="2564088" y="481612"/>
                </a:cubicBezTo>
                <a:cubicBezTo>
                  <a:pt x="2570283" y="484021"/>
                  <a:pt x="2577625" y="485225"/>
                  <a:pt x="2586114" y="485225"/>
                </a:cubicBezTo>
                <a:cubicBezTo>
                  <a:pt x="2605617" y="485225"/>
                  <a:pt x="2621793" y="477941"/>
                  <a:pt x="2634642" y="463371"/>
                </a:cubicBezTo>
                <a:cubicBezTo>
                  <a:pt x="2650244" y="445589"/>
                  <a:pt x="2658045" y="423104"/>
                  <a:pt x="2658045" y="395915"/>
                </a:cubicBezTo>
                <a:cubicBezTo>
                  <a:pt x="2658045" y="371594"/>
                  <a:pt x="2651563" y="351861"/>
                  <a:pt x="2638600" y="336718"/>
                </a:cubicBezTo>
                <a:cubicBezTo>
                  <a:pt x="2628045" y="324328"/>
                  <a:pt x="2614852" y="318133"/>
                  <a:pt x="2599021" y="318133"/>
                </a:cubicBezTo>
                <a:close/>
                <a:moveTo>
                  <a:pt x="2465973" y="318133"/>
                </a:moveTo>
                <a:lnTo>
                  <a:pt x="2418478" y="337406"/>
                </a:lnTo>
                <a:lnTo>
                  <a:pt x="2420887" y="343601"/>
                </a:lnTo>
                <a:cubicBezTo>
                  <a:pt x="2425476" y="341881"/>
                  <a:pt x="2429377" y="341020"/>
                  <a:pt x="2432589" y="341020"/>
                </a:cubicBezTo>
                <a:cubicBezTo>
                  <a:pt x="2435572" y="341020"/>
                  <a:pt x="2437924" y="341737"/>
                  <a:pt x="2439644" y="343171"/>
                </a:cubicBezTo>
                <a:cubicBezTo>
                  <a:pt x="2441365" y="344605"/>
                  <a:pt x="2442627" y="347158"/>
                  <a:pt x="2443430" y="350829"/>
                </a:cubicBezTo>
                <a:cubicBezTo>
                  <a:pt x="2444463" y="355877"/>
                  <a:pt x="2444979" y="366947"/>
                  <a:pt x="2444979" y="384041"/>
                </a:cubicBezTo>
                <a:lnTo>
                  <a:pt x="2444979" y="444786"/>
                </a:lnTo>
                <a:cubicBezTo>
                  <a:pt x="2444979" y="454537"/>
                  <a:pt x="2444205" y="461134"/>
                  <a:pt x="2442656" y="464575"/>
                </a:cubicBezTo>
                <a:cubicBezTo>
                  <a:pt x="2441107" y="468017"/>
                  <a:pt x="2439013" y="470484"/>
                  <a:pt x="2436375" y="471975"/>
                </a:cubicBezTo>
                <a:cubicBezTo>
                  <a:pt x="2433736" y="473466"/>
                  <a:pt x="2428574" y="474212"/>
                  <a:pt x="2420887" y="474212"/>
                </a:cubicBezTo>
                <a:lnTo>
                  <a:pt x="2420887" y="480407"/>
                </a:lnTo>
                <a:lnTo>
                  <a:pt x="2497464" y="480407"/>
                </a:lnTo>
                <a:lnTo>
                  <a:pt x="2497464" y="474212"/>
                </a:lnTo>
                <a:cubicBezTo>
                  <a:pt x="2490007" y="474212"/>
                  <a:pt x="2484873" y="473409"/>
                  <a:pt x="2482063" y="471803"/>
                </a:cubicBezTo>
                <a:cubicBezTo>
                  <a:pt x="2479252" y="470197"/>
                  <a:pt x="2477129" y="467759"/>
                  <a:pt x="2475696" y="464489"/>
                </a:cubicBezTo>
                <a:cubicBezTo>
                  <a:pt x="2474262" y="461220"/>
                  <a:pt x="2473545" y="454652"/>
                  <a:pt x="2473545" y="444786"/>
                </a:cubicBezTo>
                <a:lnTo>
                  <a:pt x="2473545" y="318133"/>
                </a:lnTo>
                <a:close/>
                <a:moveTo>
                  <a:pt x="2343757" y="318133"/>
                </a:moveTo>
                <a:lnTo>
                  <a:pt x="2296090" y="337406"/>
                </a:lnTo>
                <a:lnTo>
                  <a:pt x="2297811" y="343601"/>
                </a:lnTo>
                <a:cubicBezTo>
                  <a:pt x="2302285" y="341881"/>
                  <a:pt x="2306300" y="341020"/>
                  <a:pt x="2309857" y="341020"/>
                </a:cubicBezTo>
                <a:cubicBezTo>
                  <a:pt x="2312840" y="341020"/>
                  <a:pt x="2315335" y="341823"/>
                  <a:pt x="2317343" y="343429"/>
                </a:cubicBezTo>
                <a:cubicBezTo>
                  <a:pt x="2319350" y="345035"/>
                  <a:pt x="2320727" y="347588"/>
                  <a:pt x="2321472" y="351087"/>
                </a:cubicBezTo>
                <a:cubicBezTo>
                  <a:pt x="2322218" y="354586"/>
                  <a:pt x="2322591" y="365513"/>
                  <a:pt x="2322591" y="383869"/>
                </a:cubicBezTo>
                <a:lnTo>
                  <a:pt x="2322591" y="444958"/>
                </a:lnTo>
                <a:cubicBezTo>
                  <a:pt x="2322591" y="454136"/>
                  <a:pt x="2322304" y="459700"/>
                  <a:pt x="2321731" y="461650"/>
                </a:cubicBezTo>
                <a:cubicBezTo>
                  <a:pt x="2320583" y="465665"/>
                  <a:pt x="2318576" y="468591"/>
                  <a:pt x="2315708" y="470426"/>
                </a:cubicBezTo>
                <a:cubicBezTo>
                  <a:pt x="2311807" y="472950"/>
                  <a:pt x="2305842" y="474212"/>
                  <a:pt x="2297811" y="474212"/>
                </a:cubicBezTo>
                <a:lnTo>
                  <a:pt x="2297811" y="480407"/>
                </a:lnTo>
                <a:lnTo>
                  <a:pt x="2378518" y="480407"/>
                </a:lnTo>
                <a:lnTo>
                  <a:pt x="2378518" y="474212"/>
                </a:lnTo>
                <a:cubicBezTo>
                  <a:pt x="2371405" y="474212"/>
                  <a:pt x="2365956" y="473180"/>
                  <a:pt x="2362170" y="471115"/>
                </a:cubicBezTo>
                <a:cubicBezTo>
                  <a:pt x="2358384" y="469050"/>
                  <a:pt x="2355746" y="466468"/>
                  <a:pt x="2354254" y="463371"/>
                </a:cubicBezTo>
                <a:cubicBezTo>
                  <a:pt x="2352074" y="458897"/>
                  <a:pt x="2350985" y="452300"/>
                  <a:pt x="2350985" y="443581"/>
                </a:cubicBezTo>
                <a:lnTo>
                  <a:pt x="2350985" y="368037"/>
                </a:lnTo>
                <a:cubicBezTo>
                  <a:pt x="2356491" y="357253"/>
                  <a:pt x="2361826" y="349510"/>
                  <a:pt x="2366988" y="344806"/>
                </a:cubicBezTo>
                <a:cubicBezTo>
                  <a:pt x="2369397" y="342512"/>
                  <a:pt x="2371635" y="341364"/>
                  <a:pt x="2373700" y="341364"/>
                </a:cubicBezTo>
                <a:cubicBezTo>
                  <a:pt x="2376109" y="341364"/>
                  <a:pt x="2379808" y="343343"/>
                  <a:pt x="2384799" y="347301"/>
                </a:cubicBezTo>
                <a:cubicBezTo>
                  <a:pt x="2389789" y="351259"/>
                  <a:pt x="2394292" y="353238"/>
                  <a:pt x="2398307" y="353238"/>
                </a:cubicBezTo>
                <a:cubicBezTo>
                  <a:pt x="2402437" y="353238"/>
                  <a:pt x="2405994" y="351689"/>
                  <a:pt x="2408976" y="348592"/>
                </a:cubicBezTo>
                <a:cubicBezTo>
                  <a:pt x="2411959" y="345494"/>
                  <a:pt x="2413451" y="341709"/>
                  <a:pt x="2413451" y="337234"/>
                </a:cubicBezTo>
                <a:cubicBezTo>
                  <a:pt x="2413451" y="332187"/>
                  <a:pt x="2411386" y="327741"/>
                  <a:pt x="2407256" y="323898"/>
                </a:cubicBezTo>
                <a:cubicBezTo>
                  <a:pt x="2403126" y="320055"/>
                  <a:pt x="2397906" y="318133"/>
                  <a:pt x="2391596" y="318133"/>
                </a:cubicBezTo>
                <a:cubicBezTo>
                  <a:pt x="2377715" y="318133"/>
                  <a:pt x="2364178" y="329950"/>
                  <a:pt x="2350985" y="353582"/>
                </a:cubicBezTo>
                <a:lnTo>
                  <a:pt x="2350985" y="318133"/>
                </a:lnTo>
                <a:close/>
                <a:moveTo>
                  <a:pt x="2228699" y="318133"/>
                </a:moveTo>
                <a:cubicBezTo>
                  <a:pt x="2208049" y="318133"/>
                  <a:pt x="2190353" y="325877"/>
                  <a:pt x="2175612" y="341364"/>
                </a:cubicBezTo>
                <a:cubicBezTo>
                  <a:pt x="2160870" y="356852"/>
                  <a:pt x="2153499" y="376985"/>
                  <a:pt x="2153499" y="401765"/>
                </a:cubicBezTo>
                <a:cubicBezTo>
                  <a:pt x="2153499" y="427348"/>
                  <a:pt x="2160153" y="447654"/>
                  <a:pt x="2173461" y="462683"/>
                </a:cubicBezTo>
                <a:cubicBezTo>
                  <a:pt x="2186768" y="477711"/>
                  <a:pt x="2202370" y="485225"/>
                  <a:pt x="2220267" y="485225"/>
                </a:cubicBezTo>
                <a:cubicBezTo>
                  <a:pt x="2235295" y="485225"/>
                  <a:pt x="2249005" y="479633"/>
                  <a:pt x="2261395" y="468447"/>
                </a:cubicBezTo>
                <a:cubicBezTo>
                  <a:pt x="2273785" y="457262"/>
                  <a:pt x="2282102" y="441287"/>
                  <a:pt x="2286347" y="420522"/>
                </a:cubicBezTo>
                <a:lnTo>
                  <a:pt x="2281356" y="418113"/>
                </a:lnTo>
                <a:cubicBezTo>
                  <a:pt x="2275391" y="431995"/>
                  <a:pt x="2269253" y="441574"/>
                  <a:pt x="2262944" y="446851"/>
                </a:cubicBezTo>
                <a:cubicBezTo>
                  <a:pt x="2253995" y="454537"/>
                  <a:pt x="2243900" y="458381"/>
                  <a:pt x="2232657" y="458381"/>
                </a:cubicBezTo>
                <a:cubicBezTo>
                  <a:pt x="2216940" y="458381"/>
                  <a:pt x="2204464" y="451182"/>
                  <a:pt x="2195229" y="436784"/>
                </a:cubicBezTo>
                <a:cubicBezTo>
                  <a:pt x="2185994" y="422387"/>
                  <a:pt x="2181376" y="405781"/>
                  <a:pt x="2181376" y="386966"/>
                </a:cubicBezTo>
                <a:cubicBezTo>
                  <a:pt x="2181376" y="368496"/>
                  <a:pt x="2186023" y="353640"/>
                  <a:pt x="2195315" y="342397"/>
                </a:cubicBezTo>
                <a:cubicBezTo>
                  <a:pt x="2202313" y="333907"/>
                  <a:pt x="2211548" y="329663"/>
                  <a:pt x="2223020" y="329663"/>
                </a:cubicBezTo>
                <a:cubicBezTo>
                  <a:pt x="2230133" y="329663"/>
                  <a:pt x="2235697" y="331384"/>
                  <a:pt x="2239712" y="334825"/>
                </a:cubicBezTo>
                <a:cubicBezTo>
                  <a:pt x="2243728" y="338382"/>
                  <a:pt x="2246051" y="343544"/>
                  <a:pt x="2246682" y="350313"/>
                </a:cubicBezTo>
                <a:cubicBezTo>
                  <a:pt x="2247313" y="357081"/>
                  <a:pt x="2248603" y="361670"/>
                  <a:pt x="2250554" y="364079"/>
                </a:cubicBezTo>
                <a:cubicBezTo>
                  <a:pt x="2253995" y="368439"/>
                  <a:pt x="2259100" y="370618"/>
                  <a:pt x="2265869" y="370618"/>
                </a:cubicBezTo>
                <a:cubicBezTo>
                  <a:pt x="2270917" y="370618"/>
                  <a:pt x="2274846" y="369270"/>
                  <a:pt x="2277657" y="366574"/>
                </a:cubicBezTo>
                <a:cubicBezTo>
                  <a:pt x="2280467" y="363879"/>
                  <a:pt x="2281873" y="360351"/>
                  <a:pt x="2281873" y="355991"/>
                </a:cubicBezTo>
                <a:cubicBezTo>
                  <a:pt x="2281873" y="347158"/>
                  <a:pt x="2276882" y="338640"/>
                  <a:pt x="2266901" y="330437"/>
                </a:cubicBezTo>
                <a:cubicBezTo>
                  <a:pt x="2256921" y="322235"/>
                  <a:pt x="2244187" y="318133"/>
                  <a:pt x="2228699" y="318133"/>
                </a:cubicBezTo>
                <a:close/>
                <a:moveTo>
                  <a:pt x="2073150" y="318133"/>
                </a:moveTo>
                <a:cubicBezTo>
                  <a:pt x="2059040" y="318133"/>
                  <a:pt x="2047539" y="322493"/>
                  <a:pt x="2038648" y="331212"/>
                </a:cubicBezTo>
                <a:cubicBezTo>
                  <a:pt x="2029757" y="339930"/>
                  <a:pt x="2025311" y="350772"/>
                  <a:pt x="2025311" y="363735"/>
                </a:cubicBezTo>
                <a:cubicBezTo>
                  <a:pt x="2025311" y="373716"/>
                  <a:pt x="2027893" y="381976"/>
                  <a:pt x="2033055" y="388515"/>
                </a:cubicBezTo>
                <a:cubicBezTo>
                  <a:pt x="2038218" y="395169"/>
                  <a:pt x="2049116" y="402626"/>
                  <a:pt x="2065751" y="410886"/>
                </a:cubicBezTo>
                <a:cubicBezTo>
                  <a:pt x="2082385" y="419146"/>
                  <a:pt x="2093485" y="425972"/>
                  <a:pt x="2099049" y="431364"/>
                </a:cubicBezTo>
                <a:cubicBezTo>
                  <a:pt x="2104613" y="436755"/>
                  <a:pt x="2107395" y="443409"/>
                  <a:pt x="2107395" y="451325"/>
                </a:cubicBezTo>
                <a:cubicBezTo>
                  <a:pt x="2107395" y="457864"/>
                  <a:pt x="2104900" y="463457"/>
                  <a:pt x="2099909" y="468103"/>
                </a:cubicBezTo>
                <a:cubicBezTo>
                  <a:pt x="2094919" y="472749"/>
                  <a:pt x="2088466" y="475073"/>
                  <a:pt x="2080550" y="475073"/>
                </a:cubicBezTo>
                <a:cubicBezTo>
                  <a:pt x="2069307" y="475073"/>
                  <a:pt x="2059154" y="471000"/>
                  <a:pt x="2050091" y="462855"/>
                </a:cubicBezTo>
                <a:cubicBezTo>
                  <a:pt x="2041028" y="454709"/>
                  <a:pt x="2034891" y="442606"/>
                  <a:pt x="2031679" y="426545"/>
                </a:cubicBezTo>
                <a:lnTo>
                  <a:pt x="2026000" y="426545"/>
                </a:lnTo>
                <a:lnTo>
                  <a:pt x="2026000" y="482816"/>
                </a:lnTo>
                <a:lnTo>
                  <a:pt x="2031679" y="482816"/>
                </a:lnTo>
                <a:cubicBezTo>
                  <a:pt x="2033170" y="479833"/>
                  <a:pt x="2035235" y="478342"/>
                  <a:pt x="2037874" y="478342"/>
                </a:cubicBezTo>
                <a:cubicBezTo>
                  <a:pt x="2040283" y="478342"/>
                  <a:pt x="2043380" y="478916"/>
                  <a:pt x="2047166" y="480063"/>
                </a:cubicBezTo>
                <a:cubicBezTo>
                  <a:pt x="2059556" y="483505"/>
                  <a:pt x="2070569" y="485225"/>
                  <a:pt x="2080206" y="485225"/>
                </a:cubicBezTo>
                <a:cubicBezTo>
                  <a:pt x="2093628" y="485225"/>
                  <a:pt x="2105760" y="480837"/>
                  <a:pt x="2116601" y="472061"/>
                </a:cubicBezTo>
                <a:cubicBezTo>
                  <a:pt x="2127442" y="463285"/>
                  <a:pt x="2132863" y="451727"/>
                  <a:pt x="2132863" y="437386"/>
                </a:cubicBezTo>
                <a:cubicBezTo>
                  <a:pt x="2132863" y="418802"/>
                  <a:pt x="2121219" y="403830"/>
                  <a:pt x="2097930" y="392473"/>
                </a:cubicBezTo>
                <a:lnTo>
                  <a:pt x="2072806" y="380255"/>
                </a:lnTo>
                <a:cubicBezTo>
                  <a:pt x="2061908" y="374978"/>
                  <a:pt x="2054680" y="369987"/>
                  <a:pt x="2051124" y="365284"/>
                </a:cubicBezTo>
                <a:cubicBezTo>
                  <a:pt x="2047453" y="360695"/>
                  <a:pt x="2045617" y="355188"/>
                  <a:pt x="2045617" y="348764"/>
                </a:cubicBezTo>
                <a:cubicBezTo>
                  <a:pt x="2045617" y="343601"/>
                  <a:pt x="2048084" y="338898"/>
                  <a:pt x="2053017" y="334653"/>
                </a:cubicBezTo>
                <a:cubicBezTo>
                  <a:pt x="2057950" y="330408"/>
                  <a:pt x="2064431" y="328286"/>
                  <a:pt x="2072462" y="328286"/>
                </a:cubicBezTo>
                <a:cubicBezTo>
                  <a:pt x="2083016" y="328286"/>
                  <a:pt x="2091707" y="331326"/>
                  <a:pt x="2098533" y="337406"/>
                </a:cubicBezTo>
                <a:cubicBezTo>
                  <a:pt x="2105359" y="343487"/>
                  <a:pt x="2110951" y="354959"/>
                  <a:pt x="2115311" y="371823"/>
                </a:cubicBezTo>
                <a:lnTo>
                  <a:pt x="2120989" y="371823"/>
                </a:lnTo>
                <a:lnTo>
                  <a:pt x="2120989" y="318133"/>
                </a:lnTo>
                <a:lnTo>
                  <a:pt x="2115311" y="318133"/>
                </a:lnTo>
                <a:cubicBezTo>
                  <a:pt x="2113934" y="320887"/>
                  <a:pt x="2112729" y="322665"/>
                  <a:pt x="2111697" y="323468"/>
                </a:cubicBezTo>
                <a:cubicBezTo>
                  <a:pt x="2110664" y="324271"/>
                  <a:pt x="2109230" y="324672"/>
                  <a:pt x="2107395" y="324672"/>
                </a:cubicBezTo>
                <a:cubicBezTo>
                  <a:pt x="2105445" y="324672"/>
                  <a:pt x="2101544" y="323812"/>
                  <a:pt x="2095693" y="322091"/>
                </a:cubicBezTo>
                <a:cubicBezTo>
                  <a:pt x="2086860" y="319453"/>
                  <a:pt x="2079345" y="318133"/>
                  <a:pt x="2073150" y="318133"/>
                </a:cubicBezTo>
                <a:close/>
                <a:moveTo>
                  <a:pt x="1168275" y="318133"/>
                </a:moveTo>
                <a:cubicBezTo>
                  <a:pt x="1154165" y="318133"/>
                  <a:pt x="1142664" y="322493"/>
                  <a:pt x="1133773" y="331212"/>
                </a:cubicBezTo>
                <a:cubicBezTo>
                  <a:pt x="1124882" y="339930"/>
                  <a:pt x="1120436" y="350772"/>
                  <a:pt x="1120436" y="363735"/>
                </a:cubicBezTo>
                <a:cubicBezTo>
                  <a:pt x="1120436" y="373716"/>
                  <a:pt x="1123018" y="381976"/>
                  <a:pt x="1128180" y="388515"/>
                </a:cubicBezTo>
                <a:cubicBezTo>
                  <a:pt x="1133343" y="395169"/>
                  <a:pt x="1144241" y="402626"/>
                  <a:pt x="1160876" y="410886"/>
                </a:cubicBezTo>
                <a:cubicBezTo>
                  <a:pt x="1177510" y="419146"/>
                  <a:pt x="1188610" y="425972"/>
                  <a:pt x="1194174" y="431364"/>
                </a:cubicBezTo>
                <a:cubicBezTo>
                  <a:pt x="1199738" y="436755"/>
                  <a:pt x="1202520" y="443409"/>
                  <a:pt x="1202520" y="451325"/>
                </a:cubicBezTo>
                <a:cubicBezTo>
                  <a:pt x="1202520" y="457864"/>
                  <a:pt x="1200024" y="463457"/>
                  <a:pt x="1195034" y="468103"/>
                </a:cubicBezTo>
                <a:cubicBezTo>
                  <a:pt x="1190044" y="472749"/>
                  <a:pt x="1183591" y="475073"/>
                  <a:pt x="1175675" y="475073"/>
                </a:cubicBezTo>
                <a:cubicBezTo>
                  <a:pt x="1164432" y="475073"/>
                  <a:pt x="1154279" y="471000"/>
                  <a:pt x="1145216" y="462855"/>
                </a:cubicBezTo>
                <a:cubicBezTo>
                  <a:pt x="1136153" y="454709"/>
                  <a:pt x="1130016" y="442606"/>
                  <a:pt x="1126803" y="426545"/>
                </a:cubicBezTo>
                <a:lnTo>
                  <a:pt x="1121125" y="426545"/>
                </a:lnTo>
                <a:lnTo>
                  <a:pt x="1121125" y="482816"/>
                </a:lnTo>
                <a:lnTo>
                  <a:pt x="1126803" y="482816"/>
                </a:lnTo>
                <a:cubicBezTo>
                  <a:pt x="1128295" y="479833"/>
                  <a:pt x="1130360" y="478342"/>
                  <a:pt x="1132998" y="478342"/>
                </a:cubicBezTo>
                <a:cubicBezTo>
                  <a:pt x="1135408" y="478342"/>
                  <a:pt x="1138505" y="478916"/>
                  <a:pt x="1142291" y="480063"/>
                </a:cubicBezTo>
                <a:cubicBezTo>
                  <a:pt x="1154681" y="483505"/>
                  <a:pt x="1165694" y="485225"/>
                  <a:pt x="1175331" y="485225"/>
                </a:cubicBezTo>
                <a:cubicBezTo>
                  <a:pt x="1188753" y="485225"/>
                  <a:pt x="1200885" y="480837"/>
                  <a:pt x="1211726" y="472061"/>
                </a:cubicBezTo>
                <a:cubicBezTo>
                  <a:pt x="1222567" y="463285"/>
                  <a:pt x="1227988" y="451727"/>
                  <a:pt x="1227988" y="437386"/>
                </a:cubicBezTo>
                <a:cubicBezTo>
                  <a:pt x="1227988" y="418802"/>
                  <a:pt x="1216344" y="403830"/>
                  <a:pt x="1193055" y="392473"/>
                </a:cubicBezTo>
                <a:lnTo>
                  <a:pt x="1167931" y="380255"/>
                </a:lnTo>
                <a:cubicBezTo>
                  <a:pt x="1157033" y="374978"/>
                  <a:pt x="1149805" y="369987"/>
                  <a:pt x="1146249" y="365284"/>
                </a:cubicBezTo>
                <a:cubicBezTo>
                  <a:pt x="1142578" y="360695"/>
                  <a:pt x="1140742" y="355188"/>
                  <a:pt x="1140742" y="348764"/>
                </a:cubicBezTo>
                <a:cubicBezTo>
                  <a:pt x="1140742" y="343601"/>
                  <a:pt x="1143209" y="338898"/>
                  <a:pt x="1148142" y="334653"/>
                </a:cubicBezTo>
                <a:cubicBezTo>
                  <a:pt x="1153075" y="330408"/>
                  <a:pt x="1159556" y="328286"/>
                  <a:pt x="1167587" y="328286"/>
                </a:cubicBezTo>
                <a:cubicBezTo>
                  <a:pt x="1178141" y="328286"/>
                  <a:pt x="1186832" y="331326"/>
                  <a:pt x="1193657" y="337406"/>
                </a:cubicBezTo>
                <a:cubicBezTo>
                  <a:pt x="1200483" y="343487"/>
                  <a:pt x="1206076" y="354959"/>
                  <a:pt x="1210436" y="371823"/>
                </a:cubicBezTo>
                <a:lnTo>
                  <a:pt x="1216114" y="371823"/>
                </a:lnTo>
                <a:lnTo>
                  <a:pt x="1216114" y="318133"/>
                </a:lnTo>
                <a:lnTo>
                  <a:pt x="1210436" y="318133"/>
                </a:lnTo>
                <a:cubicBezTo>
                  <a:pt x="1209059" y="320887"/>
                  <a:pt x="1207854" y="322665"/>
                  <a:pt x="1206822" y="323468"/>
                </a:cubicBezTo>
                <a:cubicBezTo>
                  <a:pt x="1205789" y="324271"/>
                  <a:pt x="1204355" y="324672"/>
                  <a:pt x="1202520" y="324672"/>
                </a:cubicBezTo>
                <a:cubicBezTo>
                  <a:pt x="1200569" y="324672"/>
                  <a:pt x="1196669" y="323812"/>
                  <a:pt x="1190818" y="322091"/>
                </a:cubicBezTo>
                <a:cubicBezTo>
                  <a:pt x="1181984" y="319453"/>
                  <a:pt x="1174470" y="318133"/>
                  <a:pt x="1168275" y="318133"/>
                </a:cubicBezTo>
                <a:close/>
                <a:moveTo>
                  <a:pt x="1027061" y="318133"/>
                </a:moveTo>
                <a:cubicBezTo>
                  <a:pt x="1008820" y="318133"/>
                  <a:pt x="994652" y="322263"/>
                  <a:pt x="984556" y="330523"/>
                </a:cubicBezTo>
                <a:cubicBezTo>
                  <a:pt x="974461" y="338783"/>
                  <a:pt x="969413" y="347846"/>
                  <a:pt x="969413" y="357712"/>
                </a:cubicBezTo>
                <a:cubicBezTo>
                  <a:pt x="969413" y="362875"/>
                  <a:pt x="970761" y="366947"/>
                  <a:pt x="973457" y="369930"/>
                </a:cubicBezTo>
                <a:cubicBezTo>
                  <a:pt x="976153" y="372913"/>
                  <a:pt x="979623" y="374404"/>
                  <a:pt x="983868" y="374404"/>
                </a:cubicBezTo>
                <a:cubicBezTo>
                  <a:pt x="988227" y="374404"/>
                  <a:pt x="991755" y="372970"/>
                  <a:pt x="994451" y="370102"/>
                </a:cubicBezTo>
                <a:cubicBezTo>
                  <a:pt x="997147" y="367234"/>
                  <a:pt x="998495" y="363162"/>
                  <a:pt x="998495" y="357884"/>
                </a:cubicBezTo>
                <a:lnTo>
                  <a:pt x="998151" y="347904"/>
                </a:lnTo>
                <a:cubicBezTo>
                  <a:pt x="998151" y="342856"/>
                  <a:pt x="1000331" y="338382"/>
                  <a:pt x="1004690" y="334481"/>
                </a:cubicBezTo>
                <a:cubicBezTo>
                  <a:pt x="1008935" y="330581"/>
                  <a:pt x="1014671" y="328630"/>
                  <a:pt x="1021898" y="328630"/>
                </a:cubicBezTo>
                <a:cubicBezTo>
                  <a:pt x="1031420" y="328630"/>
                  <a:pt x="1038676" y="331556"/>
                  <a:pt x="1043667" y="337406"/>
                </a:cubicBezTo>
                <a:cubicBezTo>
                  <a:pt x="1048657" y="343257"/>
                  <a:pt x="1051152" y="354041"/>
                  <a:pt x="1051152" y="369758"/>
                </a:cubicBezTo>
                <a:lnTo>
                  <a:pt x="1051152" y="375953"/>
                </a:lnTo>
                <a:cubicBezTo>
                  <a:pt x="1024078" y="385819"/>
                  <a:pt x="1004719" y="394194"/>
                  <a:pt x="993074" y="401077"/>
                </a:cubicBezTo>
                <a:cubicBezTo>
                  <a:pt x="981430" y="407960"/>
                  <a:pt x="973256" y="415303"/>
                  <a:pt x="968553" y="423104"/>
                </a:cubicBezTo>
                <a:cubicBezTo>
                  <a:pt x="965111" y="428725"/>
                  <a:pt x="963390" y="435379"/>
                  <a:pt x="963390" y="443065"/>
                </a:cubicBezTo>
                <a:cubicBezTo>
                  <a:pt x="963390" y="455226"/>
                  <a:pt x="966918" y="465034"/>
                  <a:pt x="973973" y="472491"/>
                </a:cubicBezTo>
                <a:cubicBezTo>
                  <a:pt x="981029" y="479948"/>
                  <a:pt x="990006" y="483677"/>
                  <a:pt x="1000904" y="483677"/>
                </a:cubicBezTo>
                <a:cubicBezTo>
                  <a:pt x="1007902" y="483677"/>
                  <a:pt x="1014499" y="482243"/>
                  <a:pt x="1020694" y="479375"/>
                </a:cubicBezTo>
                <a:cubicBezTo>
                  <a:pt x="1024824" y="477424"/>
                  <a:pt x="1034976" y="470197"/>
                  <a:pt x="1051152" y="457692"/>
                </a:cubicBezTo>
                <a:cubicBezTo>
                  <a:pt x="1051267" y="467099"/>
                  <a:pt x="1052988" y="473753"/>
                  <a:pt x="1056315" y="477654"/>
                </a:cubicBezTo>
                <a:cubicBezTo>
                  <a:pt x="1059642" y="481554"/>
                  <a:pt x="1064116" y="483505"/>
                  <a:pt x="1069737" y="483505"/>
                </a:cubicBezTo>
                <a:cubicBezTo>
                  <a:pt x="1081439" y="483505"/>
                  <a:pt x="1093714" y="474900"/>
                  <a:pt x="1106563" y="457692"/>
                </a:cubicBezTo>
                <a:lnTo>
                  <a:pt x="1106563" y="448056"/>
                </a:lnTo>
                <a:cubicBezTo>
                  <a:pt x="1099680" y="454939"/>
                  <a:pt x="1095033" y="459126"/>
                  <a:pt x="1092624" y="460618"/>
                </a:cubicBezTo>
                <a:cubicBezTo>
                  <a:pt x="1091247" y="461421"/>
                  <a:pt x="1089641" y="461822"/>
                  <a:pt x="1087806" y="461822"/>
                </a:cubicBezTo>
                <a:cubicBezTo>
                  <a:pt x="1086085" y="461822"/>
                  <a:pt x="1084565" y="461249"/>
                  <a:pt x="1083246" y="460101"/>
                </a:cubicBezTo>
                <a:cubicBezTo>
                  <a:pt x="1081926" y="458954"/>
                  <a:pt x="1080980" y="456688"/>
                  <a:pt x="1080406" y="453304"/>
                </a:cubicBezTo>
                <a:cubicBezTo>
                  <a:pt x="1079833" y="449920"/>
                  <a:pt x="1079546" y="440713"/>
                  <a:pt x="1079546" y="425685"/>
                </a:cubicBezTo>
                <a:lnTo>
                  <a:pt x="1079546" y="372167"/>
                </a:lnTo>
                <a:cubicBezTo>
                  <a:pt x="1079546" y="356909"/>
                  <a:pt x="1078513" y="346814"/>
                  <a:pt x="1076448" y="341881"/>
                </a:cubicBezTo>
                <a:cubicBezTo>
                  <a:pt x="1073236" y="334309"/>
                  <a:pt x="1068246" y="328745"/>
                  <a:pt x="1061477" y="325189"/>
                </a:cubicBezTo>
                <a:cubicBezTo>
                  <a:pt x="1052529" y="320485"/>
                  <a:pt x="1041057" y="318133"/>
                  <a:pt x="1027061" y="318133"/>
                </a:cubicBezTo>
                <a:close/>
                <a:moveTo>
                  <a:pt x="779411" y="318133"/>
                </a:moveTo>
                <a:cubicBezTo>
                  <a:pt x="761170" y="318133"/>
                  <a:pt x="747002" y="322263"/>
                  <a:pt x="736906" y="330523"/>
                </a:cubicBezTo>
                <a:cubicBezTo>
                  <a:pt x="726811" y="338783"/>
                  <a:pt x="721763" y="347846"/>
                  <a:pt x="721763" y="357712"/>
                </a:cubicBezTo>
                <a:cubicBezTo>
                  <a:pt x="721763" y="362875"/>
                  <a:pt x="723111" y="366947"/>
                  <a:pt x="725807" y="369930"/>
                </a:cubicBezTo>
                <a:cubicBezTo>
                  <a:pt x="728503" y="372913"/>
                  <a:pt x="731973" y="374404"/>
                  <a:pt x="736218" y="374404"/>
                </a:cubicBezTo>
                <a:cubicBezTo>
                  <a:pt x="740577" y="374404"/>
                  <a:pt x="744105" y="372970"/>
                  <a:pt x="746801" y="370102"/>
                </a:cubicBezTo>
                <a:cubicBezTo>
                  <a:pt x="749497" y="367234"/>
                  <a:pt x="750845" y="363162"/>
                  <a:pt x="750845" y="357884"/>
                </a:cubicBezTo>
                <a:lnTo>
                  <a:pt x="750501" y="347904"/>
                </a:lnTo>
                <a:cubicBezTo>
                  <a:pt x="750501" y="342856"/>
                  <a:pt x="752680" y="338382"/>
                  <a:pt x="757040" y="334481"/>
                </a:cubicBezTo>
                <a:cubicBezTo>
                  <a:pt x="761285" y="330581"/>
                  <a:pt x="767021" y="328630"/>
                  <a:pt x="774248" y="328630"/>
                </a:cubicBezTo>
                <a:cubicBezTo>
                  <a:pt x="783770" y="328630"/>
                  <a:pt x="791026" y="331556"/>
                  <a:pt x="796017" y="337406"/>
                </a:cubicBezTo>
                <a:cubicBezTo>
                  <a:pt x="801007" y="343257"/>
                  <a:pt x="803502" y="354041"/>
                  <a:pt x="803502" y="369758"/>
                </a:cubicBezTo>
                <a:lnTo>
                  <a:pt x="803502" y="375953"/>
                </a:lnTo>
                <a:cubicBezTo>
                  <a:pt x="776428" y="385819"/>
                  <a:pt x="757069" y="394194"/>
                  <a:pt x="745424" y="401077"/>
                </a:cubicBezTo>
                <a:cubicBezTo>
                  <a:pt x="733780" y="407960"/>
                  <a:pt x="725606" y="415303"/>
                  <a:pt x="720903" y="423104"/>
                </a:cubicBezTo>
                <a:cubicBezTo>
                  <a:pt x="717461" y="428725"/>
                  <a:pt x="715740" y="435379"/>
                  <a:pt x="715740" y="443065"/>
                </a:cubicBezTo>
                <a:cubicBezTo>
                  <a:pt x="715740" y="455226"/>
                  <a:pt x="719268" y="465034"/>
                  <a:pt x="726323" y="472491"/>
                </a:cubicBezTo>
                <a:cubicBezTo>
                  <a:pt x="733379" y="479948"/>
                  <a:pt x="742356" y="483677"/>
                  <a:pt x="753254" y="483677"/>
                </a:cubicBezTo>
                <a:cubicBezTo>
                  <a:pt x="760252" y="483677"/>
                  <a:pt x="766849" y="482243"/>
                  <a:pt x="773044" y="479375"/>
                </a:cubicBezTo>
                <a:cubicBezTo>
                  <a:pt x="777174" y="477424"/>
                  <a:pt x="787327" y="470197"/>
                  <a:pt x="803502" y="457692"/>
                </a:cubicBezTo>
                <a:cubicBezTo>
                  <a:pt x="803617" y="467099"/>
                  <a:pt x="805338" y="473753"/>
                  <a:pt x="808665" y="477654"/>
                </a:cubicBezTo>
                <a:cubicBezTo>
                  <a:pt x="811992" y="481554"/>
                  <a:pt x="816466" y="483505"/>
                  <a:pt x="822087" y="483505"/>
                </a:cubicBezTo>
                <a:cubicBezTo>
                  <a:pt x="833789" y="483505"/>
                  <a:pt x="846064" y="474900"/>
                  <a:pt x="858913" y="457692"/>
                </a:cubicBezTo>
                <a:lnTo>
                  <a:pt x="858913" y="448056"/>
                </a:lnTo>
                <a:cubicBezTo>
                  <a:pt x="852029" y="454939"/>
                  <a:pt x="847383" y="459126"/>
                  <a:pt x="844974" y="460618"/>
                </a:cubicBezTo>
                <a:cubicBezTo>
                  <a:pt x="843597" y="461421"/>
                  <a:pt x="841991" y="461822"/>
                  <a:pt x="840156" y="461822"/>
                </a:cubicBezTo>
                <a:cubicBezTo>
                  <a:pt x="838435" y="461822"/>
                  <a:pt x="836915" y="461249"/>
                  <a:pt x="835596" y="460101"/>
                </a:cubicBezTo>
                <a:cubicBezTo>
                  <a:pt x="834276" y="458954"/>
                  <a:pt x="833330" y="456688"/>
                  <a:pt x="832756" y="453304"/>
                </a:cubicBezTo>
                <a:cubicBezTo>
                  <a:pt x="832183" y="449920"/>
                  <a:pt x="831896" y="440713"/>
                  <a:pt x="831896" y="425685"/>
                </a:cubicBezTo>
                <a:lnTo>
                  <a:pt x="831896" y="372167"/>
                </a:lnTo>
                <a:cubicBezTo>
                  <a:pt x="831896" y="356909"/>
                  <a:pt x="830863" y="346814"/>
                  <a:pt x="828798" y="341881"/>
                </a:cubicBezTo>
                <a:cubicBezTo>
                  <a:pt x="825586" y="334309"/>
                  <a:pt x="820596" y="328745"/>
                  <a:pt x="813827" y="325189"/>
                </a:cubicBezTo>
                <a:cubicBezTo>
                  <a:pt x="804879" y="320485"/>
                  <a:pt x="793407" y="318133"/>
                  <a:pt x="779411" y="318133"/>
                </a:cubicBezTo>
                <a:close/>
                <a:moveTo>
                  <a:pt x="1941572" y="317961"/>
                </a:moveTo>
                <a:cubicBezTo>
                  <a:pt x="1920693" y="317961"/>
                  <a:pt x="1903341" y="325504"/>
                  <a:pt x="1889517" y="340590"/>
                </a:cubicBezTo>
                <a:cubicBezTo>
                  <a:pt x="1875693" y="355676"/>
                  <a:pt x="1868782" y="376699"/>
                  <a:pt x="1868782" y="403658"/>
                </a:cubicBezTo>
                <a:cubicBezTo>
                  <a:pt x="1868782" y="428553"/>
                  <a:pt x="1875521" y="448371"/>
                  <a:pt x="1889001" y="463113"/>
                </a:cubicBezTo>
                <a:cubicBezTo>
                  <a:pt x="1902481" y="477855"/>
                  <a:pt x="1918685" y="485225"/>
                  <a:pt x="1937615" y="485225"/>
                </a:cubicBezTo>
                <a:cubicBezTo>
                  <a:pt x="1955052" y="485225"/>
                  <a:pt x="1969564" y="478772"/>
                  <a:pt x="1981151" y="465866"/>
                </a:cubicBezTo>
                <a:cubicBezTo>
                  <a:pt x="1992738" y="452960"/>
                  <a:pt x="1999736" y="438648"/>
                  <a:pt x="2002145" y="422932"/>
                </a:cubicBezTo>
                <a:lnTo>
                  <a:pt x="1996811" y="419490"/>
                </a:lnTo>
                <a:cubicBezTo>
                  <a:pt x="1991648" y="433256"/>
                  <a:pt x="1985253" y="442979"/>
                  <a:pt x="1977624" y="448658"/>
                </a:cubicBezTo>
                <a:cubicBezTo>
                  <a:pt x="1969995" y="454337"/>
                  <a:pt x="1961018" y="457176"/>
                  <a:pt x="1950693" y="457176"/>
                </a:cubicBezTo>
                <a:cubicBezTo>
                  <a:pt x="1935205" y="457176"/>
                  <a:pt x="1921726" y="450522"/>
                  <a:pt x="1910253" y="437214"/>
                </a:cubicBezTo>
                <a:cubicBezTo>
                  <a:pt x="1898781" y="423907"/>
                  <a:pt x="1893102" y="405551"/>
                  <a:pt x="1893217" y="382148"/>
                </a:cubicBezTo>
                <a:lnTo>
                  <a:pt x="2002145" y="382148"/>
                </a:lnTo>
                <a:cubicBezTo>
                  <a:pt x="2002145" y="362645"/>
                  <a:pt x="1996467" y="347072"/>
                  <a:pt x="1985109" y="335428"/>
                </a:cubicBezTo>
                <a:cubicBezTo>
                  <a:pt x="1973752" y="323783"/>
                  <a:pt x="1959240" y="317961"/>
                  <a:pt x="1941572" y="317961"/>
                </a:cubicBezTo>
                <a:close/>
                <a:moveTo>
                  <a:pt x="1322447" y="317961"/>
                </a:moveTo>
                <a:cubicBezTo>
                  <a:pt x="1301568" y="317961"/>
                  <a:pt x="1284216" y="325504"/>
                  <a:pt x="1270392" y="340590"/>
                </a:cubicBezTo>
                <a:cubicBezTo>
                  <a:pt x="1256568" y="355676"/>
                  <a:pt x="1249656" y="376699"/>
                  <a:pt x="1249656" y="403658"/>
                </a:cubicBezTo>
                <a:cubicBezTo>
                  <a:pt x="1249656" y="428553"/>
                  <a:pt x="1256396" y="448371"/>
                  <a:pt x="1269876" y="463113"/>
                </a:cubicBezTo>
                <a:cubicBezTo>
                  <a:pt x="1283356" y="477855"/>
                  <a:pt x="1299560" y="485225"/>
                  <a:pt x="1318489" y="485225"/>
                </a:cubicBezTo>
                <a:cubicBezTo>
                  <a:pt x="1335927" y="485225"/>
                  <a:pt x="1350439" y="478772"/>
                  <a:pt x="1362026" y="465866"/>
                </a:cubicBezTo>
                <a:cubicBezTo>
                  <a:pt x="1373613" y="452960"/>
                  <a:pt x="1380611" y="438648"/>
                  <a:pt x="1383020" y="422932"/>
                </a:cubicBezTo>
                <a:lnTo>
                  <a:pt x="1377686" y="419490"/>
                </a:lnTo>
                <a:cubicBezTo>
                  <a:pt x="1372523" y="433256"/>
                  <a:pt x="1366128" y="442979"/>
                  <a:pt x="1358499" y="448658"/>
                </a:cubicBezTo>
                <a:cubicBezTo>
                  <a:pt x="1350870" y="454337"/>
                  <a:pt x="1341893" y="457176"/>
                  <a:pt x="1331568" y="457176"/>
                </a:cubicBezTo>
                <a:cubicBezTo>
                  <a:pt x="1316080" y="457176"/>
                  <a:pt x="1302600" y="450522"/>
                  <a:pt x="1291128" y="437214"/>
                </a:cubicBezTo>
                <a:cubicBezTo>
                  <a:pt x="1279656" y="423907"/>
                  <a:pt x="1273977" y="405551"/>
                  <a:pt x="1274092" y="382148"/>
                </a:cubicBezTo>
                <a:lnTo>
                  <a:pt x="1383020" y="382148"/>
                </a:lnTo>
                <a:cubicBezTo>
                  <a:pt x="1383020" y="362645"/>
                  <a:pt x="1377342" y="347072"/>
                  <a:pt x="1365984" y="335428"/>
                </a:cubicBezTo>
                <a:cubicBezTo>
                  <a:pt x="1354627" y="323783"/>
                  <a:pt x="1340114" y="317961"/>
                  <a:pt x="1322447" y="317961"/>
                </a:cubicBezTo>
                <a:close/>
                <a:moveTo>
                  <a:pt x="2716781" y="270983"/>
                </a:moveTo>
                <a:cubicBezTo>
                  <a:pt x="2712077" y="282570"/>
                  <a:pt x="2708406" y="290543"/>
                  <a:pt x="2705768" y="294902"/>
                </a:cubicBezTo>
                <a:cubicBezTo>
                  <a:pt x="2700605" y="303162"/>
                  <a:pt x="2694726" y="310303"/>
                  <a:pt x="2688129" y="316326"/>
                </a:cubicBezTo>
                <a:cubicBezTo>
                  <a:pt x="2681533" y="322349"/>
                  <a:pt x="2675079" y="326623"/>
                  <a:pt x="2668770" y="329147"/>
                </a:cubicBezTo>
                <a:lnTo>
                  <a:pt x="2668770" y="334825"/>
                </a:lnTo>
                <a:lnTo>
                  <a:pt x="2693722" y="334825"/>
                </a:lnTo>
                <a:lnTo>
                  <a:pt x="2693722" y="440828"/>
                </a:lnTo>
                <a:cubicBezTo>
                  <a:pt x="2693722" y="452186"/>
                  <a:pt x="2694926" y="460589"/>
                  <a:pt x="2697336" y="466038"/>
                </a:cubicBezTo>
                <a:cubicBezTo>
                  <a:pt x="2699745" y="471487"/>
                  <a:pt x="2703473" y="475675"/>
                  <a:pt x="2708521" y="478600"/>
                </a:cubicBezTo>
                <a:cubicBezTo>
                  <a:pt x="2713569" y="481526"/>
                  <a:pt x="2718731" y="482988"/>
                  <a:pt x="2724008" y="482988"/>
                </a:cubicBezTo>
                <a:cubicBezTo>
                  <a:pt x="2731809" y="482988"/>
                  <a:pt x="2739381" y="480149"/>
                  <a:pt x="2746723" y="474470"/>
                </a:cubicBezTo>
                <a:cubicBezTo>
                  <a:pt x="2754065" y="468792"/>
                  <a:pt x="2759744" y="460331"/>
                  <a:pt x="2763759" y="449088"/>
                </a:cubicBezTo>
                <a:lnTo>
                  <a:pt x="2757048" y="449088"/>
                </a:lnTo>
                <a:cubicBezTo>
                  <a:pt x="2755098" y="453677"/>
                  <a:pt x="2752345" y="457147"/>
                  <a:pt x="2748788" y="459499"/>
                </a:cubicBezTo>
                <a:cubicBezTo>
                  <a:pt x="2745232" y="461851"/>
                  <a:pt x="2741561" y="463027"/>
                  <a:pt x="2737775" y="463027"/>
                </a:cubicBezTo>
                <a:cubicBezTo>
                  <a:pt x="2733186" y="463027"/>
                  <a:pt x="2729429" y="461249"/>
                  <a:pt x="2726504" y="457692"/>
                </a:cubicBezTo>
                <a:cubicBezTo>
                  <a:pt x="2723578" y="454136"/>
                  <a:pt x="2722115" y="447253"/>
                  <a:pt x="2722115" y="437042"/>
                </a:cubicBezTo>
                <a:lnTo>
                  <a:pt x="2722115" y="334825"/>
                </a:lnTo>
                <a:lnTo>
                  <a:pt x="2758941" y="334825"/>
                </a:lnTo>
                <a:lnTo>
                  <a:pt x="2758941" y="322779"/>
                </a:lnTo>
                <a:lnTo>
                  <a:pt x="2722115" y="322779"/>
                </a:lnTo>
                <a:lnTo>
                  <a:pt x="2722115" y="270983"/>
                </a:lnTo>
                <a:close/>
                <a:moveTo>
                  <a:pt x="1440431" y="270983"/>
                </a:moveTo>
                <a:cubicBezTo>
                  <a:pt x="1435727" y="282570"/>
                  <a:pt x="1432056" y="290543"/>
                  <a:pt x="1429418" y="294902"/>
                </a:cubicBezTo>
                <a:cubicBezTo>
                  <a:pt x="1424255" y="303162"/>
                  <a:pt x="1418376" y="310303"/>
                  <a:pt x="1411779" y="316326"/>
                </a:cubicBezTo>
                <a:cubicBezTo>
                  <a:pt x="1405183" y="322349"/>
                  <a:pt x="1398729" y="326623"/>
                  <a:pt x="1392420" y="329147"/>
                </a:cubicBezTo>
                <a:lnTo>
                  <a:pt x="1392420" y="334825"/>
                </a:lnTo>
                <a:lnTo>
                  <a:pt x="1417372" y="334825"/>
                </a:lnTo>
                <a:lnTo>
                  <a:pt x="1417372" y="440828"/>
                </a:lnTo>
                <a:cubicBezTo>
                  <a:pt x="1417372" y="452186"/>
                  <a:pt x="1418576" y="460589"/>
                  <a:pt x="1420986" y="466038"/>
                </a:cubicBezTo>
                <a:cubicBezTo>
                  <a:pt x="1423395" y="471487"/>
                  <a:pt x="1427123" y="475675"/>
                  <a:pt x="1432171" y="478600"/>
                </a:cubicBezTo>
                <a:cubicBezTo>
                  <a:pt x="1437219" y="481526"/>
                  <a:pt x="1442381" y="482988"/>
                  <a:pt x="1447658" y="482988"/>
                </a:cubicBezTo>
                <a:cubicBezTo>
                  <a:pt x="1455459" y="482988"/>
                  <a:pt x="1463031" y="480149"/>
                  <a:pt x="1470373" y="474470"/>
                </a:cubicBezTo>
                <a:cubicBezTo>
                  <a:pt x="1477715" y="468792"/>
                  <a:pt x="1483394" y="460331"/>
                  <a:pt x="1487409" y="449088"/>
                </a:cubicBezTo>
                <a:lnTo>
                  <a:pt x="1480698" y="449088"/>
                </a:lnTo>
                <a:cubicBezTo>
                  <a:pt x="1478748" y="453677"/>
                  <a:pt x="1475995" y="457147"/>
                  <a:pt x="1472438" y="459499"/>
                </a:cubicBezTo>
                <a:cubicBezTo>
                  <a:pt x="1468882" y="461851"/>
                  <a:pt x="1465211" y="463027"/>
                  <a:pt x="1461425" y="463027"/>
                </a:cubicBezTo>
                <a:cubicBezTo>
                  <a:pt x="1456836" y="463027"/>
                  <a:pt x="1453079" y="461249"/>
                  <a:pt x="1450154" y="457692"/>
                </a:cubicBezTo>
                <a:cubicBezTo>
                  <a:pt x="1447228" y="454136"/>
                  <a:pt x="1445765" y="447253"/>
                  <a:pt x="1445765" y="437042"/>
                </a:cubicBezTo>
                <a:lnTo>
                  <a:pt x="1445765" y="334825"/>
                </a:lnTo>
                <a:lnTo>
                  <a:pt x="1482591" y="334825"/>
                </a:lnTo>
                <a:lnTo>
                  <a:pt x="1482591" y="322779"/>
                </a:lnTo>
                <a:lnTo>
                  <a:pt x="1445765" y="322779"/>
                </a:lnTo>
                <a:lnTo>
                  <a:pt x="1445765" y="270983"/>
                </a:lnTo>
                <a:close/>
                <a:moveTo>
                  <a:pt x="907031" y="270983"/>
                </a:moveTo>
                <a:cubicBezTo>
                  <a:pt x="902327" y="282570"/>
                  <a:pt x="898656" y="290543"/>
                  <a:pt x="896018" y="294902"/>
                </a:cubicBezTo>
                <a:cubicBezTo>
                  <a:pt x="890855" y="303162"/>
                  <a:pt x="884975" y="310303"/>
                  <a:pt x="878379" y="316326"/>
                </a:cubicBezTo>
                <a:cubicBezTo>
                  <a:pt x="871783" y="322349"/>
                  <a:pt x="865330" y="326623"/>
                  <a:pt x="859020" y="329147"/>
                </a:cubicBezTo>
                <a:lnTo>
                  <a:pt x="859020" y="334825"/>
                </a:lnTo>
                <a:lnTo>
                  <a:pt x="883972" y="334825"/>
                </a:lnTo>
                <a:lnTo>
                  <a:pt x="883972" y="440828"/>
                </a:lnTo>
                <a:cubicBezTo>
                  <a:pt x="883972" y="452186"/>
                  <a:pt x="885176" y="460589"/>
                  <a:pt x="887585" y="466038"/>
                </a:cubicBezTo>
                <a:cubicBezTo>
                  <a:pt x="889995" y="471487"/>
                  <a:pt x="893723" y="475675"/>
                  <a:pt x="898771" y="478600"/>
                </a:cubicBezTo>
                <a:cubicBezTo>
                  <a:pt x="903819" y="481526"/>
                  <a:pt x="908981" y="482988"/>
                  <a:pt x="914258" y="482988"/>
                </a:cubicBezTo>
                <a:cubicBezTo>
                  <a:pt x="922059" y="482988"/>
                  <a:pt x="929631" y="480149"/>
                  <a:pt x="936973" y="474470"/>
                </a:cubicBezTo>
                <a:cubicBezTo>
                  <a:pt x="944315" y="468792"/>
                  <a:pt x="949994" y="460331"/>
                  <a:pt x="954009" y="449088"/>
                </a:cubicBezTo>
                <a:lnTo>
                  <a:pt x="947298" y="449088"/>
                </a:lnTo>
                <a:cubicBezTo>
                  <a:pt x="945348" y="453677"/>
                  <a:pt x="942594" y="457147"/>
                  <a:pt x="939038" y="459499"/>
                </a:cubicBezTo>
                <a:cubicBezTo>
                  <a:pt x="935482" y="461851"/>
                  <a:pt x="931811" y="463027"/>
                  <a:pt x="928025" y="463027"/>
                </a:cubicBezTo>
                <a:cubicBezTo>
                  <a:pt x="923436" y="463027"/>
                  <a:pt x="919679" y="461249"/>
                  <a:pt x="916753" y="457692"/>
                </a:cubicBezTo>
                <a:cubicBezTo>
                  <a:pt x="913828" y="454136"/>
                  <a:pt x="912365" y="447253"/>
                  <a:pt x="912365" y="437042"/>
                </a:cubicBezTo>
                <a:lnTo>
                  <a:pt x="912365" y="334825"/>
                </a:lnTo>
                <a:lnTo>
                  <a:pt x="949191" y="334825"/>
                </a:lnTo>
                <a:lnTo>
                  <a:pt x="949191" y="322779"/>
                </a:lnTo>
                <a:lnTo>
                  <a:pt x="912365" y="322779"/>
                </a:lnTo>
                <a:lnTo>
                  <a:pt x="912365" y="270983"/>
                </a:lnTo>
                <a:close/>
                <a:moveTo>
                  <a:pt x="1706424" y="260141"/>
                </a:moveTo>
                <a:cubicBezTo>
                  <a:pt x="1733957" y="260141"/>
                  <a:pt x="1756500" y="269434"/>
                  <a:pt x="1774052" y="288019"/>
                </a:cubicBezTo>
                <a:cubicBezTo>
                  <a:pt x="1791605" y="306604"/>
                  <a:pt x="1800381" y="332015"/>
                  <a:pt x="1800381" y="364251"/>
                </a:cubicBezTo>
                <a:cubicBezTo>
                  <a:pt x="1800381" y="396259"/>
                  <a:pt x="1791605" y="421612"/>
                  <a:pt x="1774052" y="440312"/>
                </a:cubicBezTo>
                <a:cubicBezTo>
                  <a:pt x="1756500" y="459012"/>
                  <a:pt x="1734416" y="468361"/>
                  <a:pt x="1707801" y="468361"/>
                </a:cubicBezTo>
                <a:cubicBezTo>
                  <a:pt x="1697935" y="468361"/>
                  <a:pt x="1685717" y="466755"/>
                  <a:pt x="1671147" y="463543"/>
                </a:cubicBezTo>
                <a:lnTo>
                  <a:pt x="1671147" y="265132"/>
                </a:lnTo>
                <a:cubicBezTo>
                  <a:pt x="1684340" y="261805"/>
                  <a:pt x="1696099" y="260141"/>
                  <a:pt x="1706424" y="260141"/>
                </a:cubicBezTo>
                <a:close/>
                <a:moveTo>
                  <a:pt x="553899" y="260141"/>
                </a:moveTo>
                <a:cubicBezTo>
                  <a:pt x="581432" y="260141"/>
                  <a:pt x="603975" y="269434"/>
                  <a:pt x="621527" y="288019"/>
                </a:cubicBezTo>
                <a:cubicBezTo>
                  <a:pt x="639080" y="306604"/>
                  <a:pt x="647856" y="332015"/>
                  <a:pt x="647856" y="364251"/>
                </a:cubicBezTo>
                <a:cubicBezTo>
                  <a:pt x="647856" y="396259"/>
                  <a:pt x="639080" y="421612"/>
                  <a:pt x="621527" y="440312"/>
                </a:cubicBezTo>
                <a:cubicBezTo>
                  <a:pt x="603975" y="459012"/>
                  <a:pt x="581891" y="468361"/>
                  <a:pt x="555275" y="468361"/>
                </a:cubicBezTo>
                <a:cubicBezTo>
                  <a:pt x="545409" y="468361"/>
                  <a:pt x="533192" y="466755"/>
                  <a:pt x="518622" y="463543"/>
                </a:cubicBezTo>
                <a:lnTo>
                  <a:pt x="518622" y="265132"/>
                </a:lnTo>
                <a:cubicBezTo>
                  <a:pt x="531815" y="261805"/>
                  <a:pt x="543574" y="260141"/>
                  <a:pt x="553899" y="260141"/>
                </a:cubicBezTo>
                <a:close/>
                <a:moveTo>
                  <a:pt x="1604551" y="247063"/>
                </a:moveTo>
                <a:lnTo>
                  <a:pt x="1604551" y="253430"/>
                </a:lnTo>
                <a:lnTo>
                  <a:pt x="1613327" y="253430"/>
                </a:lnTo>
                <a:cubicBezTo>
                  <a:pt x="1622161" y="253430"/>
                  <a:pt x="1628815" y="255954"/>
                  <a:pt x="1633289" y="261002"/>
                </a:cubicBezTo>
                <a:cubicBezTo>
                  <a:pt x="1636501" y="264673"/>
                  <a:pt x="1638107" y="273793"/>
                  <a:pt x="1638107" y="288363"/>
                </a:cubicBezTo>
                <a:lnTo>
                  <a:pt x="1638107" y="439107"/>
                </a:lnTo>
                <a:cubicBezTo>
                  <a:pt x="1638107" y="452300"/>
                  <a:pt x="1636845" y="460790"/>
                  <a:pt x="1634321" y="464575"/>
                </a:cubicBezTo>
                <a:cubicBezTo>
                  <a:pt x="1630191" y="470885"/>
                  <a:pt x="1623193" y="474040"/>
                  <a:pt x="1613327" y="474040"/>
                </a:cubicBezTo>
                <a:lnTo>
                  <a:pt x="1604551" y="474040"/>
                </a:lnTo>
                <a:lnTo>
                  <a:pt x="1604551" y="480407"/>
                </a:lnTo>
                <a:lnTo>
                  <a:pt x="1708833" y="480407"/>
                </a:lnTo>
                <a:cubicBezTo>
                  <a:pt x="1754148" y="480407"/>
                  <a:pt x="1787876" y="468247"/>
                  <a:pt x="1810018" y="443926"/>
                </a:cubicBezTo>
                <a:cubicBezTo>
                  <a:pt x="1829750" y="422128"/>
                  <a:pt x="1839616" y="394997"/>
                  <a:pt x="1839616" y="362531"/>
                </a:cubicBezTo>
                <a:cubicBezTo>
                  <a:pt x="1839616" y="338324"/>
                  <a:pt x="1834080" y="316986"/>
                  <a:pt x="1823010" y="298516"/>
                </a:cubicBezTo>
                <a:cubicBezTo>
                  <a:pt x="1811939" y="280046"/>
                  <a:pt x="1797312" y="266853"/>
                  <a:pt x="1779129" y="258937"/>
                </a:cubicBezTo>
                <a:cubicBezTo>
                  <a:pt x="1760945" y="251021"/>
                  <a:pt x="1734416" y="247063"/>
                  <a:pt x="1699541" y="247063"/>
                </a:cubicBezTo>
                <a:close/>
                <a:moveTo>
                  <a:pt x="452026" y="247063"/>
                </a:moveTo>
                <a:lnTo>
                  <a:pt x="452026" y="253430"/>
                </a:lnTo>
                <a:lnTo>
                  <a:pt x="460802" y="253430"/>
                </a:lnTo>
                <a:cubicBezTo>
                  <a:pt x="469636" y="253430"/>
                  <a:pt x="476290" y="255954"/>
                  <a:pt x="480764" y="261002"/>
                </a:cubicBezTo>
                <a:cubicBezTo>
                  <a:pt x="483976" y="264673"/>
                  <a:pt x="485582" y="273793"/>
                  <a:pt x="485582" y="288363"/>
                </a:cubicBezTo>
                <a:lnTo>
                  <a:pt x="485582" y="439107"/>
                </a:lnTo>
                <a:cubicBezTo>
                  <a:pt x="485582" y="452300"/>
                  <a:pt x="484320" y="460790"/>
                  <a:pt x="481796" y="464575"/>
                </a:cubicBezTo>
                <a:cubicBezTo>
                  <a:pt x="477666" y="470885"/>
                  <a:pt x="470668" y="474040"/>
                  <a:pt x="460802" y="474040"/>
                </a:cubicBezTo>
                <a:lnTo>
                  <a:pt x="452026" y="474040"/>
                </a:lnTo>
                <a:lnTo>
                  <a:pt x="452026" y="480407"/>
                </a:lnTo>
                <a:lnTo>
                  <a:pt x="556308" y="480407"/>
                </a:lnTo>
                <a:cubicBezTo>
                  <a:pt x="601623" y="480407"/>
                  <a:pt x="635351" y="468247"/>
                  <a:pt x="657493" y="443926"/>
                </a:cubicBezTo>
                <a:cubicBezTo>
                  <a:pt x="677225" y="422128"/>
                  <a:pt x="687091" y="394997"/>
                  <a:pt x="687091" y="362531"/>
                </a:cubicBezTo>
                <a:cubicBezTo>
                  <a:pt x="687091" y="338324"/>
                  <a:pt x="681555" y="316986"/>
                  <a:pt x="670485" y="298516"/>
                </a:cubicBezTo>
                <a:cubicBezTo>
                  <a:pt x="659414" y="280046"/>
                  <a:pt x="644787" y="266853"/>
                  <a:pt x="626604" y="258937"/>
                </a:cubicBezTo>
                <a:cubicBezTo>
                  <a:pt x="608420" y="251021"/>
                  <a:pt x="581891" y="247063"/>
                  <a:pt x="547016" y="247063"/>
                </a:cubicBezTo>
                <a:close/>
                <a:moveTo>
                  <a:pt x="2821212" y="235706"/>
                </a:moveTo>
                <a:cubicBezTo>
                  <a:pt x="2816279" y="235706"/>
                  <a:pt x="2812120" y="237398"/>
                  <a:pt x="2808736" y="240782"/>
                </a:cubicBezTo>
                <a:cubicBezTo>
                  <a:pt x="2805351" y="244166"/>
                  <a:pt x="2803659" y="248268"/>
                  <a:pt x="2803659" y="253086"/>
                </a:cubicBezTo>
                <a:cubicBezTo>
                  <a:pt x="2803659" y="257904"/>
                  <a:pt x="2805380" y="262034"/>
                  <a:pt x="2808822" y="265476"/>
                </a:cubicBezTo>
                <a:cubicBezTo>
                  <a:pt x="2812263" y="268918"/>
                  <a:pt x="2816393" y="270638"/>
                  <a:pt x="2821212" y="270638"/>
                </a:cubicBezTo>
                <a:cubicBezTo>
                  <a:pt x="2826030" y="270638"/>
                  <a:pt x="2830131" y="268918"/>
                  <a:pt x="2833516" y="265476"/>
                </a:cubicBezTo>
                <a:cubicBezTo>
                  <a:pt x="2836900" y="262034"/>
                  <a:pt x="2838592" y="257904"/>
                  <a:pt x="2838592" y="253086"/>
                </a:cubicBezTo>
                <a:cubicBezTo>
                  <a:pt x="2838592" y="248268"/>
                  <a:pt x="2836900" y="244166"/>
                  <a:pt x="2833516" y="240782"/>
                </a:cubicBezTo>
                <a:cubicBezTo>
                  <a:pt x="2830131" y="237398"/>
                  <a:pt x="2826030" y="235706"/>
                  <a:pt x="2821212" y="235706"/>
                </a:cubicBezTo>
                <a:close/>
                <a:moveTo>
                  <a:pt x="2459262" y="235706"/>
                </a:moveTo>
                <a:cubicBezTo>
                  <a:pt x="2454329" y="235706"/>
                  <a:pt x="2450170" y="237398"/>
                  <a:pt x="2446786" y="240782"/>
                </a:cubicBezTo>
                <a:cubicBezTo>
                  <a:pt x="2443401" y="244166"/>
                  <a:pt x="2441709" y="248268"/>
                  <a:pt x="2441709" y="253086"/>
                </a:cubicBezTo>
                <a:cubicBezTo>
                  <a:pt x="2441709" y="257904"/>
                  <a:pt x="2443430" y="262034"/>
                  <a:pt x="2446872" y="265476"/>
                </a:cubicBezTo>
                <a:cubicBezTo>
                  <a:pt x="2450313" y="268918"/>
                  <a:pt x="2454443" y="270638"/>
                  <a:pt x="2459262" y="270638"/>
                </a:cubicBezTo>
                <a:cubicBezTo>
                  <a:pt x="2464080" y="270638"/>
                  <a:pt x="2468181" y="268918"/>
                  <a:pt x="2471566" y="265476"/>
                </a:cubicBezTo>
                <a:cubicBezTo>
                  <a:pt x="2474950" y="262034"/>
                  <a:pt x="2476642" y="257904"/>
                  <a:pt x="2476642" y="253086"/>
                </a:cubicBezTo>
                <a:cubicBezTo>
                  <a:pt x="2476642" y="248268"/>
                  <a:pt x="2474950" y="244166"/>
                  <a:pt x="2471566" y="240782"/>
                </a:cubicBezTo>
                <a:cubicBezTo>
                  <a:pt x="2468181" y="237398"/>
                  <a:pt x="2464080" y="235706"/>
                  <a:pt x="2459262" y="235706"/>
                </a:cubicBezTo>
                <a:close/>
                <a:moveTo>
                  <a:pt x="176699" y="0"/>
                </a:moveTo>
                <a:lnTo>
                  <a:pt x="3825551" y="0"/>
                </a:lnTo>
                <a:lnTo>
                  <a:pt x="3648853" y="706794"/>
                </a:lnTo>
                <a:lnTo>
                  <a:pt x="0" y="706794"/>
                </a:lnTo>
                <a:close/>
              </a:path>
            </a:pathLst>
          </a:custGeom>
          <a:solidFill>
            <a:srgbClr val="9A000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Parallelogram 19">
            <a:extLst>
              <a:ext uri="{FF2B5EF4-FFF2-40B4-BE49-F238E27FC236}">
                <a16:creationId xmlns:a16="http://schemas.microsoft.com/office/drawing/2014/main" id="{036AAFA0-A16A-F743-11EF-59F5B5AE601C}"/>
              </a:ext>
            </a:extLst>
          </p:cNvPr>
          <p:cNvSpPr/>
          <p:nvPr/>
        </p:nvSpPr>
        <p:spPr>
          <a:xfrm>
            <a:off x="-242596" y="5570376"/>
            <a:ext cx="5645020" cy="391886"/>
          </a:xfrm>
          <a:prstGeom prst="parallelogram">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38713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46F1EE-36A7-98E5-48BF-5B4BA9DEBC46}"/>
              </a:ext>
            </a:extLst>
          </p:cNvPr>
          <p:cNvSpPr txBox="1"/>
          <p:nvPr/>
        </p:nvSpPr>
        <p:spPr>
          <a:xfrm>
            <a:off x="230933" y="1555809"/>
            <a:ext cx="6906985" cy="3785652"/>
          </a:xfrm>
          <a:prstGeom prst="rect">
            <a:avLst/>
          </a:prstGeom>
          <a:noFill/>
        </p:spPr>
        <p:txBody>
          <a:bodyPr wrap="square">
            <a:spAutoFit/>
          </a:bodyPr>
          <a:lstStyle/>
          <a:p>
            <a:pPr algn="l"/>
            <a:r>
              <a:rPr lang="en-US" sz="2000" b="0" i="0" dirty="0">
                <a:solidFill>
                  <a:srgbClr val="0D0D0D"/>
                </a:solidFill>
                <a:effectLst/>
                <a:latin typeface="Times New Roman" panose="02020603050405020304" pitchFamily="18" charset="0"/>
                <a:cs typeface="Times New Roman" panose="02020603050405020304" pitchFamily="18" charset="0"/>
              </a:rPr>
              <a:t>The primary objectives of this project are as follows: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Pre-processing</a:t>
            </a:r>
            <a:r>
              <a:rPr lang="en-US" sz="2000" b="0" i="0" dirty="0">
                <a:solidFill>
                  <a:srgbClr val="0D0D0D"/>
                </a:solidFill>
                <a:effectLst/>
                <a:latin typeface="Times New Roman" panose="02020603050405020304" pitchFamily="18" charset="0"/>
                <a:cs typeface="Times New Roman" panose="02020603050405020304" pitchFamily="18" charset="0"/>
              </a:rPr>
              <a:t>: Conduct comprehensive data pre-processing to ensure data accuracy and reliability.</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Exploratory Data Analysis (EDA)</a:t>
            </a:r>
            <a:r>
              <a:rPr lang="en-US" sz="2000" b="0" i="0" dirty="0">
                <a:solidFill>
                  <a:srgbClr val="0D0D0D"/>
                </a:solidFill>
                <a:effectLst/>
                <a:latin typeface="Times New Roman" panose="02020603050405020304" pitchFamily="18" charset="0"/>
                <a:cs typeface="Times New Roman" panose="02020603050405020304" pitchFamily="18" charset="0"/>
              </a:rPr>
              <a:t>: Uncover meaningful insights through exploratory data analysis, shedding light on sales and profit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Visualization</a:t>
            </a:r>
            <a:r>
              <a:rPr lang="en-US" sz="2000" b="0" i="0" dirty="0">
                <a:solidFill>
                  <a:srgbClr val="0D0D0D"/>
                </a:solidFill>
                <a:effectLst/>
                <a:latin typeface="Times New Roman" panose="02020603050405020304" pitchFamily="18" charset="0"/>
                <a:cs typeface="Times New Roman" panose="02020603050405020304" pitchFamily="18" charset="0"/>
              </a:rPr>
              <a:t>: Employ data visualization techniques to present sales and profit trends over time, enabling stakeholders to grasp key patterns and make informed decisions.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Recommendations</a:t>
            </a:r>
            <a:r>
              <a:rPr lang="en-US" sz="2000" b="0" i="0" dirty="0">
                <a:solidFill>
                  <a:srgbClr val="0D0D0D"/>
                </a:solidFill>
                <a:effectLst/>
                <a:latin typeface="Times New Roman" panose="02020603050405020304" pitchFamily="18" charset="0"/>
                <a:cs typeface="Times New Roman" panose="02020603050405020304" pitchFamily="18" charset="0"/>
              </a:rPr>
              <a:t>: Provide actionable recommendations and key takeaways derived from the analysis to drive organizational success.</a:t>
            </a:r>
          </a:p>
        </p:txBody>
      </p:sp>
      <p:pic>
        <p:nvPicPr>
          <p:cNvPr id="3074" name="Picture 2" descr="Benefits of Data Analytics for Career Growth and Development">
            <a:extLst>
              <a:ext uri="{FF2B5EF4-FFF2-40B4-BE49-F238E27FC236}">
                <a16:creationId xmlns:a16="http://schemas.microsoft.com/office/drawing/2014/main" id="{F79C8961-0E4D-C65B-96EB-0314997A8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7918" y="0"/>
            <a:ext cx="505408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Parallelogram 3">
            <a:extLst>
              <a:ext uri="{FF2B5EF4-FFF2-40B4-BE49-F238E27FC236}">
                <a16:creationId xmlns:a16="http://schemas.microsoft.com/office/drawing/2014/main" id="{01F3955C-95CA-8A48-B07D-0419EBAD5AC7}"/>
              </a:ext>
            </a:extLst>
          </p:cNvPr>
          <p:cNvSpPr/>
          <p:nvPr/>
        </p:nvSpPr>
        <p:spPr>
          <a:xfrm rot="1751419">
            <a:off x="-643811" y="5807910"/>
            <a:ext cx="3741575" cy="263748"/>
          </a:xfrm>
          <a:prstGeom prst="parallelogram">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ight Triangle 4">
            <a:extLst>
              <a:ext uri="{FF2B5EF4-FFF2-40B4-BE49-F238E27FC236}">
                <a16:creationId xmlns:a16="http://schemas.microsoft.com/office/drawing/2014/main" id="{E7FD2867-5F7F-323B-4D46-4ACAABCFFBAE}"/>
              </a:ext>
            </a:extLst>
          </p:cNvPr>
          <p:cNvSpPr/>
          <p:nvPr/>
        </p:nvSpPr>
        <p:spPr>
          <a:xfrm>
            <a:off x="0" y="5505061"/>
            <a:ext cx="2369976" cy="1352939"/>
          </a:xfrm>
          <a:prstGeom prst="rtTriangle">
            <a:avLst/>
          </a:prstGeom>
          <a:solidFill>
            <a:srgbClr val="C8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Parallelogram 5">
            <a:extLst>
              <a:ext uri="{FF2B5EF4-FFF2-40B4-BE49-F238E27FC236}">
                <a16:creationId xmlns:a16="http://schemas.microsoft.com/office/drawing/2014/main" id="{7FE9AFBD-ABEA-1BA8-B033-C4E1296DBD5E}"/>
              </a:ext>
            </a:extLst>
          </p:cNvPr>
          <p:cNvSpPr/>
          <p:nvPr/>
        </p:nvSpPr>
        <p:spPr>
          <a:xfrm rot="5400000">
            <a:off x="3766228" y="3269057"/>
            <a:ext cx="7069952" cy="326572"/>
          </a:xfrm>
          <a:prstGeom prst="parallelogram">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9834A285-0D79-5433-CFF6-94EB9AF1B848}"/>
              </a:ext>
            </a:extLst>
          </p:cNvPr>
          <p:cNvSpPr txBox="1"/>
          <p:nvPr/>
        </p:nvSpPr>
        <p:spPr>
          <a:xfrm>
            <a:off x="1735493" y="298580"/>
            <a:ext cx="2425959" cy="584775"/>
          </a:xfrm>
          <a:custGeom>
            <a:avLst/>
            <a:gdLst/>
            <a:ahLst/>
            <a:cxnLst/>
            <a:rect l="l" t="t" r="r" b="b"/>
            <a:pathLst>
              <a:path w="2425959" h="584775">
                <a:moveTo>
                  <a:pt x="755176" y="261130"/>
                </a:moveTo>
                <a:cubicBezTo>
                  <a:pt x="763763" y="261130"/>
                  <a:pt x="770940" y="263163"/>
                  <a:pt x="776707" y="267230"/>
                </a:cubicBezTo>
                <a:cubicBezTo>
                  <a:pt x="782475" y="271296"/>
                  <a:pt x="787103" y="276663"/>
                  <a:pt x="790591" y="283329"/>
                </a:cubicBezTo>
                <a:cubicBezTo>
                  <a:pt x="794079" y="289995"/>
                  <a:pt x="796528" y="297661"/>
                  <a:pt x="797936" y="306327"/>
                </a:cubicBezTo>
                <a:cubicBezTo>
                  <a:pt x="799344" y="314994"/>
                  <a:pt x="800048" y="323926"/>
                  <a:pt x="800048" y="333126"/>
                </a:cubicBezTo>
                <a:cubicBezTo>
                  <a:pt x="800048" y="341525"/>
                  <a:pt x="799210" y="349825"/>
                  <a:pt x="797533" y="358024"/>
                </a:cubicBezTo>
                <a:cubicBezTo>
                  <a:pt x="795856" y="366224"/>
                  <a:pt x="793173" y="373623"/>
                  <a:pt x="789485" y="380223"/>
                </a:cubicBezTo>
                <a:cubicBezTo>
                  <a:pt x="785797" y="386822"/>
                  <a:pt x="781001" y="392122"/>
                  <a:pt x="775098" y="396122"/>
                </a:cubicBezTo>
                <a:cubicBezTo>
                  <a:pt x="769195" y="400122"/>
                  <a:pt x="762086" y="402122"/>
                  <a:pt x="753770" y="402122"/>
                </a:cubicBezTo>
                <a:cubicBezTo>
                  <a:pt x="744781" y="402122"/>
                  <a:pt x="736128" y="399222"/>
                  <a:pt x="727812" y="393422"/>
                </a:cubicBezTo>
                <a:cubicBezTo>
                  <a:pt x="719496" y="387622"/>
                  <a:pt x="710777" y="379190"/>
                  <a:pt x="701654" y="368124"/>
                </a:cubicBezTo>
                <a:lnTo>
                  <a:pt x="701654" y="296328"/>
                </a:lnTo>
                <a:cubicBezTo>
                  <a:pt x="706885" y="289662"/>
                  <a:pt x="711815" y="284129"/>
                  <a:pt x="716442" y="279729"/>
                </a:cubicBezTo>
                <a:cubicBezTo>
                  <a:pt x="721070" y="275329"/>
                  <a:pt x="725531" y="271730"/>
                  <a:pt x="729824" y="268930"/>
                </a:cubicBezTo>
                <a:cubicBezTo>
                  <a:pt x="734118" y="266130"/>
                  <a:pt x="738344" y="264130"/>
                  <a:pt x="742502" y="262930"/>
                </a:cubicBezTo>
                <a:cubicBezTo>
                  <a:pt x="746660" y="261730"/>
                  <a:pt x="750885" y="261130"/>
                  <a:pt x="755176" y="261130"/>
                </a:cubicBezTo>
                <a:close/>
                <a:moveTo>
                  <a:pt x="1836736" y="258530"/>
                </a:moveTo>
                <a:cubicBezTo>
                  <a:pt x="1852700" y="258530"/>
                  <a:pt x="1864739" y="263463"/>
                  <a:pt x="1872853" y="273329"/>
                </a:cubicBezTo>
                <a:cubicBezTo>
                  <a:pt x="1880967" y="283195"/>
                  <a:pt x="1884824" y="296795"/>
                  <a:pt x="1884424" y="314127"/>
                </a:cubicBezTo>
                <a:lnTo>
                  <a:pt x="1786230" y="314127"/>
                </a:lnTo>
                <a:cubicBezTo>
                  <a:pt x="1786499" y="306794"/>
                  <a:pt x="1787773" y="299761"/>
                  <a:pt x="1790053" y="293028"/>
                </a:cubicBezTo>
                <a:cubicBezTo>
                  <a:pt x="1792333" y="286295"/>
                  <a:pt x="1795553" y="280396"/>
                  <a:pt x="1799712" y="275329"/>
                </a:cubicBezTo>
                <a:cubicBezTo>
                  <a:pt x="1803871" y="270263"/>
                  <a:pt x="1809036" y="266196"/>
                  <a:pt x="1815206" y="263130"/>
                </a:cubicBezTo>
                <a:cubicBezTo>
                  <a:pt x="1821377" y="260064"/>
                  <a:pt x="1828553" y="258530"/>
                  <a:pt x="1836736" y="258530"/>
                </a:cubicBezTo>
                <a:close/>
                <a:moveTo>
                  <a:pt x="1055686" y="258530"/>
                </a:moveTo>
                <a:cubicBezTo>
                  <a:pt x="1071650" y="258530"/>
                  <a:pt x="1083689" y="263463"/>
                  <a:pt x="1091803" y="273329"/>
                </a:cubicBezTo>
                <a:cubicBezTo>
                  <a:pt x="1099917" y="283195"/>
                  <a:pt x="1103774" y="296795"/>
                  <a:pt x="1103374" y="314127"/>
                </a:cubicBezTo>
                <a:lnTo>
                  <a:pt x="1005180" y="314127"/>
                </a:lnTo>
                <a:cubicBezTo>
                  <a:pt x="1005449" y="306794"/>
                  <a:pt x="1006723" y="299761"/>
                  <a:pt x="1009003" y="293028"/>
                </a:cubicBezTo>
                <a:cubicBezTo>
                  <a:pt x="1011283" y="286295"/>
                  <a:pt x="1014503" y="280396"/>
                  <a:pt x="1018662" y="275329"/>
                </a:cubicBezTo>
                <a:cubicBezTo>
                  <a:pt x="1022821" y="270263"/>
                  <a:pt x="1027986" y="266196"/>
                  <a:pt x="1034156" y="263130"/>
                </a:cubicBezTo>
                <a:cubicBezTo>
                  <a:pt x="1040327" y="260064"/>
                  <a:pt x="1047503" y="258530"/>
                  <a:pt x="1055686" y="258530"/>
                </a:cubicBezTo>
                <a:close/>
                <a:moveTo>
                  <a:pt x="1575457" y="235532"/>
                </a:moveTo>
                <a:cubicBezTo>
                  <a:pt x="1572390" y="235532"/>
                  <a:pt x="1569824" y="235598"/>
                  <a:pt x="1567757" y="235732"/>
                </a:cubicBezTo>
                <a:cubicBezTo>
                  <a:pt x="1565691" y="235865"/>
                  <a:pt x="1564024" y="236165"/>
                  <a:pt x="1562758" y="236632"/>
                </a:cubicBezTo>
                <a:cubicBezTo>
                  <a:pt x="1561491" y="237098"/>
                  <a:pt x="1560591" y="237732"/>
                  <a:pt x="1560058" y="238532"/>
                </a:cubicBezTo>
                <a:cubicBezTo>
                  <a:pt x="1559524" y="239331"/>
                  <a:pt x="1559258" y="240265"/>
                  <a:pt x="1559258" y="241331"/>
                </a:cubicBezTo>
                <a:cubicBezTo>
                  <a:pt x="1559258" y="241731"/>
                  <a:pt x="1559291" y="242231"/>
                  <a:pt x="1559358" y="242831"/>
                </a:cubicBezTo>
                <a:cubicBezTo>
                  <a:pt x="1559424" y="243431"/>
                  <a:pt x="1559624" y="244331"/>
                  <a:pt x="1559958" y="245531"/>
                </a:cubicBezTo>
                <a:cubicBezTo>
                  <a:pt x="1560291" y="246731"/>
                  <a:pt x="1560724" y="248131"/>
                  <a:pt x="1561258" y="249731"/>
                </a:cubicBezTo>
                <a:lnTo>
                  <a:pt x="1622454" y="420720"/>
                </a:lnTo>
                <a:cubicBezTo>
                  <a:pt x="1622987" y="422054"/>
                  <a:pt x="1623721" y="423187"/>
                  <a:pt x="1624654" y="424120"/>
                </a:cubicBezTo>
                <a:cubicBezTo>
                  <a:pt x="1625587" y="425053"/>
                  <a:pt x="1626887" y="425787"/>
                  <a:pt x="1628554" y="426320"/>
                </a:cubicBezTo>
                <a:cubicBezTo>
                  <a:pt x="1630220" y="426853"/>
                  <a:pt x="1632387" y="427253"/>
                  <a:pt x="1635053" y="427520"/>
                </a:cubicBezTo>
                <a:cubicBezTo>
                  <a:pt x="1637720" y="427787"/>
                  <a:pt x="1641053" y="427920"/>
                  <a:pt x="1645053" y="427920"/>
                </a:cubicBezTo>
                <a:cubicBezTo>
                  <a:pt x="1649052" y="427920"/>
                  <a:pt x="1652385" y="427820"/>
                  <a:pt x="1655052" y="427620"/>
                </a:cubicBezTo>
                <a:cubicBezTo>
                  <a:pt x="1657719" y="427420"/>
                  <a:pt x="1659918" y="427053"/>
                  <a:pt x="1661652" y="426520"/>
                </a:cubicBezTo>
                <a:cubicBezTo>
                  <a:pt x="1663385" y="425987"/>
                  <a:pt x="1664685" y="425253"/>
                  <a:pt x="1665551" y="424320"/>
                </a:cubicBezTo>
                <a:cubicBezTo>
                  <a:pt x="1666418" y="423387"/>
                  <a:pt x="1667118" y="422187"/>
                  <a:pt x="1667651" y="420720"/>
                </a:cubicBezTo>
                <a:lnTo>
                  <a:pt x="1729047" y="249731"/>
                </a:lnTo>
                <a:cubicBezTo>
                  <a:pt x="1729314" y="248798"/>
                  <a:pt x="1729547" y="247931"/>
                  <a:pt x="1729747" y="247131"/>
                </a:cubicBezTo>
                <a:cubicBezTo>
                  <a:pt x="1729947" y="246331"/>
                  <a:pt x="1730114" y="245598"/>
                  <a:pt x="1730247" y="244931"/>
                </a:cubicBezTo>
                <a:cubicBezTo>
                  <a:pt x="1730381" y="244265"/>
                  <a:pt x="1730481" y="243631"/>
                  <a:pt x="1730547" y="243031"/>
                </a:cubicBezTo>
                <a:cubicBezTo>
                  <a:pt x="1730614" y="242431"/>
                  <a:pt x="1730647" y="241865"/>
                  <a:pt x="1730647" y="241331"/>
                </a:cubicBezTo>
                <a:cubicBezTo>
                  <a:pt x="1730647" y="240265"/>
                  <a:pt x="1730414" y="239365"/>
                  <a:pt x="1729947" y="238632"/>
                </a:cubicBezTo>
                <a:cubicBezTo>
                  <a:pt x="1729481" y="237898"/>
                  <a:pt x="1728681" y="237265"/>
                  <a:pt x="1727548" y="236732"/>
                </a:cubicBezTo>
                <a:cubicBezTo>
                  <a:pt x="1726414" y="236198"/>
                  <a:pt x="1724848" y="235865"/>
                  <a:pt x="1722848" y="235732"/>
                </a:cubicBezTo>
                <a:cubicBezTo>
                  <a:pt x="1720848" y="235598"/>
                  <a:pt x="1718315" y="235532"/>
                  <a:pt x="1715248" y="235532"/>
                </a:cubicBezTo>
                <a:cubicBezTo>
                  <a:pt x="1711649" y="235532"/>
                  <a:pt x="1708749" y="235632"/>
                  <a:pt x="1706549" y="235832"/>
                </a:cubicBezTo>
                <a:cubicBezTo>
                  <a:pt x="1704349" y="236032"/>
                  <a:pt x="1702616" y="236398"/>
                  <a:pt x="1701349" y="236932"/>
                </a:cubicBezTo>
                <a:cubicBezTo>
                  <a:pt x="1700083" y="237465"/>
                  <a:pt x="1699116" y="238132"/>
                  <a:pt x="1698449" y="238931"/>
                </a:cubicBezTo>
                <a:cubicBezTo>
                  <a:pt x="1697783" y="239731"/>
                  <a:pt x="1697316" y="240731"/>
                  <a:pt x="1697049" y="241931"/>
                </a:cubicBezTo>
                <a:lnTo>
                  <a:pt x="1646852" y="390322"/>
                </a:lnTo>
                <a:lnTo>
                  <a:pt x="1646253" y="392722"/>
                </a:lnTo>
                <a:lnTo>
                  <a:pt x="1645453" y="390322"/>
                </a:lnTo>
                <a:lnTo>
                  <a:pt x="1594656" y="241931"/>
                </a:lnTo>
                <a:cubicBezTo>
                  <a:pt x="1594122" y="240731"/>
                  <a:pt x="1593556" y="239731"/>
                  <a:pt x="1592956" y="238931"/>
                </a:cubicBezTo>
                <a:cubicBezTo>
                  <a:pt x="1592356" y="238132"/>
                  <a:pt x="1591423" y="237465"/>
                  <a:pt x="1590156" y="236932"/>
                </a:cubicBezTo>
                <a:cubicBezTo>
                  <a:pt x="1588889" y="236398"/>
                  <a:pt x="1587089" y="236032"/>
                  <a:pt x="1584756" y="235832"/>
                </a:cubicBezTo>
                <a:cubicBezTo>
                  <a:pt x="1582423" y="235632"/>
                  <a:pt x="1579323" y="235532"/>
                  <a:pt x="1575457" y="235532"/>
                </a:cubicBezTo>
                <a:close/>
                <a:moveTo>
                  <a:pt x="1504205" y="235532"/>
                </a:moveTo>
                <a:cubicBezTo>
                  <a:pt x="1501006" y="235532"/>
                  <a:pt x="1498339" y="235665"/>
                  <a:pt x="1496206" y="235932"/>
                </a:cubicBezTo>
                <a:cubicBezTo>
                  <a:pt x="1494073" y="236198"/>
                  <a:pt x="1492373" y="236598"/>
                  <a:pt x="1491106" y="237132"/>
                </a:cubicBezTo>
                <a:cubicBezTo>
                  <a:pt x="1489840" y="237665"/>
                  <a:pt x="1488973" y="238332"/>
                  <a:pt x="1488506" y="239131"/>
                </a:cubicBezTo>
                <a:cubicBezTo>
                  <a:pt x="1488040" y="239931"/>
                  <a:pt x="1487806" y="240798"/>
                  <a:pt x="1487806" y="241731"/>
                </a:cubicBezTo>
                <a:lnTo>
                  <a:pt x="1487806" y="421720"/>
                </a:lnTo>
                <a:cubicBezTo>
                  <a:pt x="1487806" y="422787"/>
                  <a:pt x="1488040" y="423687"/>
                  <a:pt x="1488506" y="424420"/>
                </a:cubicBezTo>
                <a:cubicBezTo>
                  <a:pt x="1488973" y="425153"/>
                  <a:pt x="1489840" y="425787"/>
                  <a:pt x="1491106" y="426320"/>
                </a:cubicBezTo>
                <a:cubicBezTo>
                  <a:pt x="1492373" y="426853"/>
                  <a:pt x="1494073" y="427253"/>
                  <a:pt x="1496206" y="427520"/>
                </a:cubicBezTo>
                <a:cubicBezTo>
                  <a:pt x="1498339" y="427787"/>
                  <a:pt x="1501006" y="427920"/>
                  <a:pt x="1504205" y="427920"/>
                </a:cubicBezTo>
                <a:cubicBezTo>
                  <a:pt x="1507538" y="427920"/>
                  <a:pt x="1510272" y="427787"/>
                  <a:pt x="1512405" y="427520"/>
                </a:cubicBezTo>
                <a:cubicBezTo>
                  <a:pt x="1514538" y="427253"/>
                  <a:pt x="1516205" y="426853"/>
                  <a:pt x="1517405" y="426320"/>
                </a:cubicBezTo>
                <a:cubicBezTo>
                  <a:pt x="1518604" y="425787"/>
                  <a:pt x="1519471" y="425153"/>
                  <a:pt x="1520004" y="424420"/>
                </a:cubicBezTo>
                <a:cubicBezTo>
                  <a:pt x="1520538" y="423687"/>
                  <a:pt x="1520804" y="422787"/>
                  <a:pt x="1520804" y="421720"/>
                </a:cubicBezTo>
                <a:lnTo>
                  <a:pt x="1520804" y="241731"/>
                </a:lnTo>
                <a:cubicBezTo>
                  <a:pt x="1520804" y="240798"/>
                  <a:pt x="1520538" y="239931"/>
                  <a:pt x="1520004" y="239131"/>
                </a:cubicBezTo>
                <a:cubicBezTo>
                  <a:pt x="1519471" y="238332"/>
                  <a:pt x="1518604" y="237665"/>
                  <a:pt x="1517405" y="237132"/>
                </a:cubicBezTo>
                <a:cubicBezTo>
                  <a:pt x="1516205" y="236598"/>
                  <a:pt x="1514538" y="236198"/>
                  <a:pt x="1512405" y="235932"/>
                </a:cubicBezTo>
                <a:cubicBezTo>
                  <a:pt x="1510272" y="235665"/>
                  <a:pt x="1507538" y="235532"/>
                  <a:pt x="1504205" y="235532"/>
                </a:cubicBezTo>
                <a:close/>
                <a:moveTo>
                  <a:pt x="907930" y="235532"/>
                </a:moveTo>
                <a:cubicBezTo>
                  <a:pt x="904730" y="235532"/>
                  <a:pt x="902064" y="235665"/>
                  <a:pt x="899931" y="235932"/>
                </a:cubicBezTo>
                <a:cubicBezTo>
                  <a:pt x="897797" y="236198"/>
                  <a:pt x="896097" y="236598"/>
                  <a:pt x="894831" y="237132"/>
                </a:cubicBezTo>
                <a:cubicBezTo>
                  <a:pt x="893564" y="237665"/>
                  <a:pt x="892664" y="238332"/>
                  <a:pt x="892131" y="239131"/>
                </a:cubicBezTo>
                <a:cubicBezTo>
                  <a:pt x="891598" y="239931"/>
                  <a:pt x="891331" y="240798"/>
                  <a:pt x="891331" y="241731"/>
                </a:cubicBezTo>
                <a:lnTo>
                  <a:pt x="891331" y="429520"/>
                </a:lnTo>
                <a:cubicBezTo>
                  <a:pt x="891331" y="439253"/>
                  <a:pt x="890864" y="446519"/>
                  <a:pt x="889931" y="451319"/>
                </a:cubicBezTo>
                <a:cubicBezTo>
                  <a:pt x="888998" y="456118"/>
                  <a:pt x="887531" y="460018"/>
                  <a:pt x="885531" y="463018"/>
                </a:cubicBezTo>
                <a:cubicBezTo>
                  <a:pt x="883532" y="466018"/>
                  <a:pt x="880965" y="468184"/>
                  <a:pt x="877832" y="469517"/>
                </a:cubicBezTo>
                <a:cubicBezTo>
                  <a:pt x="874699" y="470851"/>
                  <a:pt x="870932" y="471517"/>
                  <a:pt x="866533" y="471517"/>
                </a:cubicBezTo>
                <a:cubicBezTo>
                  <a:pt x="863466" y="471517"/>
                  <a:pt x="860766" y="471351"/>
                  <a:pt x="858433" y="471017"/>
                </a:cubicBezTo>
                <a:cubicBezTo>
                  <a:pt x="856100" y="470684"/>
                  <a:pt x="854533" y="470517"/>
                  <a:pt x="853733" y="470517"/>
                </a:cubicBezTo>
                <a:cubicBezTo>
                  <a:pt x="852800" y="470517"/>
                  <a:pt x="852033" y="470751"/>
                  <a:pt x="851434" y="471217"/>
                </a:cubicBezTo>
                <a:cubicBezTo>
                  <a:pt x="850834" y="471684"/>
                  <a:pt x="850300" y="472451"/>
                  <a:pt x="849834" y="473517"/>
                </a:cubicBezTo>
                <a:cubicBezTo>
                  <a:pt x="849367" y="474584"/>
                  <a:pt x="849034" y="475984"/>
                  <a:pt x="848834" y="477717"/>
                </a:cubicBezTo>
                <a:cubicBezTo>
                  <a:pt x="848634" y="479450"/>
                  <a:pt x="848534" y="481517"/>
                  <a:pt x="848534" y="483917"/>
                </a:cubicBezTo>
                <a:cubicBezTo>
                  <a:pt x="848534" y="485650"/>
                  <a:pt x="848567" y="487116"/>
                  <a:pt x="848634" y="488316"/>
                </a:cubicBezTo>
                <a:cubicBezTo>
                  <a:pt x="848700" y="489516"/>
                  <a:pt x="848867" y="490683"/>
                  <a:pt x="849134" y="491816"/>
                </a:cubicBezTo>
                <a:cubicBezTo>
                  <a:pt x="849400" y="492949"/>
                  <a:pt x="849834" y="493949"/>
                  <a:pt x="850434" y="494816"/>
                </a:cubicBezTo>
                <a:cubicBezTo>
                  <a:pt x="851034" y="495683"/>
                  <a:pt x="852133" y="496449"/>
                  <a:pt x="853733" y="497116"/>
                </a:cubicBezTo>
                <a:cubicBezTo>
                  <a:pt x="855333" y="497782"/>
                  <a:pt x="857633" y="498382"/>
                  <a:pt x="860633" y="498916"/>
                </a:cubicBezTo>
                <a:cubicBezTo>
                  <a:pt x="863633" y="499449"/>
                  <a:pt x="867266" y="499716"/>
                  <a:pt x="871532" y="499716"/>
                </a:cubicBezTo>
                <a:cubicBezTo>
                  <a:pt x="880998" y="499716"/>
                  <a:pt x="889065" y="498282"/>
                  <a:pt x="895731" y="495416"/>
                </a:cubicBezTo>
                <a:cubicBezTo>
                  <a:pt x="902397" y="492549"/>
                  <a:pt x="907863" y="488316"/>
                  <a:pt x="912130" y="482717"/>
                </a:cubicBezTo>
                <a:cubicBezTo>
                  <a:pt x="916396" y="477117"/>
                  <a:pt x="919529" y="470217"/>
                  <a:pt x="921529" y="462018"/>
                </a:cubicBezTo>
                <a:cubicBezTo>
                  <a:pt x="923529" y="453818"/>
                  <a:pt x="924529" y="443052"/>
                  <a:pt x="924529" y="429720"/>
                </a:cubicBezTo>
                <a:lnTo>
                  <a:pt x="924529" y="241731"/>
                </a:lnTo>
                <a:cubicBezTo>
                  <a:pt x="924529" y="240798"/>
                  <a:pt x="924262" y="239931"/>
                  <a:pt x="923729" y="239131"/>
                </a:cubicBezTo>
                <a:cubicBezTo>
                  <a:pt x="923196" y="238332"/>
                  <a:pt x="922296" y="237665"/>
                  <a:pt x="921029" y="237132"/>
                </a:cubicBezTo>
                <a:cubicBezTo>
                  <a:pt x="919763" y="236598"/>
                  <a:pt x="918063" y="236198"/>
                  <a:pt x="915930" y="235932"/>
                </a:cubicBezTo>
                <a:cubicBezTo>
                  <a:pt x="913796" y="235665"/>
                  <a:pt x="911130" y="235532"/>
                  <a:pt x="907930" y="235532"/>
                </a:cubicBezTo>
                <a:close/>
                <a:moveTo>
                  <a:pt x="1254402" y="232932"/>
                </a:moveTo>
                <a:cubicBezTo>
                  <a:pt x="1242536" y="232932"/>
                  <a:pt x="1231503" y="234898"/>
                  <a:pt x="1221304" y="238832"/>
                </a:cubicBezTo>
                <a:cubicBezTo>
                  <a:pt x="1211105" y="242765"/>
                  <a:pt x="1202238" y="248798"/>
                  <a:pt x="1194706" y="256930"/>
                </a:cubicBezTo>
                <a:cubicBezTo>
                  <a:pt x="1187173" y="265063"/>
                  <a:pt x="1181240" y="275496"/>
                  <a:pt x="1176907" y="288229"/>
                </a:cubicBezTo>
                <a:cubicBezTo>
                  <a:pt x="1172574" y="300961"/>
                  <a:pt x="1170407" y="316193"/>
                  <a:pt x="1170407" y="333926"/>
                </a:cubicBezTo>
                <a:cubicBezTo>
                  <a:pt x="1170407" y="349525"/>
                  <a:pt x="1172174" y="363291"/>
                  <a:pt x="1175707" y="375223"/>
                </a:cubicBezTo>
                <a:cubicBezTo>
                  <a:pt x="1179240" y="387156"/>
                  <a:pt x="1184373" y="397222"/>
                  <a:pt x="1191106" y="405421"/>
                </a:cubicBezTo>
                <a:cubicBezTo>
                  <a:pt x="1197839" y="413621"/>
                  <a:pt x="1206205" y="419854"/>
                  <a:pt x="1216204" y="424120"/>
                </a:cubicBezTo>
                <a:cubicBezTo>
                  <a:pt x="1226204" y="428387"/>
                  <a:pt x="1237670" y="430520"/>
                  <a:pt x="1250602" y="430520"/>
                </a:cubicBezTo>
                <a:cubicBezTo>
                  <a:pt x="1256868" y="430520"/>
                  <a:pt x="1262935" y="429920"/>
                  <a:pt x="1268801" y="428720"/>
                </a:cubicBezTo>
                <a:cubicBezTo>
                  <a:pt x="1274667" y="427520"/>
                  <a:pt x="1280100" y="425953"/>
                  <a:pt x="1285100" y="424020"/>
                </a:cubicBezTo>
                <a:cubicBezTo>
                  <a:pt x="1290100" y="422087"/>
                  <a:pt x="1294599" y="419887"/>
                  <a:pt x="1298599" y="417421"/>
                </a:cubicBezTo>
                <a:cubicBezTo>
                  <a:pt x="1302599" y="414954"/>
                  <a:pt x="1305432" y="412888"/>
                  <a:pt x="1307099" y="411221"/>
                </a:cubicBezTo>
                <a:cubicBezTo>
                  <a:pt x="1308765" y="409554"/>
                  <a:pt x="1309832" y="408288"/>
                  <a:pt x="1310299" y="407421"/>
                </a:cubicBezTo>
                <a:cubicBezTo>
                  <a:pt x="1310765" y="406555"/>
                  <a:pt x="1311165" y="405555"/>
                  <a:pt x="1311498" y="404421"/>
                </a:cubicBezTo>
                <a:cubicBezTo>
                  <a:pt x="1311832" y="403288"/>
                  <a:pt x="1312065" y="401888"/>
                  <a:pt x="1312198" y="400222"/>
                </a:cubicBezTo>
                <a:cubicBezTo>
                  <a:pt x="1312332" y="398555"/>
                  <a:pt x="1312398" y="396589"/>
                  <a:pt x="1312398" y="394322"/>
                </a:cubicBezTo>
                <a:cubicBezTo>
                  <a:pt x="1312398" y="391656"/>
                  <a:pt x="1312298" y="389356"/>
                  <a:pt x="1312098" y="387422"/>
                </a:cubicBezTo>
                <a:cubicBezTo>
                  <a:pt x="1311898" y="385489"/>
                  <a:pt x="1311565" y="383889"/>
                  <a:pt x="1311098" y="382623"/>
                </a:cubicBezTo>
                <a:cubicBezTo>
                  <a:pt x="1310632" y="381356"/>
                  <a:pt x="1310065" y="380456"/>
                  <a:pt x="1309399" y="379923"/>
                </a:cubicBezTo>
                <a:cubicBezTo>
                  <a:pt x="1308732" y="379390"/>
                  <a:pt x="1307932" y="379123"/>
                  <a:pt x="1306999" y="379123"/>
                </a:cubicBezTo>
                <a:cubicBezTo>
                  <a:pt x="1305399" y="379123"/>
                  <a:pt x="1303166" y="380290"/>
                  <a:pt x="1300299" y="382623"/>
                </a:cubicBezTo>
                <a:cubicBezTo>
                  <a:pt x="1297433" y="384956"/>
                  <a:pt x="1293900" y="387556"/>
                  <a:pt x="1289700" y="390422"/>
                </a:cubicBezTo>
                <a:cubicBezTo>
                  <a:pt x="1285500" y="393289"/>
                  <a:pt x="1280534" y="395922"/>
                  <a:pt x="1274801" y="398322"/>
                </a:cubicBezTo>
                <a:cubicBezTo>
                  <a:pt x="1269068" y="400722"/>
                  <a:pt x="1262401" y="401922"/>
                  <a:pt x="1254802" y="401922"/>
                </a:cubicBezTo>
                <a:cubicBezTo>
                  <a:pt x="1246802" y="401922"/>
                  <a:pt x="1239703" y="400488"/>
                  <a:pt x="1233503" y="397622"/>
                </a:cubicBezTo>
                <a:cubicBezTo>
                  <a:pt x="1227304" y="394755"/>
                  <a:pt x="1222071" y="390389"/>
                  <a:pt x="1217804" y="384523"/>
                </a:cubicBezTo>
                <a:cubicBezTo>
                  <a:pt x="1213538" y="378656"/>
                  <a:pt x="1210305" y="371357"/>
                  <a:pt x="1208105" y="362624"/>
                </a:cubicBezTo>
                <a:cubicBezTo>
                  <a:pt x="1205905" y="353891"/>
                  <a:pt x="1204805" y="343725"/>
                  <a:pt x="1204805" y="332126"/>
                </a:cubicBezTo>
                <a:cubicBezTo>
                  <a:pt x="1204805" y="308927"/>
                  <a:pt x="1209038" y="291228"/>
                  <a:pt x="1217504" y="279029"/>
                </a:cubicBezTo>
                <a:cubicBezTo>
                  <a:pt x="1225970" y="266830"/>
                  <a:pt x="1238136" y="260730"/>
                  <a:pt x="1254002" y="260730"/>
                </a:cubicBezTo>
                <a:cubicBezTo>
                  <a:pt x="1261735" y="260730"/>
                  <a:pt x="1268434" y="261830"/>
                  <a:pt x="1274101" y="264030"/>
                </a:cubicBezTo>
                <a:cubicBezTo>
                  <a:pt x="1279767" y="266230"/>
                  <a:pt x="1284600" y="268663"/>
                  <a:pt x="1288600" y="271330"/>
                </a:cubicBezTo>
                <a:cubicBezTo>
                  <a:pt x="1292600" y="273996"/>
                  <a:pt x="1295899" y="276429"/>
                  <a:pt x="1298499" y="278629"/>
                </a:cubicBezTo>
                <a:cubicBezTo>
                  <a:pt x="1301099" y="280829"/>
                  <a:pt x="1303399" y="281929"/>
                  <a:pt x="1305399" y="281929"/>
                </a:cubicBezTo>
                <a:cubicBezTo>
                  <a:pt x="1307132" y="281929"/>
                  <a:pt x="1308599" y="280896"/>
                  <a:pt x="1309799" y="278829"/>
                </a:cubicBezTo>
                <a:cubicBezTo>
                  <a:pt x="1310998" y="276763"/>
                  <a:pt x="1311598" y="273129"/>
                  <a:pt x="1311598" y="267930"/>
                </a:cubicBezTo>
                <a:cubicBezTo>
                  <a:pt x="1311598" y="265530"/>
                  <a:pt x="1311532" y="263530"/>
                  <a:pt x="1311398" y="261930"/>
                </a:cubicBezTo>
                <a:cubicBezTo>
                  <a:pt x="1311265" y="260330"/>
                  <a:pt x="1310998" y="258897"/>
                  <a:pt x="1310598" y="257630"/>
                </a:cubicBezTo>
                <a:cubicBezTo>
                  <a:pt x="1310199" y="256364"/>
                  <a:pt x="1309699" y="255264"/>
                  <a:pt x="1309099" y="254331"/>
                </a:cubicBezTo>
                <a:cubicBezTo>
                  <a:pt x="1308499" y="253397"/>
                  <a:pt x="1307399" y="252131"/>
                  <a:pt x="1305799" y="250531"/>
                </a:cubicBezTo>
                <a:cubicBezTo>
                  <a:pt x="1304199" y="248931"/>
                  <a:pt x="1301632" y="246998"/>
                  <a:pt x="1298099" y="244731"/>
                </a:cubicBezTo>
                <a:cubicBezTo>
                  <a:pt x="1294566" y="242465"/>
                  <a:pt x="1290533" y="240465"/>
                  <a:pt x="1286000" y="238732"/>
                </a:cubicBezTo>
                <a:cubicBezTo>
                  <a:pt x="1281467" y="236998"/>
                  <a:pt x="1276501" y="235598"/>
                  <a:pt x="1271101" y="234532"/>
                </a:cubicBezTo>
                <a:cubicBezTo>
                  <a:pt x="1265701" y="233465"/>
                  <a:pt x="1260135" y="232932"/>
                  <a:pt x="1254402" y="232932"/>
                </a:cubicBezTo>
                <a:close/>
                <a:moveTo>
                  <a:pt x="1838427" y="232732"/>
                </a:moveTo>
                <a:cubicBezTo>
                  <a:pt x="1825228" y="232732"/>
                  <a:pt x="1813295" y="235032"/>
                  <a:pt x="1802629" y="239631"/>
                </a:cubicBezTo>
                <a:cubicBezTo>
                  <a:pt x="1791963" y="244231"/>
                  <a:pt x="1782864" y="250831"/>
                  <a:pt x="1775331" y="259430"/>
                </a:cubicBezTo>
                <a:cubicBezTo>
                  <a:pt x="1767798" y="268030"/>
                  <a:pt x="1762032" y="278496"/>
                  <a:pt x="1758032" y="290828"/>
                </a:cubicBezTo>
                <a:cubicBezTo>
                  <a:pt x="1754032" y="303161"/>
                  <a:pt x="1752032" y="317060"/>
                  <a:pt x="1752032" y="332526"/>
                </a:cubicBezTo>
                <a:cubicBezTo>
                  <a:pt x="1752032" y="348791"/>
                  <a:pt x="1753965" y="363057"/>
                  <a:pt x="1757832" y="375323"/>
                </a:cubicBezTo>
                <a:cubicBezTo>
                  <a:pt x="1761698" y="387589"/>
                  <a:pt x="1767431" y="397788"/>
                  <a:pt x="1775031" y="405921"/>
                </a:cubicBezTo>
                <a:cubicBezTo>
                  <a:pt x="1782630" y="414054"/>
                  <a:pt x="1791996" y="420187"/>
                  <a:pt x="1803129" y="424320"/>
                </a:cubicBezTo>
                <a:cubicBezTo>
                  <a:pt x="1814262" y="428453"/>
                  <a:pt x="1827228" y="430520"/>
                  <a:pt x="1842027" y="430520"/>
                </a:cubicBezTo>
                <a:cubicBezTo>
                  <a:pt x="1850560" y="430520"/>
                  <a:pt x="1858592" y="429887"/>
                  <a:pt x="1866125" y="428620"/>
                </a:cubicBezTo>
                <a:cubicBezTo>
                  <a:pt x="1873658" y="427353"/>
                  <a:pt x="1880291" y="425920"/>
                  <a:pt x="1886024" y="424320"/>
                </a:cubicBezTo>
                <a:cubicBezTo>
                  <a:pt x="1891757" y="422720"/>
                  <a:pt x="1896423" y="421087"/>
                  <a:pt x="1900023" y="419420"/>
                </a:cubicBezTo>
                <a:cubicBezTo>
                  <a:pt x="1903623" y="417754"/>
                  <a:pt x="1905789" y="416554"/>
                  <a:pt x="1906523" y="415821"/>
                </a:cubicBezTo>
                <a:cubicBezTo>
                  <a:pt x="1907256" y="415087"/>
                  <a:pt x="1907856" y="414321"/>
                  <a:pt x="1908323" y="413521"/>
                </a:cubicBezTo>
                <a:cubicBezTo>
                  <a:pt x="1908789" y="412721"/>
                  <a:pt x="1909123" y="411821"/>
                  <a:pt x="1909323" y="410821"/>
                </a:cubicBezTo>
                <a:cubicBezTo>
                  <a:pt x="1909522" y="409821"/>
                  <a:pt x="1909689" y="408688"/>
                  <a:pt x="1909822" y="407421"/>
                </a:cubicBezTo>
                <a:cubicBezTo>
                  <a:pt x="1909956" y="406155"/>
                  <a:pt x="1910022" y="404655"/>
                  <a:pt x="1910022" y="402921"/>
                </a:cubicBezTo>
                <a:cubicBezTo>
                  <a:pt x="1910022" y="400522"/>
                  <a:pt x="1909922" y="398488"/>
                  <a:pt x="1909721" y="396822"/>
                </a:cubicBezTo>
                <a:cubicBezTo>
                  <a:pt x="1909520" y="395155"/>
                  <a:pt x="1909218" y="393855"/>
                  <a:pt x="1908816" y="392922"/>
                </a:cubicBezTo>
                <a:cubicBezTo>
                  <a:pt x="1908414" y="391989"/>
                  <a:pt x="1907845" y="391289"/>
                  <a:pt x="1907109" y="390822"/>
                </a:cubicBezTo>
                <a:cubicBezTo>
                  <a:pt x="1906372" y="390356"/>
                  <a:pt x="1905535" y="390122"/>
                  <a:pt x="1904598" y="390122"/>
                </a:cubicBezTo>
                <a:cubicBezTo>
                  <a:pt x="1902990" y="390122"/>
                  <a:pt x="1900611" y="390822"/>
                  <a:pt x="1897462" y="392222"/>
                </a:cubicBezTo>
                <a:cubicBezTo>
                  <a:pt x="1894314" y="393622"/>
                  <a:pt x="1890294" y="395189"/>
                  <a:pt x="1885404" y="396922"/>
                </a:cubicBezTo>
                <a:cubicBezTo>
                  <a:pt x="1880513" y="398655"/>
                  <a:pt x="1874719" y="400222"/>
                  <a:pt x="1868020" y="401622"/>
                </a:cubicBezTo>
                <a:cubicBezTo>
                  <a:pt x="1861322" y="403021"/>
                  <a:pt x="1853685" y="403721"/>
                  <a:pt x="1845111" y="403721"/>
                </a:cubicBezTo>
                <a:cubicBezTo>
                  <a:pt x="1834259" y="403721"/>
                  <a:pt x="1825082" y="402188"/>
                  <a:pt x="1817580" y="399122"/>
                </a:cubicBezTo>
                <a:cubicBezTo>
                  <a:pt x="1810077" y="396055"/>
                  <a:pt x="1803981" y="391656"/>
                  <a:pt x="1799292" y="385923"/>
                </a:cubicBezTo>
                <a:cubicBezTo>
                  <a:pt x="1794602" y="380190"/>
                  <a:pt x="1791253" y="373323"/>
                  <a:pt x="1789244" y="365324"/>
                </a:cubicBezTo>
                <a:cubicBezTo>
                  <a:pt x="1787235" y="357324"/>
                  <a:pt x="1786230" y="348325"/>
                  <a:pt x="1786230" y="338325"/>
                </a:cubicBezTo>
                <a:lnTo>
                  <a:pt x="1904763" y="338325"/>
                </a:lnTo>
                <a:cubicBezTo>
                  <a:pt x="1908113" y="338325"/>
                  <a:pt x="1911094" y="337226"/>
                  <a:pt x="1913705" y="335026"/>
                </a:cubicBezTo>
                <a:cubicBezTo>
                  <a:pt x="1916316" y="332826"/>
                  <a:pt x="1917622" y="329126"/>
                  <a:pt x="1917622" y="323926"/>
                </a:cubicBezTo>
                <a:lnTo>
                  <a:pt x="1917622" y="317927"/>
                </a:lnTo>
                <a:cubicBezTo>
                  <a:pt x="1917622" y="306194"/>
                  <a:pt x="1916122" y="295161"/>
                  <a:pt x="1913122" y="284829"/>
                </a:cubicBezTo>
                <a:cubicBezTo>
                  <a:pt x="1910122" y="274496"/>
                  <a:pt x="1905423" y="265497"/>
                  <a:pt x="1899023" y="257830"/>
                </a:cubicBezTo>
                <a:cubicBezTo>
                  <a:pt x="1892624" y="250164"/>
                  <a:pt x="1884457" y="244065"/>
                  <a:pt x="1874525" y="239531"/>
                </a:cubicBezTo>
                <a:cubicBezTo>
                  <a:pt x="1864592" y="234998"/>
                  <a:pt x="1852559" y="232732"/>
                  <a:pt x="1838427" y="232732"/>
                </a:cubicBezTo>
                <a:close/>
                <a:moveTo>
                  <a:pt x="1057377" y="232732"/>
                </a:moveTo>
                <a:cubicBezTo>
                  <a:pt x="1044178" y="232732"/>
                  <a:pt x="1032245" y="235032"/>
                  <a:pt x="1021579" y="239631"/>
                </a:cubicBezTo>
                <a:cubicBezTo>
                  <a:pt x="1010913" y="244231"/>
                  <a:pt x="1001813" y="250831"/>
                  <a:pt x="994281" y="259430"/>
                </a:cubicBezTo>
                <a:cubicBezTo>
                  <a:pt x="986748" y="268030"/>
                  <a:pt x="980981" y="278496"/>
                  <a:pt x="976982" y="290828"/>
                </a:cubicBezTo>
                <a:cubicBezTo>
                  <a:pt x="972982" y="303161"/>
                  <a:pt x="970982" y="317060"/>
                  <a:pt x="970982" y="332526"/>
                </a:cubicBezTo>
                <a:cubicBezTo>
                  <a:pt x="970982" y="348791"/>
                  <a:pt x="972915" y="363057"/>
                  <a:pt x="976782" y="375323"/>
                </a:cubicBezTo>
                <a:cubicBezTo>
                  <a:pt x="980648" y="387589"/>
                  <a:pt x="986381" y="397788"/>
                  <a:pt x="993981" y="405921"/>
                </a:cubicBezTo>
                <a:cubicBezTo>
                  <a:pt x="1001580" y="414054"/>
                  <a:pt x="1010946" y="420187"/>
                  <a:pt x="1022079" y="424320"/>
                </a:cubicBezTo>
                <a:cubicBezTo>
                  <a:pt x="1033212" y="428453"/>
                  <a:pt x="1046177" y="430520"/>
                  <a:pt x="1060977" y="430520"/>
                </a:cubicBezTo>
                <a:cubicBezTo>
                  <a:pt x="1069509" y="430520"/>
                  <a:pt x="1077542" y="429887"/>
                  <a:pt x="1085075" y="428620"/>
                </a:cubicBezTo>
                <a:cubicBezTo>
                  <a:pt x="1092608" y="427353"/>
                  <a:pt x="1099241" y="425920"/>
                  <a:pt x="1104974" y="424320"/>
                </a:cubicBezTo>
                <a:cubicBezTo>
                  <a:pt x="1110707" y="422720"/>
                  <a:pt x="1115373" y="421087"/>
                  <a:pt x="1118973" y="419420"/>
                </a:cubicBezTo>
                <a:cubicBezTo>
                  <a:pt x="1122573" y="417754"/>
                  <a:pt x="1124739" y="416554"/>
                  <a:pt x="1125473" y="415821"/>
                </a:cubicBezTo>
                <a:cubicBezTo>
                  <a:pt x="1126206" y="415087"/>
                  <a:pt x="1126806" y="414321"/>
                  <a:pt x="1127272" y="413521"/>
                </a:cubicBezTo>
                <a:cubicBezTo>
                  <a:pt x="1127739" y="412721"/>
                  <a:pt x="1128072" y="411821"/>
                  <a:pt x="1128272" y="410821"/>
                </a:cubicBezTo>
                <a:cubicBezTo>
                  <a:pt x="1128472" y="409821"/>
                  <a:pt x="1128639" y="408688"/>
                  <a:pt x="1128772" y="407421"/>
                </a:cubicBezTo>
                <a:cubicBezTo>
                  <a:pt x="1128906" y="406155"/>
                  <a:pt x="1128972" y="404655"/>
                  <a:pt x="1128972" y="402921"/>
                </a:cubicBezTo>
                <a:cubicBezTo>
                  <a:pt x="1128972" y="400522"/>
                  <a:pt x="1128872" y="398488"/>
                  <a:pt x="1128671" y="396822"/>
                </a:cubicBezTo>
                <a:cubicBezTo>
                  <a:pt x="1128470" y="395155"/>
                  <a:pt x="1128168" y="393855"/>
                  <a:pt x="1127766" y="392922"/>
                </a:cubicBezTo>
                <a:cubicBezTo>
                  <a:pt x="1127364" y="391989"/>
                  <a:pt x="1126795" y="391289"/>
                  <a:pt x="1126058" y="390822"/>
                </a:cubicBezTo>
                <a:cubicBezTo>
                  <a:pt x="1125322" y="390356"/>
                  <a:pt x="1124485" y="390122"/>
                  <a:pt x="1123548" y="390122"/>
                </a:cubicBezTo>
                <a:cubicBezTo>
                  <a:pt x="1121940" y="390122"/>
                  <a:pt x="1119561" y="390822"/>
                  <a:pt x="1116412" y="392222"/>
                </a:cubicBezTo>
                <a:cubicBezTo>
                  <a:pt x="1113263" y="393622"/>
                  <a:pt x="1109244" y="395189"/>
                  <a:pt x="1104354" y="396922"/>
                </a:cubicBezTo>
                <a:cubicBezTo>
                  <a:pt x="1099463" y="398655"/>
                  <a:pt x="1093669" y="400222"/>
                  <a:pt x="1086970" y="401622"/>
                </a:cubicBezTo>
                <a:cubicBezTo>
                  <a:pt x="1080272" y="403021"/>
                  <a:pt x="1072635" y="403721"/>
                  <a:pt x="1064061" y="403721"/>
                </a:cubicBezTo>
                <a:cubicBezTo>
                  <a:pt x="1053209" y="403721"/>
                  <a:pt x="1044032" y="402188"/>
                  <a:pt x="1036530" y="399122"/>
                </a:cubicBezTo>
                <a:cubicBezTo>
                  <a:pt x="1029027" y="396055"/>
                  <a:pt x="1022931" y="391656"/>
                  <a:pt x="1018242" y="385923"/>
                </a:cubicBezTo>
                <a:cubicBezTo>
                  <a:pt x="1013552" y="380190"/>
                  <a:pt x="1010203" y="373323"/>
                  <a:pt x="1008194" y="365324"/>
                </a:cubicBezTo>
                <a:cubicBezTo>
                  <a:pt x="1006185" y="357324"/>
                  <a:pt x="1005180" y="348325"/>
                  <a:pt x="1005180" y="338325"/>
                </a:cubicBezTo>
                <a:lnTo>
                  <a:pt x="1123713" y="338325"/>
                </a:lnTo>
                <a:cubicBezTo>
                  <a:pt x="1127063" y="338325"/>
                  <a:pt x="1130044" y="337226"/>
                  <a:pt x="1132655" y="335026"/>
                </a:cubicBezTo>
                <a:cubicBezTo>
                  <a:pt x="1135266" y="332826"/>
                  <a:pt x="1136572" y="329126"/>
                  <a:pt x="1136572" y="323926"/>
                </a:cubicBezTo>
                <a:lnTo>
                  <a:pt x="1136572" y="317927"/>
                </a:lnTo>
                <a:cubicBezTo>
                  <a:pt x="1136572" y="306194"/>
                  <a:pt x="1135072" y="295161"/>
                  <a:pt x="1132072" y="284829"/>
                </a:cubicBezTo>
                <a:cubicBezTo>
                  <a:pt x="1129072" y="274496"/>
                  <a:pt x="1124373" y="265497"/>
                  <a:pt x="1117973" y="257830"/>
                </a:cubicBezTo>
                <a:cubicBezTo>
                  <a:pt x="1111573" y="250164"/>
                  <a:pt x="1103407" y="244065"/>
                  <a:pt x="1093475" y="239531"/>
                </a:cubicBezTo>
                <a:cubicBezTo>
                  <a:pt x="1083542" y="234998"/>
                  <a:pt x="1071509" y="232732"/>
                  <a:pt x="1057377" y="232732"/>
                </a:cubicBezTo>
                <a:close/>
                <a:moveTo>
                  <a:pt x="507450" y="193534"/>
                </a:moveTo>
                <a:cubicBezTo>
                  <a:pt x="522364" y="193534"/>
                  <a:pt x="534880" y="196134"/>
                  <a:pt x="544999" y="201334"/>
                </a:cubicBezTo>
                <a:cubicBezTo>
                  <a:pt x="555118" y="206533"/>
                  <a:pt x="563207" y="213766"/>
                  <a:pt x="569266" y="223032"/>
                </a:cubicBezTo>
                <a:cubicBezTo>
                  <a:pt x="575325" y="232299"/>
                  <a:pt x="579653" y="243231"/>
                  <a:pt x="582250" y="255830"/>
                </a:cubicBezTo>
                <a:cubicBezTo>
                  <a:pt x="584847" y="268430"/>
                  <a:pt x="586145" y="282062"/>
                  <a:pt x="586145" y="296728"/>
                </a:cubicBezTo>
                <a:cubicBezTo>
                  <a:pt x="586145" y="310727"/>
                  <a:pt x="584813" y="323993"/>
                  <a:pt x="582150" y="336526"/>
                </a:cubicBezTo>
                <a:cubicBezTo>
                  <a:pt x="579487" y="349058"/>
                  <a:pt x="575026" y="360091"/>
                  <a:pt x="568768" y="369624"/>
                </a:cubicBezTo>
                <a:cubicBezTo>
                  <a:pt x="562510" y="379156"/>
                  <a:pt x="554254" y="386722"/>
                  <a:pt x="544001" y="392322"/>
                </a:cubicBezTo>
                <a:cubicBezTo>
                  <a:pt x="533747" y="397922"/>
                  <a:pt x="521097" y="400722"/>
                  <a:pt x="506050" y="400722"/>
                </a:cubicBezTo>
                <a:cubicBezTo>
                  <a:pt x="490872" y="400722"/>
                  <a:pt x="478256" y="398155"/>
                  <a:pt x="468202" y="393022"/>
                </a:cubicBezTo>
                <a:cubicBezTo>
                  <a:pt x="458149" y="387889"/>
                  <a:pt x="450126" y="380690"/>
                  <a:pt x="444133" y="371423"/>
                </a:cubicBezTo>
                <a:cubicBezTo>
                  <a:pt x="438141" y="362157"/>
                  <a:pt x="433880" y="351125"/>
                  <a:pt x="431350" y="338325"/>
                </a:cubicBezTo>
                <a:cubicBezTo>
                  <a:pt x="428820" y="325526"/>
                  <a:pt x="427555" y="311527"/>
                  <a:pt x="427555" y="296328"/>
                </a:cubicBezTo>
                <a:cubicBezTo>
                  <a:pt x="427555" y="282596"/>
                  <a:pt x="428920" y="269496"/>
                  <a:pt x="431650" y="257030"/>
                </a:cubicBezTo>
                <a:cubicBezTo>
                  <a:pt x="434380" y="244564"/>
                  <a:pt x="438907" y="233665"/>
                  <a:pt x="445232" y="224332"/>
                </a:cubicBezTo>
                <a:cubicBezTo>
                  <a:pt x="451556" y="215000"/>
                  <a:pt x="459779" y="207533"/>
                  <a:pt x="469899" y="201934"/>
                </a:cubicBezTo>
                <a:cubicBezTo>
                  <a:pt x="480019" y="196334"/>
                  <a:pt x="492536" y="193534"/>
                  <a:pt x="507450" y="193534"/>
                </a:cubicBezTo>
                <a:close/>
                <a:moveTo>
                  <a:pt x="1378655" y="187335"/>
                </a:moveTo>
                <a:cubicBezTo>
                  <a:pt x="1375455" y="187335"/>
                  <a:pt x="1372789" y="187468"/>
                  <a:pt x="1370655" y="187735"/>
                </a:cubicBezTo>
                <a:cubicBezTo>
                  <a:pt x="1368522" y="188001"/>
                  <a:pt x="1366822" y="188435"/>
                  <a:pt x="1365556" y="189035"/>
                </a:cubicBezTo>
                <a:cubicBezTo>
                  <a:pt x="1364289" y="189634"/>
                  <a:pt x="1363422" y="190334"/>
                  <a:pt x="1362956" y="191134"/>
                </a:cubicBezTo>
                <a:cubicBezTo>
                  <a:pt x="1362489" y="191934"/>
                  <a:pt x="1362256" y="192801"/>
                  <a:pt x="1362256" y="193734"/>
                </a:cubicBezTo>
                <a:lnTo>
                  <a:pt x="1362256" y="236532"/>
                </a:lnTo>
                <a:lnTo>
                  <a:pt x="1337257" y="236532"/>
                </a:lnTo>
                <a:cubicBezTo>
                  <a:pt x="1336191" y="236532"/>
                  <a:pt x="1335224" y="236765"/>
                  <a:pt x="1334358" y="237232"/>
                </a:cubicBezTo>
                <a:cubicBezTo>
                  <a:pt x="1333491" y="237698"/>
                  <a:pt x="1332791" y="238498"/>
                  <a:pt x="1332258" y="239631"/>
                </a:cubicBezTo>
                <a:cubicBezTo>
                  <a:pt x="1331724" y="240765"/>
                  <a:pt x="1331291" y="242198"/>
                  <a:pt x="1330958" y="243931"/>
                </a:cubicBezTo>
                <a:cubicBezTo>
                  <a:pt x="1330624" y="245664"/>
                  <a:pt x="1330458" y="247798"/>
                  <a:pt x="1330458" y="250331"/>
                </a:cubicBezTo>
                <a:cubicBezTo>
                  <a:pt x="1330458" y="255131"/>
                  <a:pt x="1331058" y="258597"/>
                  <a:pt x="1332258" y="260730"/>
                </a:cubicBezTo>
                <a:cubicBezTo>
                  <a:pt x="1333458" y="262863"/>
                  <a:pt x="1335057" y="263930"/>
                  <a:pt x="1337057" y="263930"/>
                </a:cubicBezTo>
                <a:lnTo>
                  <a:pt x="1362256" y="263930"/>
                </a:lnTo>
                <a:lnTo>
                  <a:pt x="1362256" y="369124"/>
                </a:lnTo>
                <a:cubicBezTo>
                  <a:pt x="1362256" y="379523"/>
                  <a:pt x="1363222" y="388556"/>
                  <a:pt x="1365156" y="396222"/>
                </a:cubicBezTo>
                <a:cubicBezTo>
                  <a:pt x="1367089" y="403888"/>
                  <a:pt x="1370189" y="410221"/>
                  <a:pt x="1374455" y="415221"/>
                </a:cubicBezTo>
                <a:cubicBezTo>
                  <a:pt x="1378721" y="420220"/>
                  <a:pt x="1384188" y="423954"/>
                  <a:pt x="1390854" y="426420"/>
                </a:cubicBezTo>
                <a:cubicBezTo>
                  <a:pt x="1397520" y="428887"/>
                  <a:pt x="1405520" y="430120"/>
                  <a:pt x="1414853" y="430120"/>
                </a:cubicBezTo>
                <a:cubicBezTo>
                  <a:pt x="1417919" y="430120"/>
                  <a:pt x="1420986" y="429920"/>
                  <a:pt x="1424052" y="429520"/>
                </a:cubicBezTo>
                <a:cubicBezTo>
                  <a:pt x="1427119" y="429120"/>
                  <a:pt x="1430018" y="428620"/>
                  <a:pt x="1432752" y="428020"/>
                </a:cubicBezTo>
                <a:cubicBezTo>
                  <a:pt x="1435485" y="427420"/>
                  <a:pt x="1437918" y="426653"/>
                  <a:pt x="1440051" y="425720"/>
                </a:cubicBezTo>
                <a:cubicBezTo>
                  <a:pt x="1442184" y="424787"/>
                  <a:pt x="1443784" y="423787"/>
                  <a:pt x="1444851" y="422720"/>
                </a:cubicBezTo>
                <a:cubicBezTo>
                  <a:pt x="1445917" y="421654"/>
                  <a:pt x="1446717" y="419987"/>
                  <a:pt x="1447251" y="417721"/>
                </a:cubicBezTo>
                <a:cubicBezTo>
                  <a:pt x="1447784" y="415454"/>
                  <a:pt x="1448051" y="412388"/>
                  <a:pt x="1448051" y="408521"/>
                </a:cubicBezTo>
                <a:cubicBezTo>
                  <a:pt x="1448051" y="406121"/>
                  <a:pt x="1447917" y="404121"/>
                  <a:pt x="1447651" y="402522"/>
                </a:cubicBezTo>
                <a:cubicBezTo>
                  <a:pt x="1447384" y="400922"/>
                  <a:pt x="1447084" y="399655"/>
                  <a:pt x="1446751" y="398722"/>
                </a:cubicBezTo>
                <a:cubicBezTo>
                  <a:pt x="1446417" y="397788"/>
                  <a:pt x="1445951" y="397155"/>
                  <a:pt x="1445351" y="396822"/>
                </a:cubicBezTo>
                <a:cubicBezTo>
                  <a:pt x="1444751" y="396489"/>
                  <a:pt x="1444117" y="396322"/>
                  <a:pt x="1443451" y="396322"/>
                </a:cubicBezTo>
                <a:cubicBezTo>
                  <a:pt x="1442384" y="396322"/>
                  <a:pt x="1441184" y="396622"/>
                  <a:pt x="1439851" y="397222"/>
                </a:cubicBezTo>
                <a:cubicBezTo>
                  <a:pt x="1438518" y="397822"/>
                  <a:pt x="1436918" y="398455"/>
                  <a:pt x="1435051" y="399122"/>
                </a:cubicBezTo>
                <a:cubicBezTo>
                  <a:pt x="1433185" y="399788"/>
                  <a:pt x="1431052" y="400422"/>
                  <a:pt x="1428652" y="401022"/>
                </a:cubicBezTo>
                <a:cubicBezTo>
                  <a:pt x="1426252" y="401622"/>
                  <a:pt x="1423519" y="401922"/>
                  <a:pt x="1420452" y="401922"/>
                </a:cubicBezTo>
                <a:cubicBezTo>
                  <a:pt x="1410986" y="401922"/>
                  <a:pt x="1404420" y="398755"/>
                  <a:pt x="1400753" y="392422"/>
                </a:cubicBezTo>
                <a:cubicBezTo>
                  <a:pt x="1397087" y="386089"/>
                  <a:pt x="1395254" y="376723"/>
                  <a:pt x="1395254" y="364324"/>
                </a:cubicBezTo>
                <a:lnTo>
                  <a:pt x="1395254" y="263930"/>
                </a:lnTo>
                <a:lnTo>
                  <a:pt x="1441451" y="263930"/>
                </a:lnTo>
                <a:cubicBezTo>
                  <a:pt x="1443451" y="263930"/>
                  <a:pt x="1445051" y="262863"/>
                  <a:pt x="1446251" y="260730"/>
                </a:cubicBezTo>
                <a:cubicBezTo>
                  <a:pt x="1447451" y="258597"/>
                  <a:pt x="1448051" y="255131"/>
                  <a:pt x="1448051" y="250331"/>
                </a:cubicBezTo>
                <a:cubicBezTo>
                  <a:pt x="1448051" y="247798"/>
                  <a:pt x="1447917" y="245664"/>
                  <a:pt x="1447651" y="243931"/>
                </a:cubicBezTo>
                <a:cubicBezTo>
                  <a:pt x="1447384" y="242198"/>
                  <a:pt x="1446951" y="240765"/>
                  <a:pt x="1446351" y="239631"/>
                </a:cubicBezTo>
                <a:cubicBezTo>
                  <a:pt x="1445751" y="238498"/>
                  <a:pt x="1445051" y="237698"/>
                  <a:pt x="1444251" y="237232"/>
                </a:cubicBezTo>
                <a:cubicBezTo>
                  <a:pt x="1443451" y="236765"/>
                  <a:pt x="1442518" y="236532"/>
                  <a:pt x="1441451" y="236532"/>
                </a:cubicBezTo>
                <a:lnTo>
                  <a:pt x="1395254" y="236532"/>
                </a:lnTo>
                <a:lnTo>
                  <a:pt x="1395254" y="193734"/>
                </a:lnTo>
                <a:cubicBezTo>
                  <a:pt x="1395254" y="192801"/>
                  <a:pt x="1394987" y="191934"/>
                  <a:pt x="1394454" y="191134"/>
                </a:cubicBezTo>
                <a:cubicBezTo>
                  <a:pt x="1393921" y="190334"/>
                  <a:pt x="1393054" y="189634"/>
                  <a:pt x="1391854" y="189035"/>
                </a:cubicBezTo>
                <a:cubicBezTo>
                  <a:pt x="1390654" y="188435"/>
                  <a:pt x="1388988" y="188001"/>
                  <a:pt x="1386854" y="187735"/>
                </a:cubicBezTo>
                <a:cubicBezTo>
                  <a:pt x="1384721" y="187468"/>
                  <a:pt x="1381988" y="187335"/>
                  <a:pt x="1378655" y="187335"/>
                </a:cubicBezTo>
                <a:close/>
                <a:moveTo>
                  <a:pt x="509550" y="164136"/>
                </a:moveTo>
                <a:cubicBezTo>
                  <a:pt x="489818" y="164136"/>
                  <a:pt x="472552" y="167303"/>
                  <a:pt x="457753" y="173635"/>
                </a:cubicBezTo>
                <a:cubicBezTo>
                  <a:pt x="442954" y="179968"/>
                  <a:pt x="430621" y="188968"/>
                  <a:pt x="420755" y="200634"/>
                </a:cubicBezTo>
                <a:cubicBezTo>
                  <a:pt x="410889" y="212300"/>
                  <a:pt x="403490" y="226466"/>
                  <a:pt x="398556" y="243131"/>
                </a:cubicBezTo>
                <a:cubicBezTo>
                  <a:pt x="393623" y="259797"/>
                  <a:pt x="391157" y="278329"/>
                  <a:pt x="391157" y="298728"/>
                </a:cubicBezTo>
                <a:cubicBezTo>
                  <a:pt x="391157" y="320060"/>
                  <a:pt x="393423" y="338925"/>
                  <a:pt x="397957" y="355324"/>
                </a:cubicBezTo>
                <a:cubicBezTo>
                  <a:pt x="402490" y="371723"/>
                  <a:pt x="409389" y="385456"/>
                  <a:pt x="418655" y="396522"/>
                </a:cubicBezTo>
                <a:cubicBezTo>
                  <a:pt x="427921" y="407588"/>
                  <a:pt x="439654" y="416021"/>
                  <a:pt x="453853" y="421820"/>
                </a:cubicBezTo>
                <a:cubicBezTo>
                  <a:pt x="468052" y="427620"/>
                  <a:pt x="484885" y="430520"/>
                  <a:pt x="504350" y="430520"/>
                </a:cubicBezTo>
                <a:cubicBezTo>
                  <a:pt x="524082" y="430520"/>
                  <a:pt x="541348" y="427353"/>
                  <a:pt x="556147" y="421020"/>
                </a:cubicBezTo>
                <a:cubicBezTo>
                  <a:pt x="570946" y="414687"/>
                  <a:pt x="583245" y="405621"/>
                  <a:pt x="593045" y="393822"/>
                </a:cubicBezTo>
                <a:cubicBezTo>
                  <a:pt x="602844" y="382023"/>
                  <a:pt x="610210" y="367724"/>
                  <a:pt x="615143" y="350925"/>
                </a:cubicBezTo>
                <a:cubicBezTo>
                  <a:pt x="620076" y="334126"/>
                  <a:pt x="622543" y="315260"/>
                  <a:pt x="622543" y="294328"/>
                </a:cubicBezTo>
                <a:cubicBezTo>
                  <a:pt x="622543" y="273396"/>
                  <a:pt x="620243" y="254831"/>
                  <a:pt x="615643" y="238632"/>
                </a:cubicBezTo>
                <a:cubicBezTo>
                  <a:pt x="611044" y="222432"/>
                  <a:pt x="604044" y="208833"/>
                  <a:pt x="594645" y="197834"/>
                </a:cubicBezTo>
                <a:cubicBezTo>
                  <a:pt x="585245" y="186835"/>
                  <a:pt x="573479" y="178468"/>
                  <a:pt x="559347" y="172736"/>
                </a:cubicBezTo>
                <a:cubicBezTo>
                  <a:pt x="545214" y="167003"/>
                  <a:pt x="528615" y="164136"/>
                  <a:pt x="509550" y="164136"/>
                </a:cubicBezTo>
                <a:close/>
                <a:moveTo>
                  <a:pt x="1504405" y="161336"/>
                </a:moveTo>
                <a:cubicBezTo>
                  <a:pt x="1496539" y="161336"/>
                  <a:pt x="1491139" y="162736"/>
                  <a:pt x="1488206" y="165536"/>
                </a:cubicBezTo>
                <a:cubicBezTo>
                  <a:pt x="1485273" y="168336"/>
                  <a:pt x="1483807" y="173602"/>
                  <a:pt x="1483807" y="181335"/>
                </a:cubicBezTo>
                <a:cubicBezTo>
                  <a:pt x="1483807" y="188935"/>
                  <a:pt x="1485240" y="194101"/>
                  <a:pt x="1488106" y="196834"/>
                </a:cubicBezTo>
                <a:cubicBezTo>
                  <a:pt x="1490973" y="199567"/>
                  <a:pt x="1496272" y="200934"/>
                  <a:pt x="1504005" y="200934"/>
                </a:cubicBezTo>
                <a:cubicBezTo>
                  <a:pt x="1511871" y="200934"/>
                  <a:pt x="1517271" y="199534"/>
                  <a:pt x="1520204" y="196734"/>
                </a:cubicBezTo>
                <a:cubicBezTo>
                  <a:pt x="1523138" y="193934"/>
                  <a:pt x="1524604" y="188668"/>
                  <a:pt x="1524604" y="180935"/>
                </a:cubicBezTo>
                <a:cubicBezTo>
                  <a:pt x="1524604" y="173335"/>
                  <a:pt x="1523171" y="168169"/>
                  <a:pt x="1520304" y="165436"/>
                </a:cubicBezTo>
                <a:cubicBezTo>
                  <a:pt x="1517438" y="162703"/>
                  <a:pt x="1512138" y="161336"/>
                  <a:pt x="1504405" y="161336"/>
                </a:cubicBezTo>
                <a:close/>
                <a:moveTo>
                  <a:pt x="908130" y="161336"/>
                </a:moveTo>
                <a:cubicBezTo>
                  <a:pt x="900264" y="161336"/>
                  <a:pt x="894898" y="162736"/>
                  <a:pt x="892031" y="165536"/>
                </a:cubicBezTo>
                <a:cubicBezTo>
                  <a:pt x="889165" y="168336"/>
                  <a:pt x="887731" y="173602"/>
                  <a:pt x="887731" y="181335"/>
                </a:cubicBezTo>
                <a:cubicBezTo>
                  <a:pt x="887731" y="188935"/>
                  <a:pt x="889131" y="194101"/>
                  <a:pt x="891931" y="196834"/>
                </a:cubicBezTo>
                <a:cubicBezTo>
                  <a:pt x="894731" y="199567"/>
                  <a:pt x="899997" y="200934"/>
                  <a:pt x="907730" y="200934"/>
                </a:cubicBezTo>
                <a:cubicBezTo>
                  <a:pt x="915596" y="200934"/>
                  <a:pt x="920996" y="199534"/>
                  <a:pt x="923929" y="196734"/>
                </a:cubicBezTo>
                <a:cubicBezTo>
                  <a:pt x="926862" y="193934"/>
                  <a:pt x="928329" y="188668"/>
                  <a:pt x="928329" y="180935"/>
                </a:cubicBezTo>
                <a:cubicBezTo>
                  <a:pt x="928329" y="173335"/>
                  <a:pt x="926929" y="168169"/>
                  <a:pt x="924129" y="165436"/>
                </a:cubicBezTo>
                <a:cubicBezTo>
                  <a:pt x="921329" y="162703"/>
                  <a:pt x="915996" y="161336"/>
                  <a:pt x="908130" y="161336"/>
                </a:cubicBezTo>
                <a:close/>
                <a:moveTo>
                  <a:pt x="685055" y="148137"/>
                </a:moveTo>
                <a:cubicBezTo>
                  <a:pt x="681855" y="148137"/>
                  <a:pt x="679189" y="148270"/>
                  <a:pt x="677056" y="148537"/>
                </a:cubicBezTo>
                <a:cubicBezTo>
                  <a:pt x="674923" y="148804"/>
                  <a:pt x="673223" y="149204"/>
                  <a:pt x="671956" y="149737"/>
                </a:cubicBezTo>
                <a:cubicBezTo>
                  <a:pt x="670689" y="150270"/>
                  <a:pt x="669823" y="150937"/>
                  <a:pt x="669356" y="151737"/>
                </a:cubicBezTo>
                <a:cubicBezTo>
                  <a:pt x="668890" y="152537"/>
                  <a:pt x="668656" y="153470"/>
                  <a:pt x="668656" y="154537"/>
                </a:cubicBezTo>
                <a:lnTo>
                  <a:pt x="668656" y="421720"/>
                </a:lnTo>
                <a:cubicBezTo>
                  <a:pt x="668656" y="422787"/>
                  <a:pt x="668856" y="423720"/>
                  <a:pt x="669256" y="424520"/>
                </a:cubicBezTo>
                <a:cubicBezTo>
                  <a:pt x="669656" y="425320"/>
                  <a:pt x="670456" y="425953"/>
                  <a:pt x="671656" y="426420"/>
                </a:cubicBezTo>
                <a:cubicBezTo>
                  <a:pt x="672856" y="426887"/>
                  <a:pt x="674389" y="427253"/>
                  <a:pt x="676256" y="427520"/>
                </a:cubicBezTo>
                <a:cubicBezTo>
                  <a:pt x="678122" y="427787"/>
                  <a:pt x="680389" y="427920"/>
                  <a:pt x="683055" y="427920"/>
                </a:cubicBezTo>
                <a:cubicBezTo>
                  <a:pt x="685855" y="427920"/>
                  <a:pt x="688155" y="427787"/>
                  <a:pt x="689955" y="427520"/>
                </a:cubicBezTo>
                <a:cubicBezTo>
                  <a:pt x="691755" y="427253"/>
                  <a:pt x="693255" y="426887"/>
                  <a:pt x="694455" y="426420"/>
                </a:cubicBezTo>
                <a:cubicBezTo>
                  <a:pt x="695655" y="425953"/>
                  <a:pt x="696521" y="425320"/>
                  <a:pt x="697055" y="424520"/>
                </a:cubicBezTo>
                <a:cubicBezTo>
                  <a:pt x="697588" y="423720"/>
                  <a:pt x="697854" y="422787"/>
                  <a:pt x="697854" y="421720"/>
                </a:cubicBezTo>
                <a:lnTo>
                  <a:pt x="697854" y="399722"/>
                </a:lnTo>
                <a:cubicBezTo>
                  <a:pt x="703054" y="405188"/>
                  <a:pt x="707987" y="409854"/>
                  <a:pt x="712654" y="413721"/>
                </a:cubicBezTo>
                <a:cubicBezTo>
                  <a:pt x="717320" y="417587"/>
                  <a:pt x="721986" y="420787"/>
                  <a:pt x="726653" y="423320"/>
                </a:cubicBezTo>
                <a:cubicBezTo>
                  <a:pt x="731319" y="425853"/>
                  <a:pt x="736085" y="427687"/>
                  <a:pt x="740952" y="428820"/>
                </a:cubicBezTo>
                <a:cubicBezTo>
                  <a:pt x="745818" y="429953"/>
                  <a:pt x="751118" y="430520"/>
                  <a:pt x="756851" y="430520"/>
                </a:cubicBezTo>
                <a:cubicBezTo>
                  <a:pt x="769250" y="430520"/>
                  <a:pt x="780249" y="428187"/>
                  <a:pt x="789849" y="423520"/>
                </a:cubicBezTo>
                <a:cubicBezTo>
                  <a:pt x="799448" y="418854"/>
                  <a:pt x="807548" y="412121"/>
                  <a:pt x="814147" y="403321"/>
                </a:cubicBezTo>
                <a:cubicBezTo>
                  <a:pt x="820747" y="394522"/>
                  <a:pt x="825747" y="383889"/>
                  <a:pt x="829146" y="371423"/>
                </a:cubicBezTo>
                <a:cubicBezTo>
                  <a:pt x="832546" y="358957"/>
                  <a:pt x="834246" y="344925"/>
                  <a:pt x="834246" y="329326"/>
                </a:cubicBezTo>
                <a:cubicBezTo>
                  <a:pt x="834246" y="316260"/>
                  <a:pt x="832913" y="303861"/>
                  <a:pt x="830246" y="292128"/>
                </a:cubicBezTo>
                <a:cubicBezTo>
                  <a:pt x="827580" y="280396"/>
                  <a:pt x="823347" y="270163"/>
                  <a:pt x="817547" y="261430"/>
                </a:cubicBezTo>
                <a:cubicBezTo>
                  <a:pt x="811748" y="252697"/>
                  <a:pt x="804215" y="245731"/>
                  <a:pt x="794949" y="240531"/>
                </a:cubicBezTo>
                <a:cubicBezTo>
                  <a:pt x="785682" y="235332"/>
                  <a:pt x="774517" y="232732"/>
                  <a:pt x="761451" y="232732"/>
                </a:cubicBezTo>
                <a:cubicBezTo>
                  <a:pt x="756118" y="232732"/>
                  <a:pt x="751051" y="233265"/>
                  <a:pt x="746252" y="234332"/>
                </a:cubicBezTo>
                <a:cubicBezTo>
                  <a:pt x="741452" y="235398"/>
                  <a:pt x="736652" y="237098"/>
                  <a:pt x="731852" y="239431"/>
                </a:cubicBezTo>
                <a:cubicBezTo>
                  <a:pt x="727053" y="241765"/>
                  <a:pt x="722153" y="244798"/>
                  <a:pt x="717153" y="248531"/>
                </a:cubicBezTo>
                <a:cubicBezTo>
                  <a:pt x="712154" y="252264"/>
                  <a:pt x="706987" y="256864"/>
                  <a:pt x="701654" y="262330"/>
                </a:cubicBezTo>
                <a:lnTo>
                  <a:pt x="701654" y="154537"/>
                </a:lnTo>
                <a:cubicBezTo>
                  <a:pt x="701654" y="153470"/>
                  <a:pt x="701388" y="152537"/>
                  <a:pt x="700854" y="151737"/>
                </a:cubicBezTo>
                <a:cubicBezTo>
                  <a:pt x="700321" y="150937"/>
                  <a:pt x="699454" y="150270"/>
                  <a:pt x="698254" y="149737"/>
                </a:cubicBezTo>
                <a:cubicBezTo>
                  <a:pt x="697055" y="149204"/>
                  <a:pt x="695388" y="148804"/>
                  <a:pt x="693255" y="148537"/>
                </a:cubicBezTo>
                <a:cubicBezTo>
                  <a:pt x="691122" y="148270"/>
                  <a:pt x="688388" y="148137"/>
                  <a:pt x="685055" y="148137"/>
                </a:cubicBezTo>
                <a:close/>
                <a:moveTo>
                  <a:pt x="146194" y="0"/>
                </a:moveTo>
                <a:lnTo>
                  <a:pt x="2425959" y="0"/>
                </a:lnTo>
                <a:lnTo>
                  <a:pt x="2279765" y="584775"/>
                </a:lnTo>
                <a:lnTo>
                  <a:pt x="0" y="584775"/>
                </a:lnTo>
                <a:close/>
              </a:path>
            </a:pathLst>
          </a:custGeom>
          <a:solidFill>
            <a:srgbClr val="9A000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IN" sz="3200" dirty="0"/>
          </a:p>
        </p:txBody>
      </p:sp>
    </p:spTree>
    <p:extLst>
      <p:ext uri="{BB962C8B-B14F-4D97-AF65-F5344CB8AC3E}">
        <p14:creationId xmlns:p14="http://schemas.microsoft.com/office/powerpoint/2010/main" val="4145635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lowchart: Decision 16">
            <a:extLst>
              <a:ext uri="{FF2B5EF4-FFF2-40B4-BE49-F238E27FC236}">
                <a16:creationId xmlns:a16="http://schemas.microsoft.com/office/drawing/2014/main" id="{956F4FB2-E7CA-EB2E-64A6-2A553411BB39}"/>
              </a:ext>
            </a:extLst>
          </p:cNvPr>
          <p:cNvSpPr/>
          <p:nvPr/>
        </p:nvSpPr>
        <p:spPr>
          <a:xfrm>
            <a:off x="385402" y="4704920"/>
            <a:ext cx="1138335" cy="1066800"/>
          </a:xfrm>
          <a:prstGeom prst="flowChartDecision">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Decision 17">
            <a:extLst>
              <a:ext uri="{FF2B5EF4-FFF2-40B4-BE49-F238E27FC236}">
                <a16:creationId xmlns:a16="http://schemas.microsoft.com/office/drawing/2014/main" id="{4E27C54B-47F4-1114-7D98-A4FE91633DA3}"/>
              </a:ext>
            </a:extLst>
          </p:cNvPr>
          <p:cNvSpPr/>
          <p:nvPr/>
        </p:nvSpPr>
        <p:spPr>
          <a:xfrm>
            <a:off x="36145" y="5438787"/>
            <a:ext cx="760198" cy="665865"/>
          </a:xfrm>
          <a:prstGeom prst="flowChartDecision">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Triangle 14">
            <a:extLst>
              <a:ext uri="{FF2B5EF4-FFF2-40B4-BE49-F238E27FC236}">
                <a16:creationId xmlns:a16="http://schemas.microsoft.com/office/drawing/2014/main" id="{4DD4F603-4155-C93F-5492-3612DAD2A4BC}"/>
              </a:ext>
            </a:extLst>
          </p:cNvPr>
          <p:cNvSpPr/>
          <p:nvPr/>
        </p:nvSpPr>
        <p:spPr>
          <a:xfrm rot="2312711">
            <a:off x="10086871" y="935548"/>
            <a:ext cx="4137967" cy="5215887"/>
          </a:xfrm>
          <a:prstGeom prst="rtTriangle">
            <a:avLst/>
          </a:prstGeom>
          <a:solidFill>
            <a:srgbClr val="C8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Triangle 15">
            <a:extLst>
              <a:ext uri="{FF2B5EF4-FFF2-40B4-BE49-F238E27FC236}">
                <a16:creationId xmlns:a16="http://schemas.microsoft.com/office/drawing/2014/main" id="{CCA8285C-93E4-208C-AE27-80687AEB9CB4}"/>
              </a:ext>
            </a:extLst>
          </p:cNvPr>
          <p:cNvSpPr/>
          <p:nvPr/>
        </p:nvSpPr>
        <p:spPr>
          <a:xfrm rot="8145033">
            <a:off x="550042" y="5536247"/>
            <a:ext cx="2691481" cy="2670789"/>
          </a:xfrm>
          <a:prstGeom prst="rtTriangle">
            <a:avLst/>
          </a:prstGeom>
          <a:solidFill>
            <a:srgbClr val="C8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Graphic 13" descr="Database with solid fill">
            <a:extLst>
              <a:ext uri="{FF2B5EF4-FFF2-40B4-BE49-F238E27FC236}">
                <a16:creationId xmlns:a16="http://schemas.microsoft.com/office/drawing/2014/main" id="{84BF6AE7-E1FF-D5B6-76E4-421FE42A8A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7275" y="5647801"/>
            <a:ext cx="1280570" cy="1280570"/>
          </a:xfrm>
          <a:prstGeom prst="rect">
            <a:avLst/>
          </a:prstGeom>
        </p:spPr>
      </p:pic>
      <p:pic>
        <p:nvPicPr>
          <p:cNvPr id="13" name="Graphic 12" descr="Database with solid fill">
            <a:extLst>
              <a:ext uri="{FF2B5EF4-FFF2-40B4-BE49-F238E27FC236}">
                <a16:creationId xmlns:a16="http://schemas.microsoft.com/office/drawing/2014/main" id="{AE20EB3B-9D0C-5F68-52EF-9A4739AEF5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3223" y="6013971"/>
            <a:ext cx="914400" cy="914400"/>
          </a:xfrm>
          <a:prstGeom prst="rect">
            <a:avLst/>
          </a:prstGeom>
        </p:spPr>
      </p:pic>
      <p:pic>
        <p:nvPicPr>
          <p:cNvPr id="12" name="Graphic 11" descr="Database with solid fill">
            <a:extLst>
              <a:ext uri="{FF2B5EF4-FFF2-40B4-BE49-F238E27FC236}">
                <a16:creationId xmlns:a16="http://schemas.microsoft.com/office/drawing/2014/main" id="{78CAD17A-04F3-C5D8-3640-903880A0E2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32928" y="6204844"/>
            <a:ext cx="723527" cy="723527"/>
          </a:xfrm>
          <a:prstGeom prst="rect">
            <a:avLst/>
          </a:prstGeom>
        </p:spPr>
      </p:pic>
      <p:sp>
        <p:nvSpPr>
          <p:cNvPr id="24" name="Freeform: Shape 23">
            <a:extLst>
              <a:ext uri="{FF2B5EF4-FFF2-40B4-BE49-F238E27FC236}">
                <a16:creationId xmlns:a16="http://schemas.microsoft.com/office/drawing/2014/main" id="{F1AE01B1-87D3-8B4E-A876-5B5B6E5641A3}"/>
              </a:ext>
            </a:extLst>
          </p:cNvPr>
          <p:cNvSpPr/>
          <p:nvPr/>
        </p:nvSpPr>
        <p:spPr>
          <a:xfrm>
            <a:off x="3610946" y="335902"/>
            <a:ext cx="2485053" cy="550506"/>
          </a:xfrm>
          <a:custGeom>
            <a:avLst/>
            <a:gdLst/>
            <a:ahLst/>
            <a:cxnLst/>
            <a:rect l="l" t="t" r="r" b="b"/>
            <a:pathLst>
              <a:path w="2485053" h="550506">
                <a:moveTo>
                  <a:pt x="1783724" y="291949"/>
                </a:moveTo>
                <a:lnTo>
                  <a:pt x="1809731" y="292842"/>
                </a:lnTo>
                <a:cubicBezTo>
                  <a:pt x="1815759" y="292990"/>
                  <a:pt x="1820540" y="294237"/>
                  <a:pt x="1824075" y="296581"/>
                </a:cubicBezTo>
                <a:cubicBezTo>
                  <a:pt x="1827609" y="298925"/>
                  <a:pt x="1829377" y="302255"/>
                  <a:pt x="1829377" y="306571"/>
                </a:cubicBezTo>
                <a:cubicBezTo>
                  <a:pt x="1829377" y="309101"/>
                  <a:pt x="1828874" y="311520"/>
                  <a:pt x="1827870" y="313826"/>
                </a:cubicBezTo>
                <a:cubicBezTo>
                  <a:pt x="1826865" y="316133"/>
                  <a:pt x="1825209" y="318180"/>
                  <a:pt x="1822903" y="319966"/>
                </a:cubicBezTo>
                <a:cubicBezTo>
                  <a:pt x="1820596" y="321752"/>
                  <a:pt x="1817563" y="323184"/>
                  <a:pt x="1813806" y="324263"/>
                </a:cubicBezTo>
                <a:cubicBezTo>
                  <a:pt x="1810048" y="325342"/>
                  <a:pt x="1805378" y="325881"/>
                  <a:pt x="1799797" y="325881"/>
                </a:cubicBezTo>
                <a:cubicBezTo>
                  <a:pt x="1791016" y="325881"/>
                  <a:pt x="1784170" y="324635"/>
                  <a:pt x="1779259" y="322142"/>
                </a:cubicBezTo>
                <a:cubicBezTo>
                  <a:pt x="1774347" y="319649"/>
                  <a:pt x="1771892" y="315984"/>
                  <a:pt x="1771892" y="311147"/>
                </a:cubicBezTo>
                <a:cubicBezTo>
                  <a:pt x="1771892" y="309585"/>
                  <a:pt x="1772059" y="308059"/>
                  <a:pt x="1772394" y="306571"/>
                </a:cubicBezTo>
                <a:cubicBezTo>
                  <a:pt x="1772729" y="305083"/>
                  <a:pt x="1773343" y="303576"/>
                  <a:pt x="1774236" y="302050"/>
                </a:cubicBezTo>
                <a:cubicBezTo>
                  <a:pt x="1775129" y="300525"/>
                  <a:pt x="1776338" y="298925"/>
                  <a:pt x="1777864" y="297251"/>
                </a:cubicBezTo>
                <a:cubicBezTo>
                  <a:pt x="1779389" y="295576"/>
                  <a:pt x="1781342" y="293809"/>
                  <a:pt x="1783724" y="291949"/>
                </a:cubicBezTo>
                <a:close/>
                <a:moveTo>
                  <a:pt x="816638" y="235245"/>
                </a:moveTo>
                <a:cubicBezTo>
                  <a:pt x="815299" y="235245"/>
                  <a:pt x="814294" y="235803"/>
                  <a:pt x="813625" y="236919"/>
                </a:cubicBezTo>
                <a:cubicBezTo>
                  <a:pt x="812955" y="238036"/>
                  <a:pt x="812620" y="240008"/>
                  <a:pt x="812620" y="242835"/>
                </a:cubicBezTo>
                <a:cubicBezTo>
                  <a:pt x="812620" y="245663"/>
                  <a:pt x="812955" y="247654"/>
                  <a:pt x="813625" y="248807"/>
                </a:cubicBezTo>
                <a:cubicBezTo>
                  <a:pt x="814294" y="249961"/>
                  <a:pt x="815299" y="250537"/>
                  <a:pt x="816638" y="250537"/>
                </a:cubicBezTo>
                <a:lnTo>
                  <a:pt x="863296" y="250537"/>
                </a:lnTo>
                <a:cubicBezTo>
                  <a:pt x="864561" y="250537"/>
                  <a:pt x="865528" y="249979"/>
                  <a:pt x="866198" y="248863"/>
                </a:cubicBezTo>
                <a:cubicBezTo>
                  <a:pt x="866868" y="247747"/>
                  <a:pt x="867203" y="245738"/>
                  <a:pt x="867203" y="242835"/>
                </a:cubicBezTo>
                <a:cubicBezTo>
                  <a:pt x="867203" y="241422"/>
                  <a:pt x="867110" y="240231"/>
                  <a:pt x="866924" y="239264"/>
                </a:cubicBezTo>
                <a:cubicBezTo>
                  <a:pt x="866738" y="238296"/>
                  <a:pt x="866477" y="237496"/>
                  <a:pt x="866142" y="236864"/>
                </a:cubicBezTo>
                <a:cubicBezTo>
                  <a:pt x="865808" y="236231"/>
                  <a:pt x="865398" y="235803"/>
                  <a:pt x="864915" y="235580"/>
                </a:cubicBezTo>
                <a:cubicBezTo>
                  <a:pt x="864431" y="235357"/>
                  <a:pt x="863891" y="235245"/>
                  <a:pt x="863296" y="235245"/>
                </a:cubicBezTo>
                <a:close/>
                <a:moveTo>
                  <a:pt x="1122649" y="206335"/>
                </a:moveTo>
                <a:cubicBezTo>
                  <a:pt x="1128582" y="206335"/>
                  <a:pt x="1133537" y="207396"/>
                  <a:pt x="1137517" y="209516"/>
                </a:cubicBezTo>
                <a:cubicBezTo>
                  <a:pt x="1141496" y="211637"/>
                  <a:pt x="1144650" y="214521"/>
                  <a:pt x="1146978" y="218167"/>
                </a:cubicBezTo>
                <a:cubicBezTo>
                  <a:pt x="1149305" y="221813"/>
                  <a:pt x="1150976" y="226055"/>
                  <a:pt x="1151990" y="230892"/>
                </a:cubicBezTo>
                <a:cubicBezTo>
                  <a:pt x="1153004" y="235729"/>
                  <a:pt x="1153511" y="240863"/>
                  <a:pt x="1153511" y="246296"/>
                </a:cubicBezTo>
                <a:cubicBezTo>
                  <a:pt x="1153511" y="252100"/>
                  <a:pt x="1152910" y="257421"/>
                  <a:pt x="1151708" y="262257"/>
                </a:cubicBezTo>
                <a:cubicBezTo>
                  <a:pt x="1150507" y="267094"/>
                  <a:pt x="1148629" y="271262"/>
                  <a:pt x="1146077" y="274759"/>
                </a:cubicBezTo>
                <a:cubicBezTo>
                  <a:pt x="1143524" y="278256"/>
                  <a:pt x="1140258" y="280973"/>
                  <a:pt x="1136279" y="282907"/>
                </a:cubicBezTo>
                <a:cubicBezTo>
                  <a:pt x="1132299" y="284842"/>
                  <a:pt x="1127606" y="285810"/>
                  <a:pt x="1122199" y="285810"/>
                </a:cubicBezTo>
                <a:cubicBezTo>
                  <a:pt x="1116267" y="285810"/>
                  <a:pt x="1111311" y="284749"/>
                  <a:pt x="1107332" y="282628"/>
                </a:cubicBezTo>
                <a:cubicBezTo>
                  <a:pt x="1103353" y="280507"/>
                  <a:pt x="1100180" y="277643"/>
                  <a:pt x="1097815" y="274033"/>
                </a:cubicBezTo>
                <a:cubicBezTo>
                  <a:pt x="1095450" y="270424"/>
                  <a:pt x="1093761" y="266201"/>
                  <a:pt x="1092747" y="261364"/>
                </a:cubicBezTo>
                <a:cubicBezTo>
                  <a:pt x="1091733" y="256528"/>
                  <a:pt x="1091226" y="251356"/>
                  <a:pt x="1091226" y="245849"/>
                </a:cubicBezTo>
                <a:cubicBezTo>
                  <a:pt x="1091226" y="240119"/>
                  <a:pt x="1091846" y="234836"/>
                  <a:pt x="1093085" y="229999"/>
                </a:cubicBezTo>
                <a:cubicBezTo>
                  <a:pt x="1094324" y="225162"/>
                  <a:pt x="1096219" y="220976"/>
                  <a:pt x="1098772" y="217442"/>
                </a:cubicBezTo>
                <a:cubicBezTo>
                  <a:pt x="1101325" y="213907"/>
                  <a:pt x="1104572" y="211172"/>
                  <a:pt x="1108514" y="209237"/>
                </a:cubicBezTo>
                <a:cubicBezTo>
                  <a:pt x="1112457" y="207303"/>
                  <a:pt x="1117168" y="206335"/>
                  <a:pt x="1122649" y="206335"/>
                </a:cubicBezTo>
                <a:close/>
                <a:moveTo>
                  <a:pt x="1338826" y="205331"/>
                </a:moveTo>
                <a:cubicBezTo>
                  <a:pt x="1347736" y="205331"/>
                  <a:pt x="1354455" y="208084"/>
                  <a:pt x="1358984" y="213591"/>
                </a:cubicBezTo>
                <a:cubicBezTo>
                  <a:pt x="1363513" y="219097"/>
                  <a:pt x="1365665" y="226688"/>
                  <a:pt x="1365442" y="236361"/>
                </a:cubicBezTo>
                <a:lnTo>
                  <a:pt x="1310636" y="236361"/>
                </a:lnTo>
                <a:cubicBezTo>
                  <a:pt x="1310786" y="232269"/>
                  <a:pt x="1311497" y="228343"/>
                  <a:pt x="1312770" y="224585"/>
                </a:cubicBezTo>
                <a:cubicBezTo>
                  <a:pt x="1314043" y="220827"/>
                  <a:pt x="1315840" y="217535"/>
                  <a:pt x="1318161" y="214707"/>
                </a:cubicBezTo>
                <a:cubicBezTo>
                  <a:pt x="1320482" y="211879"/>
                  <a:pt x="1323365" y="209610"/>
                  <a:pt x="1326809" y="207898"/>
                </a:cubicBezTo>
                <a:cubicBezTo>
                  <a:pt x="1330253" y="206186"/>
                  <a:pt x="1334259" y="205331"/>
                  <a:pt x="1338826" y="205331"/>
                </a:cubicBezTo>
                <a:close/>
                <a:moveTo>
                  <a:pt x="748276" y="205331"/>
                </a:moveTo>
                <a:cubicBezTo>
                  <a:pt x="757186" y="205331"/>
                  <a:pt x="763905" y="208084"/>
                  <a:pt x="768434" y="213591"/>
                </a:cubicBezTo>
                <a:cubicBezTo>
                  <a:pt x="772963" y="219097"/>
                  <a:pt x="775115" y="226688"/>
                  <a:pt x="774892" y="236361"/>
                </a:cubicBezTo>
                <a:lnTo>
                  <a:pt x="720086" y="236361"/>
                </a:lnTo>
                <a:cubicBezTo>
                  <a:pt x="720236" y="232269"/>
                  <a:pt x="720947" y="228343"/>
                  <a:pt x="722220" y="224585"/>
                </a:cubicBezTo>
                <a:cubicBezTo>
                  <a:pt x="723493" y="220827"/>
                  <a:pt x="725290" y="217535"/>
                  <a:pt x="727611" y="214707"/>
                </a:cubicBezTo>
                <a:cubicBezTo>
                  <a:pt x="729932" y="211879"/>
                  <a:pt x="732815" y="209610"/>
                  <a:pt x="736259" y="207898"/>
                </a:cubicBezTo>
                <a:cubicBezTo>
                  <a:pt x="739703" y="206186"/>
                  <a:pt x="743709" y="205331"/>
                  <a:pt x="748276" y="205331"/>
                </a:cubicBezTo>
                <a:close/>
                <a:moveTo>
                  <a:pt x="1798458" y="205219"/>
                </a:moveTo>
                <a:cubicBezTo>
                  <a:pt x="1805378" y="205219"/>
                  <a:pt x="1810717" y="207135"/>
                  <a:pt x="1814475" y="210968"/>
                </a:cubicBezTo>
                <a:cubicBezTo>
                  <a:pt x="1818233" y="214800"/>
                  <a:pt x="1820112" y="220139"/>
                  <a:pt x="1820112" y="226985"/>
                </a:cubicBezTo>
                <a:cubicBezTo>
                  <a:pt x="1820112" y="229887"/>
                  <a:pt x="1819684" y="232678"/>
                  <a:pt x="1818828" y="235357"/>
                </a:cubicBezTo>
                <a:cubicBezTo>
                  <a:pt x="1817973" y="238036"/>
                  <a:pt x="1816670" y="240398"/>
                  <a:pt x="1814922" y="242445"/>
                </a:cubicBezTo>
                <a:cubicBezTo>
                  <a:pt x="1813173" y="244491"/>
                  <a:pt x="1810959" y="246091"/>
                  <a:pt x="1808280" y="247244"/>
                </a:cubicBezTo>
                <a:cubicBezTo>
                  <a:pt x="1805601" y="248398"/>
                  <a:pt x="1802439" y="248975"/>
                  <a:pt x="1798792" y="248975"/>
                </a:cubicBezTo>
                <a:cubicBezTo>
                  <a:pt x="1792021" y="248975"/>
                  <a:pt x="1786756" y="247077"/>
                  <a:pt x="1782998" y="243282"/>
                </a:cubicBezTo>
                <a:cubicBezTo>
                  <a:pt x="1779240" y="239487"/>
                  <a:pt x="1777361" y="234278"/>
                  <a:pt x="1777361" y="227655"/>
                </a:cubicBezTo>
                <a:cubicBezTo>
                  <a:pt x="1777361" y="224678"/>
                  <a:pt x="1777789" y="221832"/>
                  <a:pt x="1778645" y="219116"/>
                </a:cubicBezTo>
                <a:cubicBezTo>
                  <a:pt x="1779501" y="216400"/>
                  <a:pt x="1780803" y="214000"/>
                  <a:pt x="1782552" y="211916"/>
                </a:cubicBezTo>
                <a:cubicBezTo>
                  <a:pt x="1784300" y="209833"/>
                  <a:pt x="1786496" y="208196"/>
                  <a:pt x="1789137" y="207005"/>
                </a:cubicBezTo>
                <a:cubicBezTo>
                  <a:pt x="1791779" y="205814"/>
                  <a:pt x="1794886" y="205219"/>
                  <a:pt x="1798458" y="205219"/>
                </a:cubicBezTo>
                <a:close/>
                <a:moveTo>
                  <a:pt x="1593149" y="192494"/>
                </a:moveTo>
                <a:cubicBezTo>
                  <a:pt x="1591363" y="192494"/>
                  <a:pt x="1589875" y="192569"/>
                  <a:pt x="1588684" y="192718"/>
                </a:cubicBezTo>
                <a:cubicBezTo>
                  <a:pt x="1587494" y="192866"/>
                  <a:pt x="1586545" y="193090"/>
                  <a:pt x="1585838" y="193387"/>
                </a:cubicBezTo>
                <a:cubicBezTo>
                  <a:pt x="1585131" y="193685"/>
                  <a:pt x="1584647" y="194057"/>
                  <a:pt x="1584387" y="194503"/>
                </a:cubicBezTo>
                <a:cubicBezTo>
                  <a:pt x="1584126" y="194950"/>
                  <a:pt x="1583996" y="195434"/>
                  <a:pt x="1583996" y="195955"/>
                </a:cubicBezTo>
                <a:lnTo>
                  <a:pt x="1583996" y="296414"/>
                </a:lnTo>
                <a:cubicBezTo>
                  <a:pt x="1583996" y="297009"/>
                  <a:pt x="1584126" y="297511"/>
                  <a:pt x="1584387" y="297920"/>
                </a:cubicBezTo>
                <a:cubicBezTo>
                  <a:pt x="1584647" y="298330"/>
                  <a:pt x="1585131" y="298683"/>
                  <a:pt x="1585838" y="298981"/>
                </a:cubicBezTo>
                <a:cubicBezTo>
                  <a:pt x="1586545" y="299278"/>
                  <a:pt x="1587494" y="299502"/>
                  <a:pt x="1588684" y="299651"/>
                </a:cubicBezTo>
                <a:cubicBezTo>
                  <a:pt x="1589875" y="299799"/>
                  <a:pt x="1591363" y="299874"/>
                  <a:pt x="1593149" y="299874"/>
                </a:cubicBezTo>
                <a:cubicBezTo>
                  <a:pt x="1595009" y="299874"/>
                  <a:pt x="1596535" y="299799"/>
                  <a:pt x="1597726" y="299651"/>
                </a:cubicBezTo>
                <a:cubicBezTo>
                  <a:pt x="1598916" y="299502"/>
                  <a:pt x="1599846" y="299278"/>
                  <a:pt x="1600516" y="298981"/>
                </a:cubicBezTo>
                <a:cubicBezTo>
                  <a:pt x="1601186" y="298683"/>
                  <a:pt x="1601670" y="298330"/>
                  <a:pt x="1601967" y="297920"/>
                </a:cubicBezTo>
                <a:cubicBezTo>
                  <a:pt x="1602265" y="297511"/>
                  <a:pt x="1602414" y="297009"/>
                  <a:pt x="1602414" y="296414"/>
                </a:cubicBezTo>
                <a:lnTo>
                  <a:pt x="1602414" y="195955"/>
                </a:lnTo>
                <a:cubicBezTo>
                  <a:pt x="1602414" y="195434"/>
                  <a:pt x="1602265" y="194950"/>
                  <a:pt x="1601967" y="194503"/>
                </a:cubicBezTo>
                <a:cubicBezTo>
                  <a:pt x="1601670" y="194057"/>
                  <a:pt x="1601186" y="193685"/>
                  <a:pt x="1600516" y="193387"/>
                </a:cubicBezTo>
                <a:cubicBezTo>
                  <a:pt x="1599846" y="193090"/>
                  <a:pt x="1598916" y="192866"/>
                  <a:pt x="1597726" y="192718"/>
                </a:cubicBezTo>
                <a:cubicBezTo>
                  <a:pt x="1596535" y="192569"/>
                  <a:pt x="1595009" y="192494"/>
                  <a:pt x="1593149" y="192494"/>
                </a:cubicBezTo>
                <a:close/>
                <a:moveTo>
                  <a:pt x="1798792" y="191155"/>
                </a:moveTo>
                <a:cubicBezTo>
                  <a:pt x="1793137" y="191155"/>
                  <a:pt x="1787909" y="191992"/>
                  <a:pt x="1783110" y="193666"/>
                </a:cubicBezTo>
                <a:cubicBezTo>
                  <a:pt x="1778310" y="195341"/>
                  <a:pt x="1774199" y="197740"/>
                  <a:pt x="1770776" y="200866"/>
                </a:cubicBezTo>
                <a:cubicBezTo>
                  <a:pt x="1767353" y="203991"/>
                  <a:pt x="1764674" y="207824"/>
                  <a:pt x="1762739" y="212363"/>
                </a:cubicBezTo>
                <a:cubicBezTo>
                  <a:pt x="1760804" y="216902"/>
                  <a:pt x="1759837" y="222037"/>
                  <a:pt x="1759837" y="227767"/>
                </a:cubicBezTo>
                <a:cubicBezTo>
                  <a:pt x="1759837" y="232678"/>
                  <a:pt x="1760506" y="236864"/>
                  <a:pt x="1761846" y="240324"/>
                </a:cubicBezTo>
                <a:cubicBezTo>
                  <a:pt x="1763185" y="243784"/>
                  <a:pt x="1765008" y="246891"/>
                  <a:pt x="1767315" y="249644"/>
                </a:cubicBezTo>
                <a:cubicBezTo>
                  <a:pt x="1764562" y="252472"/>
                  <a:pt x="1762255" y="255672"/>
                  <a:pt x="1760395" y="259244"/>
                </a:cubicBezTo>
                <a:cubicBezTo>
                  <a:pt x="1758534" y="262816"/>
                  <a:pt x="1757604" y="266871"/>
                  <a:pt x="1757604" y="271410"/>
                </a:cubicBezTo>
                <a:cubicBezTo>
                  <a:pt x="1757604" y="274685"/>
                  <a:pt x="1758479" y="277736"/>
                  <a:pt x="1760227" y="280563"/>
                </a:cubicBezTo>
                <a:cubicBezTo>
                  <a:pt x="1761976" y="283391"/>
                  <a:pt x="1764674" y="285735"/>
                  <a:pt x="1768320" y="287595"/>
                </a:cubicBezTo>
                <a:cubicBezTo>
                  <a:pt x="1765939" y="289456"/>
                  <a:pt x="1763836" y="291335"/>
                  <a:pt x="1762013" y="293232"/>
                </a:cubicBezTo>
                <a:cubicBezTo>
                  <a:pt x="1760190" y="295130"/>
                  <a:pt x="1758665" y="297120"/>
                  <a:pt x="1757437" y="299204"/>
                </a:cubicBezTo>
                <a:cubicBezTo>
                  <a:pt x="1756209" y="301288"/>
                  <a:pt x="1755297" y="303483"/>
                  <a:pt x="1754702" y="305790"/>
                </a:cubicBezTo>
                <a:cubicBezTo>
                  <a:pt x="1754107" y="308097"/>
                  <a:pt x="1753809" y="310478"/>
                  <a:pt x="1753809" y="312933"/>
                </a:cubicBezTo>
                <a:cubicBezTo>
                  <a:pt x="1753809" y="316803"/>
                  <a:pt x="1754628" y="320393"/>
                  <a:pt x="1756265" y="323705"/>
                </a:cubicBezTo>
                <a:cubicBezTo>
                  <a:pt x="1757902" y="327016"/>
                  <a:pt x="1760544" y="329863"/>
                  <a:pt x="1764190" y="332244"/>
                </a:cubicBezTo>
                <a:cubicBezTo>
                  <a:pt x="1767836" y="334625"/>
                  <a:pt x="1772506" y="336504"/>
                  <a:pt x="1778198" y="337881"/>
                </a:cubicBezTo>
                <a:cubicBezTo>
                  <a:pt x="1783891" y="339257"/>
                  <a:pt x="1790793" y="339946"/>
                  <a:pt x="1798904" y="339946"/>
                </a:cubicBezTo>
                <a:cubicBezTo>
                  <a:pt x="1807313" y="339946"/>
                  <a:pt x="1814605" y="339034"/>
                  <a:pt x="1820782" y="337211"/>
                </a:cubicBezTo>
                <a:cubicBezTo>
                  <a:pt x="1826958" y="335388"/>
                  <a:pt x="1832037" y="332895"/>
                  <a:pt x="1836018" y="329732"/>
                </a:cubicBezTo>
                <a:cubicBezTo>
                  <a:pt x="1839999" y="326570"/>
                  <a:pt x="1842957" y="322905"/>
                  <a:pt x="1844892" y="318738"/>
                </a:cubicBezTo>
                <a:cubicBezTo>
                  <a:pt x="1846827" y="314571"/>
                  <a:pt x="1847794" y="310180"/>
                  <a:pt x="1847794" y="305566"/>
                </a:cubicBezTo>
                <a:cubicBezTo>
                  <a:pt x="1847794" y="301176"/>
                  <a:pt x="1846938" y="297325"/>
                  <a:pt x="1845227" y="294014"/>
                </a:cubicBezTo>
                <a:cubicBezTo>
                  <a:pt x="1843515" y="290702"/>
                  <a:pt x="1841134" y="287912"/>
                  <a:pt x="1838083" y="285642"/>
                </a:cubicBezTo>
                <a:cubicBezTo>
                  <a:pt x="1835032" y="283372"/>
                  <a:pt x="1831423" y="281624"/>
                  <a:pt x="1827256" y="280396"/>
                </a:cubicBezTo>
                <a:cubicBezTo>
                  <a:pt x="1823089" y="279168"/>
                  <a:pt x="1818512" y="278480"/>
                  <a:pt x="1813526" y="278331"/>
                </a:cubicBezTo>
                <a:lnTo>
                  <a:pt x="1787295" y="277215"/>
                </a:lnTo>
                <a:cubicBezTo>
                  <a:pt x="1783277" y="277066"/>
                  <a:pt x="1780059" y="276136"/>
                  <a:pt x="1777640" y="274424"/>
                </a:cubicBezTo>
                <a:cubicBezTo>
                  <a:pt x="1775222" y="272713"/>
                  <a:pt x="1774013" y="270555"/>
                  <a:pt x="1774013" y="267950"/>
                </a:cubicBezTo>
                <a:cubicBezTo>
                  <a:pt x="1774013" y="265718"/>
                  <a:pt x="1774440" y="263746"/>
                  <a:pt x="1775296" y="262034"/>
                </a:cubicBezTo>
                <a:cubicBezTo>
                  <a:pt x="1776152" y="260323"/>
                  <a:pt x="1777250" y="258797"/>
                  <a:pt x="1778589" y="257458"/>
                </a:cubicBezTo>
                <a:cubicBezTo>
                  <a:pt x="1780598" y="259095"/>
                  <a:pt x="1783445" y="260453"/>
                  <a:pt x="1787128" y="261532"/>
                </a:cubicBezTo>
                <a:cubicBezTo>
                  <a:pt x="1790812" y="262611"/>
                  <a:pt x="1794700" y="263150"/>
                  <a:pt x="1798792" y="263150"/>
                </a:cubicBezTo>
                <a:cubicBezTo>
                  <a:pt x="1804597" y="263150"/>
                  <a:pt x="1809880" y="262332"/>
                  <a:pt x="1814643" y="260695"/>
                </a:cubicBezTo>
                <a:cubicBezTo>
                  <a:pt x="1819405" y="259058"/>
                  <a:pt x="1823517" y="256695"/>
                  <a:pt x="1826977" y="253607"/>
                </a:cubicBezTo>
                <a:cubicBezTo>
                  <a:pt x="1830437" y="250519"/>
                  <a:pt x="1833097" y="246742"/>
                  <a:pt x="1834958" y="242277"/>
                </a:cubicBezTo>
                <a:cubicBezTo>
                  <a:pt x="1836818" y="237812"/>
                  <a:pt x="1837748" y="232678"/>
                  <a:pt x="1837748" y="226874"/>
                </a:cubicBezTo>
                <a:cubicBezTo>
                  <a:pt x="1837748" y="223376"/>
                  <a:pt x="1837227" y="220009"/>
                  <a:pt x="1836186" y="216772"/>
                </a:cubicBezTo>
                <a:cubicBezTo>
                  <a:pt x="1835144" y="213535"/>
                  <a:pt x="1833321" y="210577"/>
                  <a:pt x="1830716" y="207898"/>
                </a:cubicBezTo>
                <a:lnTo>
                  <a:pt x="1845115" y="207898"/>
                </a:lnTo>
                <a:cubicBezTo>
                  <a:pt x="1846231" y="207898"/>
                  <a:pt x="1847143" y="207321"/>
                  <a:pt x="1847850" y="206168"/>
                </a:cubicBezTo>
                <a:cubicBezTo>
                  <a:pt x="1848557" y="205014"/>
                  <a:pt x="1848910" y="203135"/>
                  <a:pt x="1848910" y="200531"/>
                </a:cubicBezTo>
                <a:cubicBezTo>
                  <a:pt x="1848910" y="198001"/>
                  <a:pt x="1848594" y="196122"/>
                  <a:pt x="1847962" y="194894"/>
                </a:cubicBezTo>
                <a:cubicBezTo>
                  <a:pt x="1847329" y="193666"/>
                  <a:pt x="1846380" y="193052"/>
                  <a:pt x="1845115" y="193052"/>
                </a:cubicBezTo>
                <a:lnTo>
                  <a:pt x="1814754" y="193052"/>
                </a:lnTo>
                <a:cubicBezTo>
                  <a:pt x="1812447" y="192457"/>
                  <a:pt x="1809973" y="191992"/>
                  <a:pt x="1807331" y="191657"/>
                </a:cubicBezTo>
                <a:cubicBezTo>
                  <a:pt x="1804690" y="191322"/>
                  <a:pt x="1801843" y="191155"/>
                  <a:pt x="1798792" y="191155"/>
                </a:cubicBezTo>
                <a:close/>
                <a:moveTo>
                  <a:pt x="1242845" y="191043"/>
                </a:moveTo>
                <a:cubicBezTo>
                  <a:pt x="1236222" y="191043"/>
                  <a:pt x="1230064" y="192141"/>
                  <a:pt x="1224372" y="194336"/>
                </a:cubicBezTo>
                <a:cubicBezTo>
                  <a:pt x="1218679" y="196531"/>
                  <a:pt x="1213730" y="199898"/>
                  <a:pt x="1209526" y="204438"/>
                </a:cubicBezTo>
                <a:cubicBezTo>
                  <a:pt x="1205322" y="208977"/>
                  <a:pt x="1202010" y="214800"/>
                  <a:pt x="1199592" y="221906"/>
                </a:cubicBezTo>
                <a:cubicBezTo>
                  <a:pt x="1197173" y="229013"/>
                  <a:pt x="1195964" y="237515"/>
                  <a:pt x="1195964" y="247412"/>
                </a:cubicBezTo>
                <a:cubicBezTo>
                  <a:pt x="1195964" y="256118"/>
                  <a:pt x="1196950" y="263802"/>
                  <a:pt x="1198922" y="270462"/>
                </a:cubicBezTo>
                <a:cubicBezTo>
                  <a:pt x="1200894" y="277122"/>
                  <a:pt x="1203759" y="282740"/>
                  <a:pt x="1207517" y="287316"/>
                </a:cubicBezTo>
                <a:cubicBezTo>
                  <a:pt x="1211275" y="291893"/>
                  <a:pt x="1215944" y="295372"/>
                  <a:pt x="1221525" y="297753"/>
                </a:cubicBezTo>
                <a:cubicBezTo>
                  <a:pt x="1227106" y="300134"/>
                  <a:pt x="1233506" y="301325"/>
                  <a:pt x="1240724" y="301325"/>
                </a:cubicBezTo>
                <a:cubicBezTo>
                  <a:pt x="1244222" y="301325"/>
                  <a:pt x="1247607" y="300990"/>
                  <a:pt x="1250882" y="300320"/>
                </a:cubicBezTo>
                <a:cubicBezTo>
                  <a:pt x="1254156" y="299651"/>
                  <a:pt x="1257188" y="298776"/>
                  <a:pt x="1259979" y="297697"/>
                </a:cubicBezTo>
                <a:cubicBezTo>
                  <a:pt x="1262769" y="296618"/>
                  <a:pt x="1265281" y="295390"/>
                  <a:pt x="1267513" y="294014"/>
                </a:cubicBezTo>
                <a:cubicBezTo>
                  <a:pt x="1269746" y="292637"/>
                  <a:pt x="1271327" y="291484"/>
                  <a:pt x="1272257" y="290553"/>
                </a:cubicBezTo>
                <a:cubicBezTo>
                  <a:pt x="1273187" y="289623"/>
                  <a:pt x="1273783" y="288916"/>
                  <a:pt x="1274043" y="288433"/>
                </a:cubicBezTo>
                <a:cubicBezTo>
                  <a:pt x="1274304" y="287949"/>
                  <a:pt x="1274527" y="287391"/>
                  <a:pt x="1274713" y="286758"/>
                </a:cubicBezTo>
                <a:cubicBezTo>
                  <a:pt x="1274899" y="286126"/>
                  <a:pt x="1275029" y="285344"/>
                  <a:pt x="1275103" y="284414"/>
                </a:cubicBezTo>
                <a:cubicBezTo>
                  <a:pt x="1275178" y="283484"/>
                  <a:pt x="1275215" y="282386"/>
                  <a:pt x="1275215" y="281121"/>
                </a:cubicBezTo>
                <a:cubicBezTo>
                  <a:pt x="1275215" y="279633"/>
                  <a:pt x="1275159" y="278349"/>
                  <a:pt x="1275048" y="277270"/>
                </a:cubicBezTo>
                <a:cubicBezTo>
                  <a:pt x="1274936" y="276191"/>
                  <a:pt x="1274750" y="275299"/>
                  <a:pt x="1274490" y="274592"/>
                </a:cubicBezTo>
                <a:cubicBezTo>
                  <a:pt x="1274229" y="273885"/>
                  <a:pt x="1273913" y="273382"/>
                  <a:pt x="1273541" y="273085"/>
                </a:cubicBezTo>
                <a:cubicBezTo>
                  <a:pt x="1273169" y="272787"/>
                  <a:pt x="1272722" y="272638"/>
                  <a:pt x="1272201" y="272638"/>
                </a:cubicBezTo>
                <a:cubicBezTo>
                  <a:pt x="1271308" y="272638"/>
                  <a:pt x="1270062" y="273289"/>
                  <a:pt x="1268462" y="274592"/>
                </a:cubicBezTo>
                <a:cubicBezTo>
                  <a:pt x="1266862" y="275894"/>
                  <a:pt x="1264890" y="277345"/>
                  <a:pt x="1262546" y="278945"/>
                </a:cubicBezTo>
                <a:cubicBezTo>
                  <a:pt x="1260202" y="280545"/>
                  <a:pt x="1257430" y="282014"/>
                  <a:pt x="1254230" y="283354"/>
                </a:cubicBezTo>
                <a:cubicBezTo>
                  <a:pt x="1251031" y="284693"/>
                  <a:pt x="1247310" y="285363"/>
                  <a:pt x="1243068" y="285363"/>
                </a:cubicBezTo>
                <a:cubicBezTo>
                  <a:pt x="1238603" y="285363"/>
                  <a:pt x="1234641" y="284563"/>
                  <a:pt x="1231181" y="282963"/>
                </a:cubicBezTo>
                <a:cubicBezTo>
                  <a:pt x="1227720" y="281363"/>
                  <a:pt x="1224800" y="278926"/>
                  <a:pt x="1222418" y="275652"/>
                </a:cubicBezTo>
                <a:cubicBezTo>
                  <a:pt x="1220037" y="272378"/>
                  <a:pt x="1218233" y="268304"/>
                  <a:pt x="1217005" y="263429"/>
                </a:cubicBezTo>
                <a:cubicBezTo>
                  <a:pt x="1215777" y="258555"/>
                  <a:pt x="1215163" y="252881"/>
                  <a:pt x="1215163" y="246407"/>
                </a:cubicBezTo>
                <a:cubicBezTo>
                  <a:pt x="1215163" y="233459"/>
                  <a:pt x="1217526" y="223581"/>
                  <a:pt x="1222251" y="216772"/>
                </a:cubicBezTo>
                <a:cubicBezTo>
                  <a:pt x="1226976" y="209963"/>
                  <a:pt x="1233767" y="206559"/>
                  <a:pt x="1242622" y="206559"/>
                </a:cubicBezTo>
                <a:cubicBezTo>
                  <a:pt x="1246938" y="206559"/>
                  <a:pt x="1250677" y="207172"/>
                  <a:pt x="1253840" y="208400"/>
                </a:cubicBezTo>
                <a:cubicBezTo>
                  <a:pt x="1257002" y="209628"/>
                  <a:pt x="1259700" y="210986"/>
                  <a:pt x="1261932" y="212474"/>
                </a:cubicBezTo>
                <a:cubicBezTo>
                  <a:pt x="1264165" y="213963"/>
                  <a:pt x="1266006" y="215321"/>
                  <a:pt x="1267457" y="216549"/>
                </a:cubicBezTo>
                <a:cubicBezTo>
                  <a:pt x="1268908" y="217776"/>
                  <a:pt x="1270192" y="218390"/>
                  <a:pt x="1271308" y="218390"/>
                </a:cubicBezTo>
                <a:cubicBezTo>
                  <a:pt x="1272276" y="218390"/>
                  <a:pt x="1273094" y="217814"/>
                  <a:pt x="1273764" y="216660"/>
                </a:cubicBezTo>
                <a:cubicBezTo>
                  <a:pt x="1274434" y="215507"/>
                  <a:pt x="1274769" y="213479"/>
                  <a:pt x="1274769" y="210577"/>
                </a:cubicBezTo>
                <a:cubicBezTo>
                  <a:pt x="1274769" y="209237"/>
                  <a:pt x="1274731" y="208121"/>
                  <a:pt x="1274657" y="207228"/>
                </a:cubicBezTo>
                <a:cubicBezTo>
                  <a:pt x="1274583" y="206335"/>
                  <a:pt x="1274434" y="205535"/>
                  <a:pt x="1274210" y="204828"/>
                </a:cubicBezTo>
                <a:cubicBezTo>
                  <a:pt x="1273987" y="204121"/>
                  <a:pt x="1273708" y="203508"/>
                  <a:pt x="1273373" y="202987"/>
                </a:cubicBezTo>
                <a:cubicBezTo>
                  <a:pt x="1273039" y="202466"/>
                  <a:pt x="1272425" y="201759"/>
                  <a:pt x="1271532" y="200866"/>
                </a:cubicBezTo>
                <a:cubicBezTo>
                  <a:pt x="1270639" y="199973"/>
                  <a:pt x="1269206" y="198894"/>
                  <a:pt x="1267234" y="197629"/>
                </a:cubicBezTo>
                <a:cubicBezTo>
                  <a:pt x="1265262" y="196364"/>
                  <a:pt x="1263011" y="195248"/>
                  <a:pt x="1260481" y="194280"/>
                </a:cubicBezTo>
                <a:cubicBezTo>
                  <a:pt x="1257951" y="193313"/>
                  <a:pt x="1255179" y="192531"/>
                  <a:pt x="1252165" y="191936"/>
                </a:cubicBezTo>
                <a:cubicBezTo>
                  <a:pt x="1249152" y="191341"/>
                  <a:pt x="1246045" y="191043"/>
                  <a:pt x="1242845" y="191043"/>
                </a:cubicBezTo>
                <a:close/>
                <a:moveTo>
                  <a:pt x="1691711" y="190932"/>
                </a:moveTo>
                <a:cubicBezTo>
                  <a:pt x="1685981" y="190932"/>
                  <a:pt x="1680307" y="192401"/>
                  <a:pt x="1674688" y="195341"/>
                </a:cubicBezTo>
                <a:cubicBezTo>
                  <a:pt x="1669070" y="198280"/>
                  <a:pt x="1663433" y="202912"/>
                  <a:pt x="1657778" y="209237"/>
                </a:cubicBezTo>
                <a:lnTo>
                  <a:pt x="1657778" y="195955"/>
                </a:lnTo>
                <a:cubicBezTo>
                  <a:pt x="1657778" y="195359"/>
                  <a:pt x="1657648" y="194857"/>
                  <a:pt x="1657387" y="194448"/>
                </a:cubicBezTo>
                <a:cubicBezTo>
                  <a:pt x="1657127" y="194038"/>
                  <a:pt x="1656699" y="193666"/>
                  <a:pt x="1656103" y="193331"/>
                </a:cubicBezTo>
                <a:cubicBezTo>
                  <a:pt x="1655508" y="192997"/>
                  <a:pt x="1654671" y="192773"/>
                  <a:pt x="1653592" y="192662"/>
                </a:cubicBezTo>
                <a:cubicBezTo>
                  <a:pt x="1652513" y="192550"/>
                  <a:pt x="1651155" y="192494"/>
                  <a:pt x="1649518" y="192494"/>
                </a:cubicBezTo>
                <a:cubicBezTo>
                  <a:pt x="1647806" y="192494"/>
                  <a:pt x="1646430" y="192550"/>
                  <a:pt x="1645388" y="192662"/>
                </a:cubicBezTo>
                <a:cubicBezTo>
                  <a:pt x="1644346" y="192773"/>
                  <a:pt x="1643490" y="192997"/>
                  <a:pt x="1642821" y="193331"/>
                </a:cubicBezTo>
                <a:cubicBezTo>
                  <a:pt x="1642151" y="193666"/>
                  <a:pt x="1641704" y="194038"/>
                  <a:pt x="1641481" y="194448"/>
                </a:cubicBezTo>
                <a:cubicBezTo>
                  <a:pt x="1641258" y="194857"/>
                  <a:pt x="1641146" y="195359"/>
                  <a:pt x="1641146" y="195955"/>
                </a:cubicBezTo>
                <a:lnTo>
                  <a:pt x="1641146" y="296414"/>
                </a:lnTo>
                <a:cubicBezTo>
                  <a:pt x="1641146" y="297009"/>
                  <a:pt x="1641276" y="297511"/>
                  <a:pt x="1641537" y="297920"/>
                </a:cubicBezTo>
                <a:cubicBezTo>
                  <a:pt x="1641797" y="298330"/>
                  <a:pt x="1642281" y="298683"/>
                  <a:pt x="1642988" y="298981"/>
                </a:cubicBezTo>
                <a:cubicBezTo>
                  <a:pt x="1643695" y="299278"/>
                  <a:pt x="1644644" y="299502"/>
                  <a:pt x="1645834" y="299651"/>
                </a:cubicBezTo>
                <a:cubicBezTo>
                  <a:pt x="1647025" y="299799"/>
                  <a:pt x="1648513" y="299874"/>
                  <a:pt x="1650299" y="299874"/>
                </a:cubicBezTo>
                <a:cubicBezTo>
                  <a:pt x="1652160" y="299874"/>
                  <a:pt x="1653685" y="299799"/>
                  <a:pt x="1654876" y="299651"/>
                </a:cubicBezTo>
                <a:cubicBezTo>
                  <a:pt x="1656066" y="299502"/>
                  <a:pt x="1656996" y="299278"/>
                  <a:pt x="1657666" y="298981"/>
                </a:cubicBezTo>
                <a:cubicBezTo>
                  <a:pt x="1658336" y="298683"/>
                  <a:pt x="1658820" y="298330"/>
                  <a:pt x="1659117" y="297920"/>
                </a:cubicBezTo>
                <a:cubicBezTo>
                  <a:pt x="1659415" y="297511"/>
                  <a:pt x="1659564" y="297009"/>
                  <a:pt x="1659564" y="296414"/>
                </a:cubicBezTo>
                <a:lnTo>
                  <a:pt x="1659564" y="226204"/>
                </a:lnTo>
                <a:cubicBezTo>
                  <a:pt x="1664624" y="219879"/>
                  <a:pt x="1669461" y="215079"/>
                  <a:pt x="1674074" y="211805"/>
                </a:cubicBezTo>
                <a:cubicBezTo>
                  <a:pt x="1678688" y="208530"/>
                  <a:pt x="1683302" y="206893"/>
                  <a:pt x="1687916" y="206893"/>
                </a:cubicBezTo>
                <a:cubicBezTo>
                  <a:pt x="1691487" y="206893"/>
                  <a:pt x="1694631" y="207563"/>
                  <a:pt x="1697347" y="208903"/>
                </a:cubicBezTo>
                <a:cubicBezTo>
                  <a:pt x="1700064" y="210242"/>
                  <a:pt x="1702277" y="212177"/>
                  <a:pt x="1703989" y="214707"/>
                </a:cubicBezTo>
                <a:cubicBezTo>
                  <a:pt x="1705700" y="217237"/>
                  <a:pt x="1707003" y="220251"/>
                  <a:pt x="1707896" y="223748"/>
                </a:cubicBezTo>
                <a:cubicBezTo>
                  <a:pt x="1708789" y="227246"/>
                  <a:pt x="1709235" y="231859"/>
                  <a:pt x="1709235" y="237589"/>
                </a:cubicBezTo>
                <a:lnTo>
                  <a:pt x="1709235" y="296414"/>
                </a:lnTo>
                <a:cubicBezTo>
                  <a:pt x="1709235" y="297009"/>
                  <a:pt x="1709384" y="297511"/>
                  <a:pt x="1709682" y="297920"/>
                </a:cubicBezTo>
                <a:cubicBezTo>
                  <a:pt x="1709979" y="298330"/>
                  <a:pt x="1710463" y="298683"/>
                  <a:pt x="1711133" y="298981"/>
                </a:cubicBezTo>
                <a:cubicBezTo>
                  <a:pt x="1711802" y="299278"/>
                  <a:pt x="1712733" y="299502"/>
                  <a:pt x="1713923" y="299651"/>
                </a:cubicBezTo>
                <a:cubicBezTo>
                  <a:pt x="1715114" y="299799"/>
                  <a:pt x="1716639" y="299874"/>
                  <a:pt x="1718500" y="299874"/>
                </a:cubicBezTo>
                <a:cubicBezTo>
                  <a:pt x="1720286" y="299874"/>
                  <a:pt x="1721774" y="299799"/>
                  <a:pt x="1722965" y="299651"/>
                </a:cubicBezTo>
                <a:cubicBezTo>
                  <a:pt x="1724155" y="299502"/>
                  <a:pt x="1725085" y="299278"/>
                  <a:pt x="1725755" y="298981"/>
                </a:cubicBezTo>
                <a:cubicBezTo>
                  <a:pt x="1726425" y="298683"/>
                  <a:pt x="1726908" y="298330"/>
                  <a:pt x="1727206" y="297920"/>
                </a:cubicBezTo>
                <a:cubicBezTo>
                  <a:pt x="1727504" y="297511"/>
                  <a:pt x="1727653" y="297009"/>
                  <a:pt x="1727653" y="296414"/>
                </a:cubicBezTo>
                <a:lnTo>
                  <a:pt x="1727653" y="235134"/>
                </a:lnTo>
                <a:cubicBezTo>
                  <a:pt x="1727653" y="227990"/>
                  <a:pt x="1727039" y="221869"/>
                  <a:pt x="1725811" y="216772"/>
                </a:cubicBezTo>
                <a:cubicBezTo>
                  <a:pt x="1724583" y="211674"/>
                  <a:pt x="1722555" y="207228"/>
                  <a:pt x="1719728" y="203433"/>
                </a:cubicBezTo>
                <a:cubicBezTo>
                  <a:pt x="1716900" y="199638"/>
                  <a:pt x="1713198" y="196606"/>
                  <a:pt x="1708621" y="194336"/>
                </a:cubicBezTo>
                <a:cubicBezTo>
                  <a:pt x="1704045" y="192066"/>
                  <a:pt x="1698408" y="190932"/>
                  <a:pt x="1691711" y="190932"/>
                </a:cubicBezTo>
                <a:close/>
                <a:moveTo>
                  <a:pt x="1529302" y="190932"/>
                </a:moveTo>
                <a:cubicBezTo>
                  <a:pt x="1523200" y="190932"/>
                  <a:pt x="1517861" y="191750"/>
                  <a:pt x="1513284" y="193387"/>
                </a:cubicBezTo>
                <a:cubicBezTo>
                  <a:pt x="1508708" y="195024"/>
                  <a:pt x="1504894" y="197201"/>
                  <a:pt x="1501843" y="199917"/>
                </a:cubicBezTo>
                <a:cubicBezTo>
                  <a:pt x="1498792" y="202633"/>
                  <a:pt x="1496504" y="205796"/>
                  <a:pt x="1494978" y="209405"/>
                </a:cubicBezTo>
                <a:cubicBezTo>
                  <a:pt x="1493453" y="213014"/>
                  <a:pt x="1492690" y="216790"/>
                  <a:pt x="1492690" y="220734"/>
                </a:cubicBezTo>
                <a:cubicBezTo>
                  <a:pt x="1492690" y="225199"/>
                  <a:pt x="1493416" y="229032"/>
                  <a:pt x="1494867" y="232231"/>
                </a:cubicBezTo>
                <a:cubicBezTo>
                  <a:pt x="1496318" y="235431"/>
                  <a:pt x="1498234" y="238185"/>
                  <a:pt x="1500615" y="240491"/>
                </a:cubicBezTo>
                <a:cubicBezTo>
                  <a:pt x="1502996" y="242798"/>
                  <a:pt x="1505694" y="244752"/>
                  <a:pt x="1508708" y="246351"/>
                </a:cubicBezTo>
                <a:cubicBezTo>
                  <a:pt x="1511722" y="247951"/>
                  <a:pt x="1514810" y="249384"/>
                  <a:pt x="1517972" y="250649"/>
                </a:cubicBezTo>
                <a:cubicBezTo>
                  <a:pt x="1521135" y="251914"/>
                  <a:pt x="1524205" y="253123"/>
                  <a:pt x="1527181" y="254277"/>
                </a:cubicBezTo>
                <a:cubicBezTo>
                  <a:pt x="1530158" y="255430"/>
                  <a:pt x="1532837" y="256751"/>
                  <a:pt x="1535218" y="258239"/>
                </a:cubicBezTo>
                <a:cubicBezTo>
                  <a:pt x="1537599" y="259727"/>
                  <a:pt x="1539515" y="261439"/>
                  <a:pt x="1540966" y="263374"/>
                </a:cubicBezTo>
                <a:cubicBezTo>
                  <a:pt x="1542417" y="265308"/>
                  <a:pt x="1543143" y="267690"/>
                  <a:pt x="1543143" y="270517"/>
                </a:cubicBezTo>
                <a:cubicBezTo>
                  <a:pt x="1543143" y="273271"/>
                  <a:pt x="1542641" y="275652"/>
                  <a:pt x="1541636" y="277661"/>
                </a:cubicBezTo>
                <a:cubicBezTo>
                  <a:pt x="1540631" y="279670"/>
                  <a:pt x="1539199" y="281326"/>
                  <a:pt x="1537339" y="282628"/>
                </a:cubicBezTo>
                <a:cubicBezTo>
                  <a:pt x="1535478" y="283931"/>
                  <a:pt x="1533283" y="284917"/>
                  <a:pt x="1530753" y="285586"/>
                </a:cubicBezTo>
                <a:cubicBezTo>
                  <a:pt x="1528223" y="286256"/>
                  <a:pt x="1525395" y="286591"/>
                  <a:pt x="1522270" y="286591"/>
                </a:cubicBezTo>
                <a:cubicBezTo>
                  <a:pt x="1518103" y="286591"/>
                  <a:pt x="1514419" y="286089"/>
                  <a:pt x="1511219" y="285084"/>
                </a:cubicBezTo>
                <a:cubicBezTo>
                  <a:pt x="1508019" y="284079"/>
                  <a:pt x="1505248" y="282982"/>
                  <a:pt x="1502903" y="281791"/>
                </a:cubicBezTo>
                <a:cubicBezTo>
                  <a:pt x="1500559" y="280601"/>
                  <a:pt x="1498587" y="279503"/>
                  <a:pt x="1496988" y="278498"/>
                </a:cubicBezTo>
                <a:cubicBezTo>
                  <a:pt x="1495388" y="277494"/>
                  <a:pt x="1494178" y="276991"/>
                  <a:pt x="1493360" y="276991"/>
                </a:cubicBezTo>
                <a:cubicBezTo>
                  <a:pt x="1492839" y="276991"/>
                  <a:pt x="1492374" y="277122"/>
                  <a:pt x="1491965" y="277382"/>
                </a:cubicBezTo>
                <a:cubicBezTo>
                  <a:pt x="1491555" y="277643"/>
                  <a:pt x="1491239" y="278070"/>
                  <a:pt x="1491016" y="278666"/>
                </a:cubicBezTo>
                <a:cubicBezTo>
                  <a:pt x="1490793" y="279261"/>
                  <a:pt x="1490607" y="280042"/>
                  <a:pt x="1490458" y="281010"/>
                </a:cubicBezTo>
                <a:cubicBezTo>
                  <a:pt x="1490309" y="281977"/>
                  <a:pt x="1490234" y="283168"/>
                  <a:pt x="1490234" y="284582"/>
                </a:cubicBezTo>
                <a:cubicBezTo>
                  <a:pt x="1490234" y="286889"/>
                  <a:pt x="1490421" y="288712"/>
                  <a:pt x="1490793" y="290051"/>
                </a:cubicBezTo>
                <a:cubicBezTo>
                  <a:pt x="1491165" y="291391"/>
                  <a:pt x="1491760" y="292432"/>
                  <a:pt x="1492579" y="293176"/>
                </a:cubicBezTo>
                <a:cubicBezTo>
                  <a:pt x="1493397" y="293921"/>
                  <a:pt x="1494699" y="294758"/>
                  <a:pt x="1496485" y="295688"/>
                </a:cubicBezTo>
                <a:cubicBezTo>
                  <a:pt x="1498271" y="296618"/>
                  <a:pt x="1500448" y="297511"/>
                  <a:pt x="1503015" y="298367"/>
                </a:cubicBezTo>
                <a:cubicBezTo>
                  <a:pt x="1505582" y="299223"/>
                  <a:pt x="1508485" y="299930"/>
                  <a:pt x="1511722" y="300488"/>
                </a:cubicBezTo>
                <a:cubicBezTo>
                  <a:pt x="1514959" y="301046"/>
                  <a:pt x="1518363" y="301325"/>
                  <a:pt x="1521935" y="301325"/>
                </a:cubicBezTo>
                <a:cubicBezTo>
                  <a:pt x="1527739" y="301325"/>
                  <a:pt x="1533060" y="300618"/>
                  <a:pt x="1537897" y="299204"/>
                </a:cubicBezTo>
                <a:cubicBezTo>
                  <a:pt x="1542734" y="297790"/>
                  <a:pt x="1546901" y="295707"/>
                  <a:pt x="1550398" y="292953"/>
                </a:cubicBezTo>
                <a:cubicBezTo>
                  <a:pt x="1553896" y="290200"/>
                  <a:pt x="1556593" y="286814"/>
                  <a:pt x="1558491" y="282796"/>
                </a:cubicBezTo>
                <a:cubicBezTo>
                  <a:pt x="1560388" y="278777"/>
                  <a:pt x="1561337" y="274201"/>
                  <a:pt x="1561337" y="269066"/>
                </a:cubicBezTo>
                <a:cubicBezTo>
                  <a:pt x="1561337" y="264750"/>
                  <a:pt x="1560612" y="261030"/>
                  <a:pt x="1559161" y="257904"/>
                </a:cubicBezTo>
                <a:cubicBezTo>
                  <a:pt x="1557709" y="254779"/>
                  <a:pt x="1555793" y="252100"/>
                  <a:pt x="1553412" y="249868"/>
                </a:cubicBezTo>
                <a:cubicBezTo>
                  <a:pt x="1551031" y="247635"/>
                  <a:pt x="1548296" y="245738"/>
                  <a:pt x="1545208" y="244175"/>
                </a:cubicBezTo>
                <a:cubicBezTo>
                  <a:pt x="1542120" y="242612"/>
                  <a:pt x="1538994" y="241198"/>
                  <a:pt x="1535832" y="239933"/>
                </a:cubicBezTo>
                <a:cubicBezTo>
                  <a:pt x="1532669" y="238668"/>
                  <a:pt x="1529562" y="237440"/>
                  <a:pt x="1526511" y="236250"/>
                </a:cubicBezTo>
                <a:cubicBezTo>
                  <a:pt x="1523460" y="235059"/>
                  <a:pt x="1520744" y="233720"/>
                  <a:pt x="1518363" y="232231"/>
                </a:cubicBezTo>
                <a:cubicBezTo>
                  <a:pt x="1515982" y="230743"/>
                  <a:pt x="1514047" y="229013"/>
                  <a:pt x="1512559" y="227041"/>
                </a:cubicBezTo>
                <a:cubicBezTo>
                  <a:pt x="1511070" y="225069"/>
                  <a:pt x="1510326" y="222632"/>
                  <a:pt x="1510326" y="219730"/>
                </a:cubicBezTo>
                <a:cubicBezTo>
                  <a:pt x="1510326" y="217646"/>
                  <a:pt x="1510717" y="215711"/>
                  <a:pt x="1511498" y="213926"/>
                </a:cubicBezTo>
                <a:cubicBezTo>
                  <a:pt x="1512280" y="212140"/>
                  <a:pt x="1513433" y="210595"/>
                  <a:pt x="1514959" y="209293"/>
                </a:cubicBezTo>
                <a:cubicBezTo>
                  <a:pt x="1516484" y="207991"/>
                  <a:pt x="1518437" y="206986"/>
                  <a:pt x="1520819" y="206279"/>
                </a:cubicBezTo>
                <a:cubicBezTo>
                  <a:pt x="1523200" y="205573"/>
                  <a:pt x="1525953" y="205219"/>
                  <a:pt x="1529079" y="205219"/>
                </a:cubicBezTo>
                <a:cubicBezTo>
                  <a:pt x="1532576" y="205219"/>
                  <a:pt x="1535683" y="205628"/>
                  <a:pt x="1538399" y="206447"/>
                </a:cubicBezTo>
                <a:cubicBezTo>
                  <a:pt x="1541115" y="207265"/>
                  <a:pt x="1543478" y="208140"/>
                  <a:pt x="1545487" y="209070"/>
                </a:cubicBezTo>
                <a:cubicBezTo>
                  <a:pt x="1547496" y="210000"/>
                  <a:pt x="1549133" y="210875"/>
                  <a:pt x="1550398" y="211693"/>
                </a:cubicBezTo>
                <a:cubicBezTo>
                  <a:pt x="1551663" y="212512"/>
                  <a:pt x="1552631" y="212921"/>
                  <a:pt x="1553300" y="212921"/>
                </a:cubicBezTo>
                <a:cubicBezTo>
                  <a:pt x="1553747" y="212921"/>
                  <a:pt x="1554156" y="212791"/>
                  <a:pt x="1554528" y="212530"/>
                </a:cubicBezTo>
                <a:cubicBezTo>
                  <a:pt x="1554900" y="212270"/>
                  <a:pt x="1555217" y="211842"/>
                  <a:pt x="1555477" y="211247"/>
                </a:cubicBezTo>
                <a:cubicBezTo>
                  <a:pt x="1555737" y="210651"/>
                  <a:pt x="1555923" y="209889"/>
                  <a:pt x="1556035" y="208958"/>
                </a:cubicBezTo>
                <a:cubicBezTo>
                  <a:pt x="1556147" y="208028"/>
                  <a:pt x="1556203" y="206931"/>
                  <a:pt x="1556203" y="205666"/>
                </a:cubicBezTo>
                <a:cubicBezTo>
                  <a:pt x="1556203" y="204475"/>
                  <a:pt x="1556147" y="203470"/>
                  <a:pt x="1556035" y="202652"/>
                </a:cubicBezTo>
                <a:cubicBezTo>
                  <a:pt x="1555923" y="201833"/>
                  <a:pt x="1555812" y="201145"/>
                  <a:pt x="1555700" y="200587"/>
                </a:cubicBezTo>
                <a:cubicBezTo>
                  <a:pt x="1555589" y="200029"/>
                  <a:pt x="1555403" y="199526"/>
                  <a:pt x="1555142" y="199080"/>
                </a:cubicBezTo>
                <a:cubicBezTo>
                  <a:pt x="1554882" y="198633"/>
                  <a:pt x="1554361" y="198113"/>
                  <a:pt x="1553579" y="197517"/>
                </a:cubicBezTo>
                <a:cubicBezTo>
                  <a:pt x="1552798" y="196922"/>
                  <a:pt x="1551645" y="196234"/>
                  <a:pt x="1550119" y="195452"/>
                </a:cubicBezTo>
                <a:cubicBezTo>
                  <a:pt x="1548594" y="194671"/>
                  <a:pt x="1546752" y="193945"/>
                  <a:pt x="1544594" y="193276"/>
                </a:cubicBezTo>
                <a:cubicBezTo>
                  <a:pt x="1542436" y="192606"/>
                  <a:pt x="1540017" y="192048"/>
                  <a:pt x="1537339" y="191601"/>
                </a:cubicBezTo>
                <a:cubicBezTo>
                  <a:pt x="1534660" y="191155"/>
                  <a:pt x="1531981" y="190932"/>
                  <a:pt x="1529302" y="190932"/>
                </a:cubicBezTo>
                <a:close/>
                <a:moveTo>
                  <a:pt x="1443577" y="190932"/>
                </a:moveTo>
                <a:cubicBezTo>
                  <a:pt x="1437475" y="190932"/>
                  <a:pt x="1432136" y="191750"/>
                  <a:pt x="1427559" y="193387"/>
                </a:cubicBezTo>
                <a:cubicBezTo>
                  <a:pt x="1422983" y="195024"/>
                  <a:pt x="1419169" y="197201"/>
                  <a:pt x="1416118" y="199917"/>
                </a:cubicBezTo>
                <a:cubicBezTo>
                  <a:pt x="1413067" y="202633"/>
                  <a:pt x="1410779" y="205796"/>
                  <a:pt x="1409253" y="209405"/>
                </a:cubicBezTo>
                <a:cubicBezTo>
                  <a:pt x="1407728" y="213014"/>
                  <a:pt x="1406965" y="216790"/>
                  <a:pt x="1406965" y="220734"/>
                </a:cubicBezTo>
                <a:cubicBezTo>
                  <a:pt x="1406965" y="225199"/>
                  <a:pt x="1407691" y="229032"/>
                  <a:pt x="1409142" y="232231"/>
                </a:cubicBezTo>
                <a:cubicBezTo>
                  <a:pt x="1410593" y="235431"/>
                  <a:pt x="1412509" y="238185"/>
                  <a:pt x="1414890" y="240491"/>
                </a:cubicBezTo>
                <a:cubicBezTo>
                  <a:pt x="1417272" y="242798"/>
                  <a:pt x="1419969" y="244752"/>
                  <a:pt x="1422983" y="246351"/>
                </a:cubicBezTo>
                <a:cubicBezTo>
                  <a:pt x="1425997" y="247951"/>
                  <a:pt x="1429085" y="249384"/>
                  <a:pt x="1432247" y="250649"/>
                </a:cubicBezTo>
                <a:cubicBezTo>
                  <a:pt x="1435410" y="251914"/>
                  <a:pt x="1438480" y="253123"/>
                  <a:pt x="1441456" y="254277"/>
                </a:cubicBezTo>
                <a:cubicBezTo>
                  <a:pt x="1444433" y="255430"/>
                  <a:pt x="1447112" y="256751"/>
                  <a:pt x="1449493" y="258239"/>
                </a:cubicBezTo>
                <a:cubicBezTo>
                  <a:pt x="1451874" y="259727"/>
                  <a:pt x="1453790" y="261439"/>
                  <a:pt x="1455241" y="263374"/>
                </a:cubicBezTo>
                <a:cubicBezTo>
                  <a:pt x="1456692" y="265308"/>
                  <a:pt x="1457418" y="267690"/>
                  <a:pt x="1457418" y="270517"/>
                </a:cubicBezTo>
                <a:cubicBezTo>
                  <a:pt x="1457418" y="273271"/>
                  <a:pt x="1456916" y="275652"/>
                  <a:pt x="1455911" y="277661"/>
                </a:cubicBezTo>
                <a:cubicBezTo>
                  <a:pt x="1454906" y="279670"/>
                  <a:pt x="1453474" y="281326"/>
                  <a:pt x="1451614" y="282628"/>
                </a:cubicBezTo>
                <a:cubicBezTo>
                  <a:pt x="1449753" y="283931"/>
                  <a:pt x="1447558" y="284917"/>
                  <a:pt x="1445028" y="285586"/>
                </a:cubicBezTo>
                <a:cubicBezTo>
                  <a:pt x="1442498" y="286256"/>
                  <a:pt x="1439670" y="286591"/>
                  <a:pt x="1436545" y="286591"/>
                </a:cubicBezTo>
                <a:cubicBezTo>
                  <a:pt x="1432378" y="286591"/>
                  <a:pt x="1428694" y="286089"/>
                  <a:pt x="1425494" y="285084"/>
                </a:cubicBezTo>
                <a:cubicBezTo>
                  <a:pt x="1422294" y="284079"/>
                  <a:pt x="1419523" y="282982"/>
                  <a:pt x="1417179" y="281791"/>
                </a:cubicBezTo>
                <a:cubicBezTo>
                  <a:pt x="1414834" y="280601"/>
                  <a:pt x="1412862" y="279503"/>
                  <a:pt x="1411263" y="278498"/>
                </a:cubicBezTo>
                <a:cubicBezTo>
                  <a:pt x="1409663" y="277494"/>
                  <a:pt x="1408453" y="276991"/>
                  <a:pt x="1407635" y="276991"/>
                </a:cubicBezTo>
                <a:cubicBezTo>
                  <a:pt x="1407114" y="276991"/>
                  <a:pt x="1406649" y="277122"/>
                  <a:pt x="1406240" y="277382"/>
                </a:cubicBezTo>
                <a:cubicBezTo>
                  <a:pt x="1405830" y="277643"/>
                  <a:pt x="1405514" y="278070"/>
                  <a:pt x="1405291" y="278666"/>
                </a:cubicBezTo>
                <a:cubicBezTo>
                  <a:pt x="1405068" y="279261"/>
                  <a:pt x="1404882" y="280042"/>
                  <a:pt x="1404733" y="281010"/>
                </a:cubicBezTo>
                <a:cubicBezTo>
                  <a:pt x="1404584" y="281977"/>
                  <a:pt x="1404510" y="283168"/>
                  <a:pt x="1404510" y="284582"/>
                </a:cubicBezTo>
                <a:cubicBezTo>
                  <a:pt x="1404510" y="286889"/>
                  <a:pt x="1404696" y="288712"/>
                  <a:pt x="1405068" y="290051"/>
                </a:cubicBezTo>
                <a:cubicBezTo>
                  <a:pt x="1405440" y="291391"/>
                  <a:pt x="1406035" y="292432"/>
                  <a:pt x="1406854" y="293176"/>
                </a:cubicBezTo>
                <a:cubicBezTo>
                  <a:pt x="1407672" y="293921"/>
                  <a:pt x="1408974" y="294758"/>
                  <a:pt x="1410760" y="295688"/>
                </a:cubicBezTo>
                <a:cubicBezTo>
                  <a:pt x="1412546" y="296618"/>
                  <a:pt x="1414723" y="297511"/>
                  <a:pt x="1417290" y="298367"/>
                </a:cubicBezTo>
                <a:cubicBezTo>
                  <a:pt x="1419857" y="299223"/>
                  <a:pt x="1422760" y="299930"/>
                  <a:pt x="1425997" y="300488"/>
                </a:cubicBezTo>
                <a:cubicBezTo>
                  <a:pt x="1429234" y="301046"/>
                  <a:pt x="1432638" y="301325"/>
                  <a:pt x="1436210" y="301325"/>
                </a:cubicBezTo>
                <a:cubicBezTo>
                  <a:pt x="1442014" y="301325"/>
                  <a:pt x="1447335" y="300618"/>
                  <a:pt x="1452172" y="299204"/>
                </a:cubicBezTo>
                <a:cubicBezTo>
                  <a:pt x="1457009" y="297790"/>
                  <a:pt x="1461176" y="295707"/>
                  <a:pt x="1464673" y="292953"/>
                </a:cubicBezTo>
                <a:cubicBezTo>
                  <a:pt x="1468171" y="290200"/>
                  <a:pt x="1470868" y="286814"/>
                  <a:pt x="1472766" y="282796"/>
                </a:cubicBezTo>
                <a:cubicBezTo>
                  <a:pt x="1474663" y="278777"/>
                  <a:pt x="1475612" y="274201"/>
                  <a:pt x="1475612" y="269066"/>
                </a:cubicBezTo>
                <a:cubicBezTo>
                  <a:pt x="1475612" y="264750"/>
                  <a:pt x="1474887" y="261030"/>
                  <a:pt x="1473436" y="257904"/>
                </a:cubicBezTo>
                <a:cubicBezTo>
                  <a:pt x="1471984" y="254779"/>
                  <a:pt x="1470068" y="252100"/>
                  <a:pt x="1467687" y="249868"/>
                </a:cubicBezTo>
                <a:cubicBezTo>
                  <a:pt x="1465306" y="247635"/>
                  <a:pt x="1462571" y="245738"/>
                  <a:pt x="1459483" y="244175"/>
                </a:cubicBezTo>
                <a:cubicBezTo>
                  <a:pt x="1456395" y="242612"/>
                  <a:pt x="1453269" y="241198"/>
                  <a:pt x="1450107" y="239933"/>
                </a:cubicBezTo>
                <a:cubicBezTo>
                  <a:pt x="1446944" y="238668"/>
                  <a:pt x="1443837" y="237440"/>
                  <a:pt x="1440786" y="236250"/>
                </a:cubicBezTo>
                <a:cubicBezTo>
                  <a:pt x="1437735" y="235059"/>
                  <a:pt x="1435019" y="233720"/>
                  <a:pt x="1432638" y="232231"/>
                </a:cubicBezTo>
                <a:cubicBezTo>
                  <a:pt x="1430257" y="230743"/>
                  <a:pt x="1428322" y="229013"/>
                  <a:pt x="1426834" y="227041"/>
                </a:cubicBezTo>
                <a:cubicBezTo>
                  <a:pt x="1425345" y="225069"/>
                  <a:pt x="1424601" y="222632"/>
                  <a:pt x="1424601" y="219730"/>
                </a:cubicBezTo>
                <a:cubicBezTo>
                  <a:pt x="1424601" y="217646"/>
                  <a:pt x="1424992" y="215711"/>
                  <a:pt x="1425773" y="213926"/>
                </a:cubicBezTo>
                <a:cubicBezTo>
                  <a:pt x="1426555" y="212140"/>
                  <a:pt x="1427708" y="210595"/>
                  <a:pt x="1429234" y="209293"/>
                </a:cubicBezTo>
                <a:cubicBezTo>
                  <a:pt x="1430759" y="207991"/>
                  <a:pt x="1432712" y="206986"/>
                  <a:pt x="1435094" y="206279"/>
                </a:cubicBezTo>
                <a:cubicBezTo>
                  <a:pt x="1437475" y="205573"/>
                  <a:pt x="1440228" y="205219"/>
                  <a:pt x="1443354" y="205219"/>
                </a:cubicBezTo>
                <a:cubicBezTo>
                  <a:pt x="1446851" y="205219"/>
                  <a:pt x="1449958" y="205628"/>
                  <a:pt x="1452674" y="206447"/>
                </a:cubicBezTo>
                <a:cubicBezTo>
                  <a:pt x="1455390" y="207265"/>
                  <a:pt x="1457753" y="208140"/>
                  <a:pt x="1459762" y="209070"/>
                </a:cubicBezTo>
                <a:cubicBezTo>
                  <a:pt x="1461771" y="210000"/>
                  <a:pt x="1463408" y="210875"/>
                  <a:pt x="1464673" y="211693"/>
                </a:cubicBezTo>
                <a:cubicBezTo>
                  <a:pt x="1465938" y="212512"/>
                  <a:pt x="1466906" y="212921"/>
                  <a:pt x="1467575" y="212921"/>
                </a:cubicBezTo>
                <a:cubicBezTo>
                  <a:pt x="1468022" y="212921"/>
                  <a:pt x="1468431" y="212791"/>
                  <a:pt x="1468803" y="212530"/>
                </a:cubicBezTo>
                <a:cubicBezTo>
                  <a:pt x="1469175" y="212270"/>
                  <a:pt x="1469492" y="211842"/>
                  <a:pt x="1469752" y="211247"/>
                </a:cubicBezTo>
                <a:cubicBezTo>
                  <a:pt x="1470012" y="210651"/>
                  <a:pt x="1470198" y="209889"/>
                  <a:pt x="1470310" y="208958"/>
                </a:cubicBezTo>
                <a:cubicBezTo>
                  <a:pt x="1470422" y="208028"/>
                  <a:pt x="1470478" y="206931"/>
                  <a:pt x="1470478" y="205666"/>
                </a:cubicBezTo>
                <a:cubicBezTo>
                  <a:pt x="1470478" y="204475"/>
                  <a:pt x="1470422" y="203470"/>
                  <a:pt x="1470310" y="202652"/>
                </a:cubicBezTo>
                <a:cubicBezTo>
                  <a:pt x="1470198" y="201833"/>
                  <a:pt x="1470087" y="201145"/>
                  <a:pt x="1469975" y="200587"/>
                </a:cubicBezTo>
                <a:cubicBezTo>
                  <a:pt x="1469864" y="200029"/>
                  <a:pt x="1469678" y="199526"/>
                  <a:pt x="1469417" y="199080"/>
                </a:cubicBezTo>
                <a:cubicBezTo>
                  <a:pt x="1469157" y="198633"/>
                  <a:pt x="1468636" y="198113"/>
                  <a:pt x="1467854" y="197517"/>
                </a:cubicBezTo>
                <a:cubicBezTo>
                  <a:pt x="1467073" y="196922"/>
                  <a:pt x="1465920" y="196234"/>
                  <a:pt x="1464394" y="195452"/>
                </a:cubicBezTo>
                <a:cubicBezTo>
                  <a:pt x="1462869" y="194671"/>
                  <a:pt x="1461027" y="193945"/>
                  <a:pt x="1458869" y="193276"/>
                </a:cubicBezTo>
                <a:cubicBezTo>
                  <a:pt x="1456711" y="192606"/>
                  <a:pt x="1454293" y="192048"/>
                  <a:pt x="1451614" y="191601"/>
                </a:cubicBezTo>
                <a:cubicBezTo>
                  <a:pt x="1448935" y="191155"/>
                  <a:pt x="1446256" y="190932"/>
                  <a:pt x="1443577" y="190932"/>
                </a:cubicBezTo>
                <a:close/>
                <a:moveTo>
                  <a:pt x="1339769" y="190932"/>
                </a:moveTo>
                <a:cubicBezTo>
                  <a:pt x="1332402" y="190932"/>
                  <a:pt x="1325742" y="192215"/>
                  <a:pt x="1319789" y="194783"/>
                </a:cubicBezTo>
                <a:cubicBezTo>
                  <a:pt x="1313836" y="197350"/>
                  <a:pt x="1308757" y="201033"/>
                  <a:pt x="1304553" y="205833"/>
                </a:cubicBezTo>
                <a:cubicBezTo>
                  <a:pt x="1300349" y="210633"/>
                  <a:pt x="1297130" y="216474"/>
                  <a:pt x="1294898" y="223358"/>
                </a:cubicBezTo>
                <a:cubicBezTo>
                  <a:pt x="1292665" y="230241"/>
                  <a:pt x="1291549" y="237998"/>
                  <a:pt x="1291549" y="246630"/>
                </a:cubicBezTo>
                <a:cubicBezTo>
                  <a:pt x="1291549" y="255709"/>
                  <a:pt x="1292628" y="263671"/>
                  <a:pt x="1294786" y="270517"/>
                </a:cubicBezTo>
                <a:cubicBezTo>
                  <a:pt x="1296944" y="277364"/>
                  <a:pt x="1300144" y="283056"/>
                  <a:pt x="1304385" y="287595"/>
                </a:cubicBezTo>
                <a:cubicBezTo>
                  <a:pt x="1308627" y="292135"/>
                  <a:pt x="1313855" y="295558"/>
                  <a:pt x="1320068" y="297865"/>
                </a:cubicBezTo>
                <a:cubicBezTo>
                  <a:pt x="1326282" y="300171"/>
                  <a:pt x="1333519" y="301325"/>
                  <a:pt x="1341779" y="301325"/>
                </a:cubicBezTo>
                <a:cubicBezTo>
                  <a:pt x="1346541" y="301325"/>
                  <a:pt x="1351024" y="300971"/>
                  <a:pt x="1355229" y="300264"/>
                </a:cubicBezTo>
                <a:cubicBezTo>
                  <a:pt x="1359433" y="299557"/>
                  <a:pt x="1363135" y="298758"/>
                  <a:pt x="1366335" y="297865"/>
                </a:cubicBezTo>
                <a:cubicBezTo>
                  <a:pt x="1369535" y="296972"/>
                  <a:pt x="1372139" y="296060"/>
                  <a:pt x="1374149" y="295130"/>
                </a:cubicBezTo>
                <a:cubicBezTo>
                  <a:pt x="1376158" y="294200"/>
                  <a:pt x="1377367" y="293530"/>
                  <a:pt x="1377776" y="293121"/>
                </a:cubicBezTo>
                <a:cubicBezTo>
                  <a:pt x="1378186" y="292711"/>
                  <a:pt x="1378520" y="292284"/>
                  <a:pt x="1378781" y="291837"/>
                </a:cubicBezTo>
                <a:cubicBezTo>
                  <a:pt x="1379041" y="291391"/>
                  <a:pt x="1379227" y="290888"/>
                  <a:pt x="1379339" y="290330"/>
                </a:cubicBezTo>
                <a:cubicBezTo>
                  <a:pt x="1379451" y="289772"/>
                  <a:pt x="1379544" y="289140"/>
                  <a:pt x="1379618" y="288433"/>
                </a:cubicBezTo>
                <a:cubicBezTo>
                  <a:pt x="1379692" y="287726"/>
                  <a:pt x="1379730" y="286889"/>
                  <a:pt x="1379730" y="285921"/>
                </a:cubicBezTo>
                <a:cubicBezTo>
                  <a:pt x="1379730" y="284582"/>
                  <a:pt x="1379674" y="283447"/>
                  <a:pt x="1379561" y="282517"/>
                </a:cubicBezTo>
                <a:cubicBezTo>
                  <a:pt x="1379449" y="281587"/>
                  <a:pt x="1379281" y="280861"/>
                  <a:pt x="1379056" y="280340"/>
                </a:cubicBezTo>
                <a:cubicBezTo>
                  <a:pt x="1378832" y="279819"/>
                  <a:pt x="1378514" y="279428"/>
                  <a:pt x="1378103" y="279168"/>
                </a:cubicBezTo>
                <a:cubicBezTo>
                  <a:pt x="1377692" y="278908"/>
                  <a:pt x="1377225" y="278777"/>
                  <a:pt x="1376702" y="278777"/>
                </a:cubicBezTo>
                <a:cubicBezTo>
                  <a:pt x="1375804" y="278777"/>
                  <a:pt x="1374477" y="279168"/>
                  <a:pt x="1372719" y="279949"/>
                </a:cubicBezTo>
                <a:cubicBezTo>
                  <a:pt x="1370962" y="280731"/>
                  <a:pt x="1368718" y="281605"/>
                  <a:pt x="1365989" y="282572"/>
                </a:cubicBezTo>
                <a:cubicBezTo>
                  <a:pt x="1363259" y="283540"/>
                  <a:pt x="1360025" y="284414"/>
                  <a:pt x="1356287" y="285196"/>
                </a:cubicBezTo>
                <a:cubicBezTo>
                  <a:pt x="1352548" y="285977"/>
                  <a:pt x="1348286" y="286368"/>
                  <a:pt x="1343500" y="286368"/>
                </a:cubicBezTo>
                <a:cubicBezTo>
                  <a:pt x="1337443" y="286368"/>
                  <a:pt x="1332321" y="285512"/>
                  <a:pt x="1328134" y="283800"/>
                </a:cubicBezTo>
                <a:cubicBezTo>
                  <a:pt x="1323946" y="282089"/>
                  <a:pt x="1320544" y="279633"/>
                  <a:pt x="1317926" y="276433"/>
                </a:cubicBezTo>
                <a:cubicBezTo>
                  <a:pt x="1315309" y="273234"/>
                  <a:pt x="1313440" y="269401"/>
                  <a:pt x="1312318" y="264936"/>
                </a:cubicBezTo>
                <a:cubicBezTo>
                  <a:pt x="1311197" y="260472"/>
                  <a:pt x="1310636" y="255449"/>
                  <a:pt x="1310636" y="249868"/>
                </a:cubicBezTo>
                <a:lnTo>
                  <a:pt x="1376794" y="249868"/>
                </a:lnTo>
                <a:cubicBezTo>
                  <a:pt x="1378664" y="249868"/>
                  <a:pt x="1380328" y="249254"/>
                  <a:pt x="1381785" y="248026"/>
                </a:cubicBezTo>
                <a:cubicBezTo>
                  <a:pt x="1383242" y="246798"/>
                  <a:pt x="1383971" y="244733"/>
                  <a:pt x="1383971" y="241831"/>
                </a:cubicBezTo>
                <a:lnTo>
                  <a:pt x="1383971" y="238482"/>
                </a:lnTo>
                <a:cubicBezTo>
                  <a:pt x="1383971" y="231934"/>
                  <a:pt x="1383134" y="225776"/>
                  <a:pt x="1381460" y="220009"/>
                </a:cubicBezTo>
                <a:cubicBezTo>
                  <a:pt x="1379785" y="214242"/>
                  <a:pt x="1377162" y="209219"/>
                  <a:pt x="1373590" y="204940"/>
                </a:cubicBezTo>
                <a:cubicBezTo>
                  <a:pt x="1370019" y="200661"/>
                  <a:pt x="1365461" y="197257"/>
                  <a:pt x="1359917" y="194727"/>
                </a:cubicBezTo>
                <a:cubicBezTo>
                  <a:pt x="1354373" y="192197"/>
                  <a:pt x="1347657" y="190932"/>
                  <a:pt x="1339769" y="190932"/>
                </a:cubicBezTo>
                <a:close/>
                <a:moveTo>
                  <a:pt x="1123373" y="190932"/>
                </a:moveTo>
                <a:cubicBezTo>
                  <a:pt x="1114816" y="190932"/>
                  <a:pt x="1107337" y="192308"/>
                  <a:pt x="1100937" y="195062"/>
                </a:cubicBezTo>
                <a:cubicBezTo>
                  <a:pt x="1094538" y="197815"/>
                  <a:pt x="1089199" y="201684"/>
                  <a:pt x="1084920" y="206670"/>
                </a:cubicBezTo>
                <a:cubicBezTo>
                  <a:pt x="1080641" y="211656"/>
                  <a:pt x="1077441" y="217590"/>
                  <a:pt x="1075320" y="224474"/>
                </a:cubicBezTo>
                <a:cubicBezTo>
                  <a:pt x="1073200" y="231357"/>
                  <a:pt x="1072139" y="238891"/>
                  <a:pt x="1072139" y="247077"/>
                </a:cubicBezTo>
                <a:cubicBezTo>
                  <a:pt x="1072139" y="255560"/>
                  <a:pt x="1073144" y="263150"/>
                  <a:pt x="1075153" y="269848"/>
                </a:cubicBezTo>
                <a:cubicBezTo>
                  <a:pt x="1077162" y="276545"/>
                  <a:pt x="1080213" y="282238"/>
                  <a:pt x="1084306" y="286926"/>
                </a:cubicBezTo>
                <a:cubicBezTo>
                  <a:pt x="1088399" y="291614"/>
                  <a:pt x="1093515" y="295186"/>
                  <a:pt x="1099654" y="297641"/>
                </a:cubicBezTo>
                <a:cubicBezTo>
                  <a:pt x="1105793" y="300097"/>
                  <a:pt x="1112992" y="301325"/>
                  <a:pt x="1121252" y="301325"/>
                </a:cubicBezTo>
                <a:cubicBezTo>
                  <a:pt x="1129736" y="301325"/>
                  <a:pt x="1137196" y="299930"/>
                  <a:pt x="1143632" y="297139"/>
                </a:cubicBezTo>
                <a:cubicBezTo>
                  <a:pt x="1150069" y="294349"/>
                  <a:pt x="1155427" y="290460"/>
                  <a:pt x="1159706" y="285475"/>
                </a:cubicBezTo>
                <a:cubicBezTo>
                  <a:pt x="1163985" y="280489"/>
                  <a:pt x="1167203" y="274554"/>
                  <a:pt x="1169361" y="267671"/>
                </a:cubicBezTo>
                <a:cubicBezTo>
                  <a:pt x="1171519" y="260788"/>
                  <a:pt x="1172598" y="253253"/>
                  <a:pt x="1172598" y="245068"/>
                </a:cubicBezTo>
                <a:cubicBezTo>
                  <a:pt x="1172598" y="236659"/>
                  <a:pt x="1171575" y="229106"/>
                  <a:pt x="1169529" y="222409"/>
                </a:cubicBezTo>
                <a:cubicBezTo>
                  <a:pt x="1167482" y="215711"/>
                  <a:pt x="1164413" y="210019"/>
                  <a:pt x="1160320" y="205331"/>
                </a:cubicBezTo>
                <a:cubicBezTo>
                  <a:pt x="1156227" y="200643"/>
                  <a:pt x="1151111" y="197071"/>
                  <a:pt x="1144972" y="194615"/>
                </a:cubicBezTo>
                <a:cubicBezTo>
                  <a:pt x="1138833" y="192159"/>
                  <a:pt x="1131633" y="190932"/>
                  <a:pt x="1123373" y="190932"/>
                </a:cubicBezTo>
                <a:close/>
                <a:moveTo>
                  <a:pt x="1047062" y="190932"/>
                </a:moveTo>
                <a:cubicBezTo>
                  <a:pt x="1044904" y="190932"/>
                  <a:pt x="1042764" y="191211"/>
                  <a:pt x="1040643" y="191769"/>
                </a:cubicBezTo>
                <a:cubicBezTo>
                  <a:pt x="1038523" y="192327"/>
                  <a:pt x="1036383" y="193331"/>
                  <a:pt x="1034225" y="194783"/>
                </a:cubicBezTo>
                <a:cubicBezTo>
                  <a:pt x="1032067" y="196234"/>
                  <a:pt x="1029779" y="198224"/>
                  <a:pt x="1027360" y="200754"/>
                </a:cubicBezTo>
                <a:cubicBezTo>
                  <a:pt x="1024942" y="203284"/>
                  <a:pt x="1022356" y="206559"/>
                  <a:pt x="1019603" y="210577"/>
                </a:cubicBezTo>
                <a:lnTo>
                  <a:pt x="1019603" y="195955"/>
                </a:lnTo>
                <a:cubicBezTo>
                  <a:pt x="1019603" y="195359"/>
                  <a:pt x="1019473" y="194857"/>
                  <a:pt x="1019212" y="194448"/>
                </a:cubicBezTo>
                <a:cubicBezTo>
                  <a:pt x="1018952" y="194038"/>
                  <a:pt x="1018524" y="193666"/>
                  <a:pt x="1017928" y="193331"/>
                </a:cubicBezTo>
                <a:cubicBezTo>
                  <a:pt x="1017333" y="192997"/>
                  <a:pt x="1016496" y="192773"/>
                  <a:pt x="1015417" y="192662"/>
                </a:cubicBezTo>
                <a:cubicBezTo>
                  <a:pt x="1014338" y="192550"/>
                  <a:pt x="1012980" y="192494"/>
                  <a:pt x="1011343" y="192494"/>
                </a:cubicBezTo>
                <a:cubicBezTo>
                  <a:pt x="1009631" y="192494"/>
                  <a:pt x="1008255" y="192550"/>
                  <a:pt x="1007213" y="192662"/>
                </a:cubicBezTo>
                <a:cubicBezTo>
                  <a:pt x="1006171" y="192773"/>
                  <a:pt x="1005315" y="192997"/>
                  <a:pt x="1004646" y="193331"/>
                </a:cubicBezTo>
                <a:cubicBezTo>
                  <a:pt x="1003976" y="193666"/>
                  <a:pt x="1003529" y="194038"/>
                  <a:pt x="1003306" y="194448"/>
                </a:cubicBezTo>
                <a:cubicBezTo>
                  <a:pt x="1003083" y="194857"/>
                  <a:pt x="1002971" y="195359"/>
                  <a:pt x="1002971" y="195955"/>
                </a:cubicBezTo>
                <a:lnTo>
                  <a:pt x="1002971" y="296414"/>
                </a:lnTo>
                <a:cubicBezTo>
                  <a:pt x="1002971" y="297009"/>
                  <a:pt x="1003101" y="297511"/>
                  <a:pt x="1003362" y="297920"/>
                </a:cubicBezTo>
                <a:cubicBezTo>
                  <a:pt x="1003622" y="298330"/>
                  <a:pt x="1004106" y="298683"/>
                  <a:pt x="1004813" y="298981"/>
                </a:cubicBezTo>
                <a:cubicBezTo>
                  <a:pt x="1005520" y="299278"/>
                  <a:pt x="1006469" y="299502"/>
                  <a:pt x="1007659" y="299651"/>
                </a:cubicBezTo>
                <a:cubicBezTo>
                  <a:pt x="1008850" y="299799"/>
                  <a:pt x="1010338" y="299874"/>
                  <a:pt x="1012124" y="299874"/>
                </a:cubicBezTo>
                <a:cubicBezTo>
                  <a:pt x="1013985" y="299874"/>
                  <a:pt x="1015510" y="299799"/>
                  <a:pt x="1016701" y="299651"/>
                </a:cubicBezTo>
                <a:cubicBezTo>
                  <a:pt x="1017891" y="299502"/>
                  <a:pt x="1018821" y="299278"/>
                  <a:pt x="1019491" y="298981"/>
                </a:cubicBezTo>
                <a:cubicBezTo>
                  <a:pt x="1020161" y="298683"/>
                  <a:pt x="1020645" y="298330"/>
                  <a:pt x="1020942" y="297920"/>
                </a:cubicBezTo>
                <a:cubicBezTo>
                  <a:pt x="1021240" y="297511"/>
                  <a:pt x="1021389" y="297009"/>
                  <a:pt x="1021389" y="296414"/>
                </a:cubicBezTo>
                <a:lnTo>
                  <a:pt x="1021389" y="230334"/>
                </a:lnTo>
                <a:cubicBezTo>
                  <a:pt x="1023993" y="226241"/>
                  <a:pt x="1026374" y="222781"/>
                  <a:pt x="1028532" y="219953"/>
                </a:cubicBezTo>
                <a:cubicBezTo>
                  <a:pt x="1030690" y="217125"/>
                  <a:pt x="1032755" y="214856"/>
                  <a:pt x="1034727" y="213144"/>
                </a:cubicBezTo>
                <a:cubicBezTo>
                  <a:pt x="1036699" y="211433"/>
                  <a:pt x="1038578" y="210205"/>
                  <a:pt x="1040364" y="209461"/>
                </a:cubicBezTo>
                <a:cubicBezTo>
                  <a:pt x="1042150" y="208717"/>
                  <a:pt x="1043973" y="208344"/>
                  <a:pt x="1045834" y="208344"/>
                </a:cubicBezTo>
                <a:cubicBezTo>
                  <a:pt x="1047396" y="208344"/>
                  <a:pt x="1048848" y="208493"/>
                  <a:pt x="1050187" y="208791"/>
                </a:cubicBezTo>
                <a:cubicBezTo>
                  <a:pt x="1051526" y="209089"/>
                  <a:pt x="1052736" y="209405"/>
                  <a:pt x="1053815" y="209740"/>
                </a:cubicBezTo>
                <a:cubicBezTo>
                  <a:pt x="1054894" y="210075"/>
                  <a:pt x="1055861" y="210409"/>
                  <a:pt x="1056717" y="210744"/>
                </a:cubicBezTo>
                <a:cubicBezTo>
                  <a:pt x="1057573" y="211079"/>
                  <a:pt x="1058298" y="211247"/>
                  <a:pt x="1058893" y="211247"/>
                </a:cubicBezTo>
                <a:cubicBezTo>
                  <a:pt x="1059489" y="211247"/>
                  <a:pt x="1059954" y="211079"/>
                  <a:pt x="1060289" y="210744"/>
                </a:cubicBezTo>
                <a:cubicBezTo>
                  <a:pt x="1060624" y="210409"/>
                  <a:pt x="1060903" y="209926"/>
                  <a:pt x="1061126" y="209293"/>
                </a:cubicBezTo>
                <a:cubicBezTo>
                  <a:pt x="1061349" y="208661"/>
                  <a:pt x="1061498" y="207786"/>
                  <a:pt x="1061572" y="206670"/>
                </a:cubicBezTo>
                <a:cubicBezTo>
                  <a:pt x="1061647" y="205554"/>
                  <a:pt x="1061684" y="204177"/>
                  <a:pt x="1061684" y="202540"/>
                </a:cubicBezTo>
                <a:cubicBezTo>
                  <a:pt x="1061684" y="200829"/>
                  <a:pt x="1061665" y="199471"/>
                  <a:pt x="1061628" y="198466"/>
                </a:cubicBezTo>
                <a:cubicBezTo>
                  <a:pt x="1061591" y="197461"/>
                  <a:pt x="1061516" y="196699"/>
                  <a:pt x="1061405" y="196178"/>
                </a:cubicBezTo>
                <a:cubicBezTo>
                  <a:pt x="1061293" y="195657"/>
                  <a:pt x="1061163" y="195229"/>
                  <a:pt x="1061014" y="194894"/>
                </a:cubicBezTo>
                <a:cubicBezTo>
                  <a:pt x="1060865" y="194559"/>
                  <a:pt x="1060568" y="194206"/>
                  <a:pt x="1060121" y="193834"/>
                </a:cubicBezTo>
                <a:cubicBezTo>
                  <a:pt x="1059675" y="193462"/>
                  <a:pt x="1058912" y="193090"/>
                  <a:pt x="1057833" y="192718"/>
                </a:cubicBezTo>
                <a:cubicBezTo>
                  <a:pt x="1056754" y="192345"/>
                  <a:pt x="1055545" y="192011"/>
                  <a:pt x="1054205" y="191713"/>
                </a:cubicBezTo>
                <a:cubicBezTo>
                  <a:pt x="1052866" y="191415"/>
                  <a:pt x="1051582" y="191211"/>
                  <a:pt x="1050354" y="191099"/>
                </a:cubicBezTo>
                <a:cubicBezTo>
                  <a:pt x="1049127" y="190987"/>
                  <a:pt x="1048029" y="190932"/>
                  <a:pt x="1047062" y="190932"/>
                </a:cubicBezTo>
                <a:close/>
                <a:moveTo>
                  <a:pt x="749219" y="190932"/>
                </a:moveTo>
                <a:cubicBezTo>
                  <a:pt x="741852" y="190932"/>
                  <a:pt x="735192" y="192215"/>
                  <a:pt x="729239" y="194783"/>
                </a:cubicBezTo>
                <a:cubicBezTo>
                  <a:pt x="723286" y="197350"/>
                  <a:pt x="718207" y="201033"/>
                  <a:pt x="714003" y="205833"/>
                </a:cubicBezTo>
                <a:cubicBezTo>
                  <a:pt x="709798" y="210633"/>
                  <a:pt x="706580" y="216474"/>
                  <a:pt x="704348" y="223358"/>
                </a:cubicBezTo>
                <a:cubicBezTo>
                  <a:pt x="702115" y="230241"/>
                  <a:pt x="700999" y="237998"/>
                  <a:pt x="700999" y="246630"/>
                </a:cubicBezTo>
                <a:cubicBezTo>
                  <a:pt x="700999" y="255709"/>
                  <a:pt x="702078" y="263671"/>
                  <a:pt x="704236" y="270517"/>
                </a:cubicBezTo>
                <a:cubicBezTo>
                  <a:pt x="706394" y="277364"/>
                  <a:pt x="709594" y="283056"/>
                  <a:pt x="713835" y="287595"/>
                </a:cubicBezTo>
                <a:cubicBezTo>
                  <a:pt x="718077" y="292135"/>
                  <a:pt x="723305" y="295558"/>
                  <a:pt x="729518" y="297865"/>
                </a:cubicBezTo>
                <a:cubicBezTo>
                  <a:pt x="735732" y="300171"/>
                  <a:pt x="742969" y="301325"/>
                  <a:pt x="751228" y="301325"/>
                </a:cubicBezTo>
                <a:cubicBezTo>
                  <a:pt x="755991" y="301325"/>
                  <a:pt x="760474" y="300971"/>
                  <a:pt x="764679" y="300264"/>
                </a:cubicBezTo>
                <a:cubicBezTo>
                  <a:pt x="768883" y="299557"/>
                  <a:pt x="772585" y="298758"/>
                  <a:pt x="775785" y="297865"/>
                </a:cubicBezTo>
                <a:cubicBezTo>
                  <a:pt x="778985" y="296972"/>
                  <a:pt x="781589" y="296060"/>
                  <a:pt x="783599" y="295130"/>
                </a:cubicBezTo>
                <a:cubicBezTo>
                  <a:pt x="785608" y="294200"/>
                  <a:pt x="786817" y="293530"/>
                  <a:pt x="787226" y="293121"/>
                </a:cubicBezTo>
                <a:cubicBezTo>
                  <a:pt x="787636" y="292711"/>
                  <a:pt x="787970" y="292284"/>
                  <a:pt x="788231" y="291837"/>
                </a:cubicBezTo>
                <a:cubicBezTo>
                  <a:pt x="788491" y="291391"/>
                  <a:pt x="788677" y="290888"/>
                  <a:pt x="788789" y="290330"/>
                </a:cubicBezTo>
                <a:cubicBezTo>
                  <a:pt x="788901" y="289772"/>
                  <a:pt x="788994" y="289140"/>
                  <a:pt x="789068" y="288433"/>
                </a:cubicBezTo>
                <a:cubicBezTo>
                  <a:pt x="789142" y="287726"/>
                  <a:pt x="789180" y="286889"/>
                  <a:pt x="789180" y="285921"/>
                </a:cubicBezTo>
                <a:cubicBezTo>
                  <a:pt x="789180" y="284582"/>
                  <a:pt x="789124" y="283447"/>
                  <a:pt x="789011" y="282517"/>
                </a:cubicBezTo>
                <a:cubicBezTo>
                  <a:pt x="788899" y="281587"/>
                  <a:pt x="788731" y="280861"/>
                  <a:pt x="788506" y="280340"/>
                </a:cubicBezTo>
                <a:cubicBezTo>
                  <a:pt x="788282" y="279819"/>
                  <a:pt x="787964" y="279428"/>
                  <a:pt x="787553" y="279168"/>
                </a:cubicBezTo>
                <a:cubicBezTo>
                  <a:pt x="787142" y="278908"/>
                  <a:pt x="786675" y="278777"/>
                  <a:pt x="786152" y="278777"/>
                </a:cubicBezTo>
                <a:cubicBezTo>
                  <a:pt x="785254" y="278777"/>
                  <a:pt x="783927" y="279168"/>
                  <a:pt x="782169" y="279949"/>
                </a:cubicBezTo>
                <a:cubicBezTo>
                  <a:pt x="780412" y="280731"/>
                  <a:pt x="778168" y="281605"/>
                  <a:pt x="775439" y="282572"/>
                </a:cubicBezTo>
                <a:cubicBezTo>
                  <a:pt x="772709" y="283540"/>
                  <a:pt x="769475" y="284414"/>
                  <a:pt x="765737" y="285196"/>
                </a:cubicBezTo>
                <a:cubicBezTo>
                  <a:pt x="761998" y="285977"/>
                  <a:pt x="757736" y="286368"/>
                  <a:pt x="752950" y="286368"/>
                </a:cubicBezTo>
                <a:cubicBezTo>
                  <a:pt x="746893" y="286368"/>
                  <a:pt x="741771" y="285512"/>
                  <a:pt x="737584" y="283800"/>
                </a:cubicBezTo>
                <a:cubicBezTo>
                  <a:pt x="733396" y="282089"/>
                  <a:pt x="729994" y="279633"/>
                  <a:pt x="727376" y="276433"/>
                </a:cubicBezTo>
                <a:cubicBezTo>
                  <a:pt x="724759" y="273234"/>
                  <a:pt x="722890" y="269401"/>
                  <a:pt x="721768" y="264936"/>
                </a:cubicBezTo>
                <a:cubicBezTo>
                  <a:pt x="720647" y="260472"/>
                  <a:pt x="720086" y="255449"/>
                  <a:pt x="720086" y="249868"/>
                </a:cubicBezTo>
                <a:lnTo>
                  <a:pt x="786244" y="249868"/>
                </a:lnTo>
                <a:cubicBezTo>
                  <a:pt x="788114" y="249868"/>
                  <a:pt x="789778" y="249254"/>
                  <a:pt x="791235" y="248026"/>
                </a:cubicBezTo>
                <a:cubicBezTo>
                  <a:pt x="792693" y="246798"/>
                  <a:pt x="793421" y="244733"/>
                  <a:pt x="793421" y="241831"/>
                </a:cubicBezTo>
                <a:lnTo>
                  <a:pt x="793421" y="238482"/>
                </a:lnTo>
                <a:cubicBezTo>
                  <a:pt x="793421" y="231934"/>
                  <a:pt x="792584" y="225776"/>
                  <a:pt x="790910" y="220009"/>
                </a:cubicBezTo>
                <a:cubicBezTo>
                  <a:pt x="789235" y="214242"/>
                  <a:pt x="786612" y="209219"/>
                  <a:pt x="783040" y="204940"/>
                </a:cubicBezTo>
                <a:cubicBezTo>
                  <a:pt x="779469" y="200661"/>
                  <a:pt x="774911" y="197257"/>
                  <a:pt x="769367" y="194727"/>
                </a:cubicBezTo>
                <a:cubicBezTo>
                  <a:pt x="763823" y="192197"/>
                  <a:pt x="757107" y="190932"/>
                  <a:pt x="749219" y="190932"/>
                </a:cubicBezTo>
                <a:close/>
                <a:moveTo>
                  <a:pt x="675587" y="190932"/>
                </a:moveTo>
                <a:cubicBezTo>
                  <a:pt x="673429" y="190932"/>
                  <a:pt x="671289" y="191211"/>
                  <a:pt x="669168" y="191769"/>
                </a:cubicBezTo>
                <a:cubicBezTo>
                  <a:pt x="667048" y="192327"/>
                  <a:pt x="664908" y="193331"/>
                  <a:pt x="662750" y="194783"/>
                </a:cubicBezTo>
                <a:cubicBezTo>
                  <a:pt x="660592" y="196234"/>
                  <a:pt x="658304" y="198224"/>
                  <a:pt x="655885" y="200754"/>
                </a:cubicBezTo>
                <a:cubicBezTo>
                  <a:pt x="653467" y="203284"/>
                  <a:pt x="650881" y="206559"/>
                  <a:pt x="648128" y="210577"/>
                </a:cubicBezTo>
                <a:lnTo>
                  <a:pt x="648128" y="195955"/>
                </a:lnTo>
                <a:cubicBezTo>
                  <a:pt x="648128" y="195359"/>
                  <a:pt x="647998" y="194857"/>
                  <a:pt x="647737" y="194448"/>
                </a:cubicBezTo>
                <a:cubicBezTo>
                  <a:pt x="647477" y="194038"/>
                  <a:pt x="647049" y="193666"/>
                  <a:pt x="646453" y="193331"/>
                </a:cubicBezTo>
                <a:cubicBezTo>
                  <a:pt x="645858" y="192997"/>
                  <a:pt x="645021" y="192773"/>
                  <a:pt x="643942" y="192662"/>
                </a:cubicBezTo>
                <a:cubicBezTo>
                  <a:pt x="642863" y="192550"/>
                  <a:pt x="641505" y="192494"/>
                  <a:pt x="639868" y="192494"/>
                </a:cubicBezTo>
                <a:cubicBezTo>
                  <a:pt x="638156" y="192494"/>
                  <a:pt x="636780" y="192550"/>
                  <a:pt x="635738" y="192662"/>
                </a:cubicBezTo>
                <a:cubicBezTo>
                  <a:pt x="634696" y="192773"/>
                  <a:pt x="633840" y="192997"/>
                  <a:pt x="633171" y="193331"/>
                </a:cubicBezTo>
                <a:cubicBezTo>
                  <a:pt x="632501" y="193666"/>
                  <a:pt x="632054" y="194038"/>
                  <a:pt x="631831" y="194448"/>
                </a:cubicBezTo>
                <a:cubicBezTo>
                  <a:pt x="631608" y="194857"/>
                  <a:pt x="631496" y="195359"/>
                  <a:pt x="631496" y="195955"/>
                </a:cubicBezTo>
                <a:lnTo>
                  <a:pt x="631496" y="296414"/>
                </a:lnTo>
                <a:cubicBezTo>
                  <a:pt x="631496" y="297009"/>
                  <a:pt x="631626" y="297511"/>
                  <a:pt x="631887" y="297920"/>
                </a:cubicBezTo>
                <a:cubicBezTo>
                  <a:pt x="632147" y="298330"/>
                  <a:pt x="632631" y="298683"/>
                  <a:pt x="633338" y="298981"/>
                </a:cubicBezTo>
                <a:cubicBezTo>
                  <a:pt x="634045" y="299278"/>
                  <a:pt x="634994" y="299502"/>
                  <a:pt x="636184" y="299651"/>
                </a:cubicBezTo>
                <a:cubicBezTo>
                  <a:pt x="637375" y="299799"/>
                  <a:pt x="638863" y="299874"/>
                  <a:pt x="640649" y="299874"/>
                </a:cubicBezTo>
                <a:cubicBezTo>
                  <a:pt x="642510" y="299874"/>
                  <a:pt x="644035" y="299799"/>
                  <a:pt x="645226" y="299651"/>
                </a:cubicBezTo>
                <a:cubicBezTo>
                  <a:pt x="646416" y="299502"/>
                  <a:pt x="647346" y="299278"/>
                  <a:pt x="648016" y="298981"/>
                </a:cubicBezTo>
                <a:cubicBezTo>
                  <a:pt x="648686" y="298683"/>
                  <a:pt x="649170" y="298330"/>
                  <a:pt x="649467" y="297920"/>
                </a:cubicBezTo>
                <a:cubicBezTo>
                  <a:pt x="649765" y="297511"/>
                  <a:pt x="649914" y="297009"/>
                  <a:pt x="649914" y="296414"/>
                </a:cubicBezTo>
                <a:lnTo>
                  <a:pt x="649914" y="230334"/>
                </a:lnTo>
                <a:cubicBezTo>
                  <a:pt x="652518" y="226241"/>
                  <a:pt x="654899" y="222781"/>
                  <a:pt x="657058" y="219953"/>
                </a:cubicBezTo>
                <a:cubicBezTo>
                  <a:pt x="659216" y="217125"/>
                  <a:pt x="661281" y="214856"/>
                  <a:pt x="663252" y="213144"/>
                </a:cubicBezTo>
                <a:cubicBezTo>
                  <a:pt x="665224" y="211433"/>
                  <a:pt x="667103" y="210205"/>
                  <a:pt x="668889" y="209461"/>
                </a:cubicBezTo>
                <a:cubicBezTo>
                  <a:pt x="670675" y="208717"/>
                  <a:pt x="672498" y="208344"/>
                  <a:pt x="674359" y="208344"/>
                </a:cubicBezTo>
                <a:cubicBezTo>
                  <a:pt x="675921" y="208344"/>
                  <a:pt x="677373" y="208493"/>
                  <a:pt x="678712" y="208791"/>
                </a:cubicBezTo>
                <a:cubicBezTo>
                  <a:pt x="680051" y="209089"/>
                  <a:pt x="681261" y="209405"/>
                  <a:pt x="682340" y="209740"/>
                </a:cubicBezTo>
                <a:cubicBezTo>
                  <a:pt x="683419" y="210075"/>
                  <a:pt x="684386" y="210409"/>
                  <a:pt x="685242" y="210744"/>
                </a:cubicBezTo>
                <a:cubicBezTo>
                  <a:pt x="686098" y="211079"/>
                  <a:pt x="686823" y="211247"/>
                  <a:pt x="687418" y="211247"/>
                </a:cubicBezTo>
                <a:cubicBezTo>
                  <a:pt x="688014" y="211247"/>
                  <a:pt x="688479" y="211079"/>
                  <a:pt x="688814" y="210744"/>
                </a:cubicBezTo>
                <a:cubicBezTo>
                  <a:pt x="689149" y="210409"/>
                  <a:pt x="689428" y="209926"/>
                  <a:pt x="689651" y="209293"/>
                </a:cubicBezTo>
                <a:cubicBezTo>
                  <a:pt x="689874" y="208661"/>
                  <a:pt x="690023" y="207786"/>
                  <a:pt x="690097" y="206670"/>
                </a:cubicBezTo>
                <a:cubicBezTo>
                  <a:pt x="690172" y="205554"/>
                  <a:pt x="690209" y="204177"/>
                  <a:pt x="690209" y="202540"/>
                </a:cubicBezTo>
                <a:cubicBezTo>
                  <a:pt x="690209" y="200829"/>
                  <a:pt x="690190" y="199471"/>
                  <a:pt x="690153" y="198466"/>
                </a:cubicBezTo>
                <a:cubicBezTo>
                  <a:pt x="690116" y="197461"/>
                  <a:pt x="690042" y="196699"/>
                  <a:pt x="689930" y="196178"/>
                </a:cubicBezTo>
                <a:cubicBezTo>
                  <a:pt x="689818" y="195657"/>
                  <a:pt x="689688" y="195229"/>
                  <a:pt x="689539" y="194894"/>
                </a:cubicBezTo>
                <a:cubicBezTo>
                  <a:pt x="689390" y="194559"/>
                  <a:pt x="689093" y="194206"/>
                  <a:pt x="688646" y="193834"/>
                </a:cubicBezTo>
                <a:cubicBezTo>
                  <a:pt x="688200" y="193462"/>
                  <a:pt x="687437" y="193090"/>
                  <a:pt x="686358" y="192718"/>
                </a:cubicBezTo>
                <a:cubicBezTo>
                  <a:pt x="685279" y="192345"/>
                  <a:pt x="684070" y="192011"/>
                  <a:pt x="682730" y="191713"/>
                </a:cubicBezTo>
                <a:cubicBezTo>
                  <a:pt x="681391" y="191415"/>
                  <a:pt x="680107" y="191211"/>
                  <a:pt x="678879" y="191099"/>
                </a:cubicBezTo>
                <a:cubicBezTo>
                  <a:pt x="677652" y="190987"/>
                  <a:pt x="676554" y="190932"/>
                  <a:pt x="675587" y="190932"/>
                </a:cubicBezTo>
                <a:close/>
                <a:moveTo>
                  <a:pt x="909991" y="170617"/>
                </a:moveTo>
                <a:lnTo>
                  <a:pt x="927739" y="170617"/>
                </a:lnTo>
                <a:cubicBezTo>
                  <a:pt x="931013" y="170617"/>
                  <a:pt x="934380" y="170877"/>
                  <a:pt x="937840" y="171398"/>
                </a:cubicBezTo>
                <a:cubicBezTo>
                  <a:pt x="941301" y="171919"/>
                  <a:pt x="944649" y="173147"/>
                  <a:pt x="947886" y="175081"/>
                </a:cubicBezTo>
                <a:cubicBezTo>
                  <a:pt x="951123" y="177016"/>
                  <a:pt x="953839" y="179955"/>
                  <a:pt x="956035" y="183899"/>
                </a:cubicBezTo>
                <a:cubicBezTo>
                  <a:pt x="958230" y="187843"/>
                  <a:pt x="959327" y="192755"/>
                  <a:pt x="959327" y="198633"/>
                </a:cubicBezTo>
                <a:cubicBezTo>
                  <a:pt x="959327" y="202949"/>
                  <a:pt x="958658" y="206949"/>
                  <a:pt x="957318" y="210633"/>
                </a:cubicBezTo>
                <a:cubicBezTo>
                  <a:pt x="955979" y="214316"/>
                  <a:pt x="954007" y="217479"/>
                  <a:pt x="951402" y="220120"/>
                </a:cubicBezTo>
                <a:cubicBezTo>
                  <a:pt x="948798" y="222762"/>
                  <a:pt x="945579" y="224827"/>
                  <a:pt x="941747" y="226315"/>
                </a:cubicBezTo>
                <a:cubicBezTo>
                  <a:pt x="937915" y="227804"/>
                  <a:pt x="933096" y="228548"/>
                  <a:pt x="927292" y="228548"/>
                </a:cubicBezTo>
                <a:lnTo>
                  <a:pt x="909991" y="228548"/>
                </a:lnTo>
                <a:close/>
                <a:moveTo>
                  <a:pt x="538516" y="170617"/>
                </a:moveTo>
                <a:lnTo>
                  <a:pt x="556264" y="170617"/>
                </a:lnTo>
                <a:cubicBezTo>
                  <a:pt x="559538" y="170617"/>
                  <a:pt x="562905" y="170877"/>
                  <a:pt x="566365" y="171398"/>
                </a:cubicBezTo>
                <a:cubicBezTo>
                  <a:pt x="569826" y="171919"/>
                  <a:pt x="573174" y="173147"/>
                  <a:pt x="576411" y="175081"/>
                </a:cubicBezTo>
                <a:cubicBezTo>
                  <a:pt x="579648" y="177016"/>
                  <a:pt x="582364" y="179955"/>
                  <a:pt x="584560" y="183899"/>
                </a:cubicBezTo>
                <a:cubicBezTo>
                  <a:pt x="586755" y="187843"/>
                  <a:pt x="587852" y="192755"/>
                  <a:pt x="587852" y="198633"/>
                </a:cubicBezTo>
                <a:cubicBezTo>
                  <a:pt x="587852" y="202949"/>
                  <a:pt x="587183" y="206949"/>
                  <a:pt x="585843" y="210633"/>
                </a:cubicBezTo>
                <a:cubicBezTo>
                  <a:pt x="584504" y="214316"/>
                  <a:pt x="582532" y="217479"/>
                  <a:pt x="579927" y="220120"/>
                </a:cubicBezTo>
                <a:cubicBezTo>
                  <a:pt x="577323" y="222762"/>
                  <a:pt x="574104" y="224827"/>
                  <a:pt x="570272" y="226315"/>
                </a:cubicBezTo>
                <a:cubicBezTo>
                  <a:pt x="566440" y="227804"/>
                  <a:pt x="561621" y="228548"/>
                  <a:pt x="555817" y="228548"/>
                </a:cubicBezTo>
                <a:lnTo>
                  <a:pt x="538516" y="228548"/>
                </a:lnTo>
                <a:close/>
                <a:moveTo>
                  <a:pt x="898382" y="154766"/>
                </a:moveTo>
                <a:cubicBezTo>
                  <a:pt x="896448" y="154766"/>
                  <a:pt x="894699" y="155399"/>
                  <a:pt x="893136" y="156664"/>
                </a:cubicBezTo>
                <a:cubicBezTo>
                  <a:pt x="891573" y="157929"/>
                  <a:pt x="890792" y="160050"/>
                  <a:pt x="890792" y="163026"/>
                </a:cubicBezTo>
                <a:lnTo>
                  <a:pt x="890792" y="296302"/>
                </a:lnTo>
                <a:cubicBezTo>
                  <a:pt x="890792" y="296897"/>
                  <a:pt x="890941" y="297418"/>
                  <a:pt x="891239" y="297865"/>
                </a:cubicBezTo>
                <a:cubicBezTo>
                  <a:pt x="891536" y="298311"/>
                  <a:pt x="892057" y="298665"/>
                  <a:pt x="892801" y="298925"/>
                </a:cubicBezTo>
                <a:cubicBezTo>
                  <a:pt x="893545" y="299185"/>
                  <a:pt x="894531" y="299409"/>
                  <a:pt x="895759" y="299595"/>
                </a:cubicBezTo>
                <a:cubicBezTo>
                  <a:pt x="896987" y="299781"/>
                  <a:pt x="898531" y="299874"/>
                  <a:pt x="900391" y="299874"/>
                </a:cubicBezTo>
                <a:cubicBezTo>
                  <a:pt x="902252" y="299874"/>
                  <a:pt x="903796" y="299781"/>
                  <a:pt x="905024" y="299595"/>
                </a:cubicBezTo>
                <a:cubicBezTo>
                  <a:pt x="906252" y="299409"/>
                  <a:pt x="907219" y="299185"/>
                  <a:pt x="907926" y="298925"/>
                </a:cubicBezTo>
                <a:cubicBezTo>
                  <a:pt x="908633" y="298665"/>
                  <a:pt x="909154" y="298311"/>
                  <a:pt x="909489" y="297865"/>
                </a:cubicBezTo>
                <a:cubicBezTo>
                  <a:pt x="909823" y="297418"/>
                  <a:pt x="909991" y="296897"/>
                  <a:pt x="909991" y="296302"/>
                </a:cubicBezTo>
                <a:lnTo>
                  <a:pt x="909991" y="244286"/>
                </a:lnTo>
                <a:lnTo>
                  <a:pt x="926399" y="244286"/>
                </a:lnTo>
                <a:cubicBezTo>
                  <a:pt x="935329" y="244286"/>
                  <a:pt x="943012" y="243170"/>
                  <a:pt x="949449" y="240938"/>
                </a:cubicBezTo>
                <a:cubicBezTo>
                  <a:pt x="955886" y="238705"/>
                  <a:pt x="961318" y="235543"/>
                  <a:pt x="965746" y="231450"/>
                </a:cubicBezTo>
                <a:cubicBezTo>
                  <a:pt x="970173" y="227357"/>
                  <a:pt x="973578" y="222409"/>
                  <a:pt x="975959" y="216604"/>
                </a:cubicBezTo>
                <a:cubicBezTo>
                  <a:pt x="978340" y="210800"/>
                  <a:pt x="979531" y="204289"/>
                  <a:pt x="979531" y="197071"/>
                </a:cubicBezTo>
                <a:cubicBezTo>
                  <a:pt x="979531" y="191639"/>
                  <a:pt x="978768" y="186671"/>
                  <a:pt x="977243" y="182169"/>
                </a:cubicBezTo>
                <a:cubicBezTo>
                  <a:pt x="975717" y="177667"/>
                  <a:pt x="973541" y="173705"/>
                  <a:pt x="970713" y="170282"/>
                </a:cubicBezTo>
                <a:cubicBezTo>
                  <a:pt x="967885" y="166859"/>
                  <a:pt x="964443" y="163975"/>
                  <a:pt x="960388" y="161631"/>
                </a:cubicBezTo>
                <a:cubicBezTo>
                  <a:pt x="956332" y="159287"/>
                  <a:pt x="952351" y="157687"/>
                  <a:pt x="948444" y="156831"/>
                </a:cubicBezTo>
                <a:cubicBezTo>
                  <a:pt x="944538" y="155976"/>
                  <a:pt x="941152" y="155417"/>
                  <a:pt x="938287" y="155157"/>
                </a:cubicBezTo>
                <a:cubicBezTo>
                  <a:pt x="935422" y="154897"/>
                  <a:pt x="932427" y="154766"/>
                  <a:pt x="929301" y="154766"/>
                </a:cubicBezTo>
                <a:close/>
                <a:moveTo>
                  <a:pt x="526907" y="154766"/>
                </a:moveTo>
                <a:cubicBezTo>
                  <a:pt x="524972" y="154766"/>
                  <a:pt x="523224" y="155399"/>
                  <a:pt x="521661" y="156664"/>
                </a:cubicBezTo>
                <a:cubicBezTo>
                  <a:pt x="520098" y="157929"/>
                  <a:pt x="519317" y="160050"/>
                  <a:pt x="519317" y="163026"/>
                </a:cubicBezTo>
                <a:lnTo>
                  <a:pt x="519317" y="296302"/>
                </a:lnTo>
                <a:cubicBezTo>
                  <a:pt x="519317" y="296897"/>
                  <a:pt x="519466" y="297418"/>
                  <a:pt x="519763" y="297865"/>
                </a:cubicBezTo>
                <a:cubicBezTo>
                  <a:pt x="520061" y="298311"/>
                  <a:pt x="520582" y="298665"/>
                  <a:pt x="521326" y="298925"/>
                </a:cubicBezTo>
                <a:cubicBezTo>
                  <a:pt x="522070" y="299185"/>
                  <a:pt x="523056" y="299409"/>
                  <a:pt x="524284" y="299595"/>
                </a:cubicBezTo>
                <a:cubicBezTo>
                  <a:pt x="525512" y="299781"/>
                  <a:pt x="527056" y="299874"/>
                  <a:pt x="528916" y="299874"/>
                </a:cubicBezTo>
                <a:cubicBezTo>
                  <a:pt x="530777" y="299874"/>
                  <a:pt x="532321" y="299781"/>
                  <a:pt x="533549" y="299595"/>
                </a:cubicBezTo>
                <a:cubicBezTo>
                  <a:pt x="534776" y="299409"/>
                  <a:pt x="535744" y="299185"/>
                  <a:pt x="536451" y="298925"/>
                </a:cubicBezTo>
                <a:cubicBezTo>
                  <a:pt x="537158" y="298665"/>
                  <a:pt x="537679" y="298311"/>
                  <a:pt x="538013" y="297865"/>
                </a:cubicBezTo>
                <a:cubicBezTo>
                  <a:pt x="538348" y="297418"/>
                  <a:pt x="538516" y="296897"/>
                  <a:pt x="538516" y="296302"/>
                </a:cubicBezTo>
                <a:lnTo>
                  <a:pt x="538516" y="244286"/>
                </a:lnTo>
                <a:lnTo>
                  <a:pt x="554924" y="244286"/>
                </a:lnTo>
                <a:cubicBezTo>
                  <a:pt x="563854" y="244286"/>
                  <a:pt x="571537" y="243170"/>
                  <a:pt x="577974" y="240938"/>
                </a:cubicBezTo>
                <a:cubicBezTo>
                  <a:pt x="584411" y="238705"/>
                  <a:pt x="589843" y="235543"/>
                  <a:pt x="594271" y="231450"/>
                </a:cubicBezTo>
                <a:cubicBezTo>
                  <a:pt x="598698" y="227357"/>
                  <a:pt x="602103" y="222409"/>
                  <a:pt x="604484" y="216604"/>
                </a:cubicBezTo>
                <a:cubicBezTo>
                  <a:pt x="606865" y="210800"/>
                  <a:pt x="608056" y="204289"/>
                  <a:pt x="608056" y="197071"/>
                </a:cubicBezTo>
                <a:cubicBezTo>
                  <a:pt x="608056" y="191639"/>
                  <a:pt x="607293" y="186671"/>
                  <a:pt x="605768" y="182169"/>
                </a:cubicBezTo>
                <a:cubicBezTo>
                  <a:pt x="604242" y="177667"/>
                  <a:pt x="602066" y="173705"/>
                  <a:pt x="599238" y="170282"/>
                </a:cubicBezTo>
                <a:cubicBezTo>
                  <a:pt x="596410" y="166859"/>
                  <a:pt x="592968" y="163975"/>
                  <a:pt x="588913" y="161631"/>
                </a:cubicBezTo>
                <a:cubicBezTo>
                  <a:pt x="584857" y="159287"/>
                  <a:pt x="580876" y="157687"/>
                  <a:pt x="576969" y="156831"/>
                </a:cubicBezTo>
                <a:cubicBezTo>
                  <a:pt x="573063" y="155976"/>
                  <a:pt x="569677" y="155417"/>
                  <a:pt x="566812" y="155157"/>
                </a:cubicBezTo>
                <a:cubicBezTo>
                  <a:pt x="563947" y="154897"/>
                  <a:pt x="560952" y="154766"/>
                  <a:pt x="557826" y="154766"/>
                </a:cubicBezTo>
                <a:close/>
                <a:moveTo>
                  <a:pt x="1593261" y="151083"/>
                </a:moveTo>
                <a:cubicBezTo>
                  <a:pt x="1588870" y="151083"/>
                  <a:pt x="1585857" y="151864"/>
                  <a:pt x="1584219" y="153427"/>
                </a:cubicBezTo>
                <a:cubicBezTo>
                  <a:pt x="1582582" y="154990"/>
                  <a:pt x="1581764" y="157929"/>
                  <a:pt x="1581764" y="162245"/>
                </a:cubicBezTo>
                <a:cubicBezTo>
                  <a:pt x="1581764" y="166487"/>
                  <a:pt x="1582564" y="169370"/>
                  <a:pt x="1584164" y="170896"/>
                </a:cubicBezTo>
                <a:cubicBezTo>
                  <a:pt x="1585764" y="172421"/>
                  <a:pt x="1588721" y="173184"/>
                  <a:pt x="1593038" y="173184"/>
                </a:cubicBezTo>
                <a:cubicBezTo>
                  <a:pt x="1597428" y="173184"/>
                  <a:pt x="1600442" y="172402"/>
                  <a:pt x="1602079" y="170840"/>
                </a:cubicBezTo>
                <a:cubicBezTo>
                  <a:pt x="1603716" y="169277"/>
                  <a:pt x="1604534" y="166338"/>
                  <a:pt x="1604534" y="162022"/>
                </a:cubicBezTo>
                <a:cubicBezTo>
                  <a:pt x="1604534" y="157780"/>
                  <a:pt x="1603735" y="154897"/>
                  <a:pt x="1602135" y="153371"/>
                </a:cubicBezTo>
                <a:cubicBezTo>
                  <a:pt x="1600535" y="151846"/>
                  <a:pt x="1597577" y="151083"/>
                  <a:pt x="1593261" y="151083"/>
                </a:cubicBezTo>
                <a:close/>
                <a:moveTo>
                  <a:pt x="137627" y="0"/>
                </a:moveTo>
                <a:lnTo>
                  <a:pt x="2485053" y="0"/>
                </a:lnTo>
                <a:lnTo>
                  <a:pt x="2347427" y="550506"/>
                </a:lnTo>
                <a:lnTo>
                  <a:pt x="0" y="550506"/>
                </a:lnTo>
                <a:close/>
              </a:path>
            </a:pathLst>
          </a:custGeom>
          <a:solidFill>
            <a:srgbClr val="9A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chemeClr val="tx1"/>
              </a:solidFill>
            </a:endParaRPr>
          </a:p>
        </p:txBody>
      </p:sp>
      <p:sp>
        <p:nvSpPr>
          <p:cNvPr id="26" name="TextBox 25">
            <a:extLst>
              <a:ext uri="{FF2B5EF4-FFF2-40B4-BE49-F238E27FC236}">
                <a16:creationId xmlns:a16="http://schemas.microsoft.com/office/drawing/2014/main" id="{6F8A4FA4-62F9-1BB6-2F78-B224CFD5A1C2}"/>
              </a:ext>
            </a:extLst>
          </p:cNvPr>
          <p:cNvSpPr txBox="1"/>
          <p:nvPr/>
        </p:nvSpPr>
        <p:spPr>
          <a:xfrm>
            <a:off x="370175" y="1435970"/>
            <a:ext cx="7971392" cy="3416320"/>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Column Names Verification</a:t>
            </a:r>
            <a:r>
              <a:rPr lang="en-US" b="0" i="0" dirty="0">
                <a:solidFill>
                  <a:srgbClr val="0D0D0D"/>
                </a:solidFill>
                <a:effectLst/>
                <a:latin typeface="Söhne"/>
              </a:rPr>
              <a:t>: Begin by scrutinizing column names to ensure consistency and accuracy in data representation.</a:t>
            </a:r>
          </a:p>
          <a:p>
            <a:pPr algn="l"/>
            <a:endParaRPr lang="en-US" b="0" i="0" dirty="0">
              <a:solidFill>
                <a:srgbClr val="0D0D0D"/>
              </a:solidFill>
              <a:effectLst/>
              <a:latin typeface="Söhne"/>
            </a:endParaRPr>
          </a:p>
          <a:p>
            <a:pPr algn="l"/>
            <a:r>
              <a:rPr lang="en-US" b="1" i="0" dirty="0">
                <a:solidFill>
                  <a:srgbClr val="0D0D0D"/>
                </a:solidFill>
                <a:effectLst/>
                <a:latin typeface="Söhne"/>
              </a:rPr>
              <a:t>2.Special Character Removal</a:t>
            </a:r>
            <a:r>
              <a:rPr lang="en-US" b="0" i="0" dirty="0">
                <a:solidFill>
                  <a:srgbClr val="0D0D0D"/>
                </a:solidFill>
                <a:effectLst/>
                <a:latin typeface="Söhne"/>
              </a:rPr>
              <a:t>: Eliminate special characters such as "$" or "-", as they can impede numerical operations and distort data analysis results.</a:t>
            </a:r>
          </a:p>
          <a:p>
            <a:pPr algn="l"/>
            <a:endParaRPr lang="en-US" dirty="0">
              <a:solidFill>
                <a:srgbClr val="0D0D0D"/>
              </a:solidFill>
              <a:latin typeface="Söhne"/>
            </a:endParaRPr>
          </a:p>
          <a:p>
            <a:pPr algn="l"/>
            <a:r>
              <a:rPr lang="en-US" b="1" i="0" dirty="0">
                <a:solidFill>
                  <a:srgbClr val="0D0D0D"/>
                </a:solidFill>
                <a:effectLst/>
                <a:latin typeface="Söhne"/>
              </a:rPr>
              <a:t>3.Data Type Conversion</a:t>
            </a:r>
            <a:r>
              <a:rPr lang="en-US" b="0" i="0" dirty="0">
                <a:solidFill>
                  <a:srgbClr val="0D0D0D"/>
                </a:solidFill>
                <a:effectLst/>
                <a:latin typeface="Söhne"/>
              </a:rPr>
              <a:t>: Convert data types from object to numeric (integers or floats) as necessary to facilitate mathematical operations and visualization.</a:t>
            </a:r>
          </a:p>
          <a:p>
            <a:pPr algn="l"/>
            <a:endParaRPr lang="en-US" b="0" i="0" dirty="0">
              <a:solidFill>
                <a:srgbClr val="0D0D0D"/>
              </a:solidFill>
              <a:effectLst/>
              <a:latin typeface="Söhne"/>
            </a:endParaRPr>
          </a:p>
          <a:p>
            <a:pPr algn="l"/>
            <a:r>
              <a:rPr lang="en-US" b="1" i="0" dirty="0">
                <a:solidFill>
                  <a:srgbClr val="0D0D0D"/>
                </a:solidFill>
                <a:effectLst/>
                <a:latin typeface="Söhne"/>
              </a:rPr>
              <a:t>Challenge: Removing Commas</a:t>
            </a:r>
            <a:r>
              <a:rPr lang="en-US" b="0" i="0" dirty="0">
                <a:solidFill>
                  <a:srgbClr val="0D0D0D"/>
                </a:solidFill>
                <a:effectLst/>
                <a:latin typeface="Söhne"/>
              </a:rPr>
              <a:t>: As a challenge, strive to remove commas from numerical values. This step is crucial for mitigating data type inconsistencies and ensuring accurate numerical analysis.</a:t>
            </a:r>
          </a:p>
        </p:txBody>
      </p:sp>
      <p:sp>
        <p:nvSpPr>
          <p:cNvPr id="28" name="Right Triangle 27" descr="Abstract background of dark mesh">
            <a:extLst>
              <a:ext uri="{FF2B5EF4-FFF2-40B4-BE49-F238E27FC236}">
                <a16:creationId xmlns:a16="http://schemas.microsoft.com/office/drawing/2014/main" id="{F4D7DC3C-31BB-C7DE-627A-589522521371}"/>
              </a:ext>
            </a:extLst>
          </p:cNvPr>
          <p:cNvSpPr/>
          <p:nvPr/>
        </p:nvSpPr>
        <p:spPr>
          <a:xfrm rot="2312711">
            <a:off x="10371388" y="1458112"/>
            <a:ext cx="3329196" cy="4273483"/>
          </a:xfrm>
          <a:prstGeom prst="rtTriangle">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95868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DA4A48-0D34-8174-E03B-118B2ADC517B}"/>
              </a:ext>
            </a:extLst>
          </p:cNvPr>
          <p:cNvSpPr txBox="1"/>
          <p:nvPr/>
        </p:nvSpPr>
        <p:spPr>
          <a:xfrm>
            <a:off x="844422" y="2306235"/>
            <a:ext cx="6097554" cy="1477328"/>
          </a:xfrm>
          <a:prstGeom prst="rect">
            <a:avLst/>
          </a:prstGeom>
          <a:noFill/>
        </p:spPr>
        <p:txBody>
          <a:bodyPr wrap="square">
            <a:spAutoFit/>
          </a:bodyPr>
          <a:lstStyle/>
          <a:p>
            <a:pPr algn="l"/>
            <a:r>
              <a:rPr lang="en-US" b="0" i="0" dirty="0">
                <a:solidFill>
                  <a:srgbClr val="0D0D0D"/>
                </a:solidFill>
                <a:effectLst/>
                <a:latin typeface="Söhne"/>
              </a:rPr>
              <a:t>Exploratory Data Analysis (EDA) serves as a cornerstone in extracting actionable insights from the dataset. By visualizing sales and profit trends over time, this analysis aims to uncover patterns, identify areas for improvement, and support strategic decision-making.</a:t>
            </a:r>
          </a:p>
        </p:txBody>
      </p:sp>
      <p:sp>
        <p:nvSpPr>
          <p:cNvPr id="4" name="Parallelogram 3">
            <a:extLst>
              <a:ext uri="{FF2B5EF4-FFF2-40B4-BE49-F238E27FC236}">
                <a16:creationId xmlns:a16="http://schemas.microsoft.com/office/drawing/2014/main" id="{144890A5-7685-2406-A44E-D80A760653EE}"/>
              </a:ext>
            </a:extLst>
          </p:cNvPr>
          <p:cNvSpPr/>
          <p:nvPr/>
        </p:nvSpPr>
        <p:spPr>
          <a:xfrm>
            <a:off x="6428792" y="0"/>
            <a:ext cx="5763208" cy="6858000"/>
          </a:xfrm>
          <a:prstGeom prst="parallelogram">
            <a:avLst/>
          </a:prstGeom>
          <a:solidFill>
            <a:srgbClr val="C8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Parallelogram 4">
            <a:extLst>
              <a:ext uri="{FF2B5EF4-FFF2-40B4-BE49-F238E27FC236}">
                <a16:creationId xmlns:a16="http://schemas.microsoft.com/office/drawing/2014/main" id="{C165CB22-3A77-7B0E-A86F-683F7D30AD76}"/>
              </a:ext>
            </a:extLst>
          </p:cNvPr>
          <p:cNvSpPr/>
          <p:nvPr/>
        </p:nvSpPr>
        <p:spPr>
          <a:xfrm>
            <a:off x="6941976" y="298580"/>
            <a:ext cx="4674636" cy="6319933"/>
          </a:xfrm>
          <a:prstGeom prst="parallelogram">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Parallelogram 5">
            <a:extLst>
              <a:ext uri="{FF2B5EF4-FFF2-40B4-BE49-F238E27FC236}">
                <a16:creationId xmlns:a16="http://schemas.microsoft.com/office/drawing/2014/main" id="{EE1BC218-FEA7-6D8A-F583-9076493BC93F}"/>
              </a:ext>
            </a:extLst>
          </p:cNvPr>
          <p:cNvSpPr/>
          <p:nvPr/>
        </p:nvSpPr>
        <p:spPr>
          <a:xfrm>
            <a:off x="-242596" y="5570376"/>
            <a:ext cx="5645020" cy="391886"/>
          </a:xfrm>
          <a:prstGeom prst="parallelogram">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Parallelogram 6">
            <a:extLst>
              <a:ext uri="{FF2B5EF4-FFF2-40B4-BE49-F238E27FC236}">
                <a16:creationId xmlns:a16="http://schemas.microsoft.com/office/drawing/2014/main" id="{AB19B597-D571-9431-2A6A-24937119031A}"/>
              </a:ext>
            </a:extLst>
          </p:cNvPr>
          <p:cNvSpPr/>
          <p:nvPr/>
        </p:nvSpPr>
        <p:spPr>
          <a:xfrm>
            <a:off x="2093947" y="665199"/>
            <a:ext cx="4182446" cy="461078"/>
          </a:xfrm>
          <a:prstGeom prst="parallelogram">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0" i="0" dirty="0">
                <a:solidFill>
                  <a:schemeClr val="bg1"/>
                </a:solidFill>
                <a:effectLst/>
                <a:latin typeface="Söhne"/>
              </a:rPr>
              <a:t>Exploratory Data Analysis</a:t>
            </a:r>
            <a:endParaRPr lang="en-IN" sz="2400" dirty="0">
              <a:solidFill>
                <a:schemeClr val="bg1"/>
              </a:solidFill>
            </a:endParaRPr>
          </a:p>
        </p:txBody>
      </p:sp>
    </p:spTree>
    <p:extLst>
      <p:ext uri="{BB962C8B-B14F-4D97-AF65-F5344CB8AC3E}">
        <p14:creationId xmlns:p14="http://schemas.microsoft.com/office/powerpoint/2010/main" val="1490209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rallelogram 5">
            <a:extLst>
              <a:ext uri="{FF2B5EF4-FFF2-40B4-BE49-F238E27FC236}">
                <a16:creationId xmlns:a16="http://schemas.microsoft.com/office/drawing/2014/main" id="{EE1BC218-FEA7-6D8A-F583-9076493BC93F}"/>
              </a:ext>
            </a:extLst>
          </p:cNvPr>
          <p:cNvSpPr/>
          <p:nvPr/>
        </p:nvSpPr>
        <p:spPr>
          <a:xfrm>
            <a:off x="-298579" y="5934270"/>
            <a:ext cx="5645020" cy="391886"/>
          </a:xfrm>
          <a:prstGeom prst="parallelogram">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Parallelogram 1">
            <a:extLst>
              <a:ext uri="{FF2B5EF4-FFF2-40B4-BE49-F238E27FC236}">
                <a16:creationId xmlns:a16="http://schemas.microsoft.com/office/drawing/2014/main" id="{A13C26F1-115F-94F8-2D73-0BC653EB8F4F}"/>
              </a:ext>
            </a:extLst>
          </p:cNvPr>
          <p:cNvSpPr/>
          <p:nvPr/>
        </p:nvSpPr>
        <p:spPr>
          <a:xfrm>
            <a:off x="2941477" y="162512"/>
            <a:ext cx="3906416" cy="369332"/>
          </a:xfrm>
          <a:prstGeom prst="parallelogram">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13EB3A01-62B6-785E-E498-8245DB6996DA}"/>
              </a:ext>
            </a:extLst>
          </p:cNvPr>
          <p:cNvSpPr txBox="1"/>
          <p:nvPr/>
        </p:nvSpPr>
        <p:spPr>
          <a:xfrm>
            <a:off x="184281" y="4393459"/>
            <a:ext cx="5911719" cy="646331"/>
          </a:xfrm>
          <a:prstGeom prst="rect">
            <a:avLst/>
          </a:prstGeom>
          <a:noFill/>
        </p:spPr>
        <p:txBody>
          <a:bodyPr wrap="square">
            <a:spAutoFit/>
          </a:bodyPr>
          <a:lstStyle/>
          <a:p>
            <a:pPr algn="l"/>
            <a:r>
              <a:rPr lang="en-US" b="1" i="0" dirty="0">
                <a:effectLst/>
                <a:latin typeface="system-ui"/>
              </a:rPr>
              <a:t>We can see that highest sale is noticed in USA and in Canada and lowest sale is recorded in Mexico</a:t>
            </a:r>
          </a:p>
        </p:txBody>
      </p:sp>
      <p:pic>
        <p:nvPicPr>
          <p:cNvPr id="11" name="Picture 10">
            <a:extLst>
              <a:ext uri="{FF2B5EF4-FFF2-40B4-BE49-F238E27FC236}">
                <a16:creationId xmlns:a16="http://schemas.microsoft.com/office/drawing/2014/main" id="{3FF76E3A-6B4A-2D19-75F0-29C10D069121}"/>
              </a:ext>
            </a:extLst>
          </p:cNvPr>
          <p:cNvPicPr>
            <a:picLocks noChangeAspect="1"/>
          </p:cNvPicPr>
          <p:nvPr/>
        </p:nvPicPr>
        <p:blipFill>
          <a:blip r:embed="rId2"/>
          <a:stretch>
            <a:fillRect/>
          </a:stretch>
        </p:blipFill>
        <p:spPr>
          <a:xfrm>
            <a:off x="455927" y="624641"/>
            <a:ext cx="5401105" cy="3679800"/>
          </a:xfrm>
          <a:prstGeom prst="rect">
            <a:avLst/>
          </a:prstGeom>
        </p:spPr>
      </p:pic>
      <p:sp>
        <p:nvSpPr>
          <p:cNvPr id="13" name="TextBox 12">
            <a:extLst>
              <a:ext uri="{FF2B5EF4-FFF2-40B4-BE49-F238E27FC236}">
                <a16:creationId xmlns:a16="http://schemas.microsoft.com/office/drawing/2014/main" id="{A1549F9E-98F1-4BF0-AC7D-E97102E2AC46}"/>
              </a:ext>
            </a:extLst>
          </p:cNvPr>
          <p:cNvSpPr txBox="1"/>
          <p:nvPr/>
        </p:nvSpPr>
        <p:spPr>
          <a:xfrm>
            <a:off x="3515309" y="162512"/>
            <a:ext cx="3435997" cy="461665"/>
          </a:xfrm>
          <a:prstGeom prst="rect">
            <a:avLst/>
          </a:prstGeom>
          <a:noFill/>
        </p:spPr>
        <p:txBody>
          <a:bodyPr wrap="square">
            <a:spAutoFit/>
          </a:bodyPr>
          <a:lstStyle/>
          <a:p>
            <a:pPr algn="l"/>
            <a:r>
              <a:rPr lang="en-IN" sz="2400" b="1" i="0" dirty="0">
                <a:solidFill>
                  <a:schemeClr val="bg1"/>
                </a:solidFill>
                <a:effectLst/>
                <a:latin typeface="Times New Roman" panose="02020603050405020304" pitchFamily="18" charset="0"/>
                <a:cs typeface="Times New Roman" panose="02020603050405020304" pitchFamily="18" charset="0"/>
              </a:rPr>
              <a:t>Country wise Analysis</a:t>
            </a:r>
            <a:endParaRPr lang="en-IN" b="1" i="0" dirty="0">
              <a:solidFill>
                <a:schemeClr val="bg1"/>
              </a:solidFill>
              <a:effectLst/>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B8226D66-088E-0B8D-118F-330EB86B93DC}"/>
              </a:ext>
            </a:extLst>
          </p:cNvPr>
          <p:cNvPicPr>
            <a:picLocks noChangeAspect="1"/>
          </p:cNvPicPr>
          <p:nvPr/>
        </p:nvPicPr>
        <p:blipFill>
          <a:blip r:embed="rId3"/>
          <a:stretch>
            <a:fillRect/>
          </a:stretch>
        </p:blipFill>
        <p:spPr>
          <a:xfrm>
            <a:off x="6468498" y="624641"/>
            <a:ext cx="5406261" cy="3861615"/>
          </a:xfrm>
          <a:prstGeom prst="rect">
            <a:avLst/>
          </a:prstGeom>
        </p:spPr>
      </p:pic>
      <p:sp>
        <p:nvSpPr>
          <p:cNvPr id="17" name="TextBox 16">
            <a:extLst>
              <a:ext uri="{FF2B5EF4-FFF2-40B4-BE49-F238E27FC236}">
                <a16:creationId xmlns:a16="http://schemas.microsoft.com/office/drawing/2014/main" id="{4140391F-A196-F812-6417-DB95AF54001D}"/>
              </a:ext>
            </a:extLst>
          </p:cNvPr>
          <p:cNvSpPr txBox="1"/>
          <p:nvPr/>
        </p:nvSpPr>
        <p:spPr>
          <a:xfrm>
            <a:off x="6786466" y="4486256"/>
            <a:ext cx="5645020" cy="646331"/>
          </a:xfrm>
          <a:prstGeom prst="rect">
            <a:avLst/>
          </a:prstGeom>
          <a:noFill/>
        </p:spPr>
        <p:txBody>
          <a:bodyPr wrap="square">
            <a:spAutoFit/>
          </a:bodyPr>
          <a:lstStyle/>
          <a:p>
            <a:pPr algn="l"/>
            <a:r>
              <a:rPr lang="en-US" b="1" i="0" dirty="0">
                <a:effectLst/>
                <a:latin typeface="system-ui"/>
              </a:rPr>
              <a:t>We can see that Sales is more than the COGS(Cost of Gross Sale) it means company is in profit</a:t>
            </a:r>
          </a:p>
        </p:txBody>
      </p:sp>
    </p:spTree>
    <p:extLst>
      <p:ext uri="{BB962C8B-B14F-4D97-AF65-F5344CB8AC3E}">
        <p14:creationId xmlns:p14="http://schemas.microsoft.com/office/powerpoint/2010/main" val="824547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rallelogram 5">
            <a:extLst>
              <a:ext uri="{FF2B5EF4-FFF2-40B4-BE49-F238E27FC236}">
                <a16:creationId xmlns:a16="http://schemas.microsoft.com/office/drawing/2014/main" id="{EE1BC218-FEA7-6D8A-F583-9076493BC93F}"/>
              </a:ext>
            </a:extLst>
          </p:cNvPr>
          <p:cNvSpPr/>
          <p:nvPr/>
        </p:nvSpPr>
        <p:spPr>
          <a:xfrm>
            <a:off x="-186612" y="6083560"/>
            <a:ext cx="5645020" cy="391886"/>
          </a:xfrm>
          <a:prstGeom prst="parallelogram">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Parallelogram 1">
            <a:extLst>
              <a:ext uri="{FF2B5EF4-FFF2-40B4-BE49-F238E27FC236}">
                <a16:creationId xmlns:a16="http://schemas.microsoft.com/office/drawing/2014/main" id="{86AA0F46-91E1-B969-770B-221DE86EF617}"/>
              </a:ext>
            </a:extLst>
          </p:cNvPr>
          <p:cNvSpPr/>
          <p:nvPr/>
        </p:nvSpPr>
        <p:spPr>
          <a:xfrm>
            <a:off x="4142792" y="382554"/>
            <a:ext cx="3694922" cy="391886"/>
          </a:xfrm>
          <a:prstGeom prst="parallelogram">
            <a:avLst/>
          </a:prstGeom>
          <a:solidFill>
            <a:srgbClr val="C8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Country Wise Analysis</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4921FF3-20B4-00C4-3CCF-C3B28A189257}"/>
              </a:ext>
            </a:extLst>
          </p:cNvPr>
          <p:cNvPicPr>
            <a:picLocks noChangeAspect="1"/>
          </p:cNvPicPr>
          <p:nvPr/>
        </p:nvPicPr>
        <p:blipFill>
          <a:blip r:embed="rId2"/>
          <a:stretch>
            <a:fillRect/>
          </a:stretch>
        </p:blipFill>
        <p:spPr>
          <a:xfrm>
            <a:off x="3700716" y="1107229"/>
            <a:ext cx="4370264" cy="3588530"/>
          </a:xfrm>
          <a:prstGeom prst="rect">
            <a:avLst/>
          </a:prstGeom>
        </p:spPr>
      </p:pic>
      <p:sp>
        <p:nvSpPr>
          <p:cNvPr id="11" name="TextBox 10">
            <a:extLst>
              <a:ext uri="{FF2B5EF4-FFF2-40B4-BE49-F238E27FC236}">
                <a16:creationId xmlns:a16="http://schemas.microsoft.com/office/drawing/2014/main" id="{7B454E93-FF50-29F9-E4A9-600092157BDC}"/>
              </a:ext>
            </a:extLst>
          </p:cNvPr>
          <p:cNvSpPr txBox="1"/>
          <p:nvPr/>
        </p:nvSpPr>
        <p:spPr>
          <a:xfrm>
            <a:off x="886408" y="4841329"/>
            <a:ext cx="6195526" cy="646331"/>
          </a:xfrm>
          <a:prstGeom prst="rect">
            <a:avLst/>
          </a:prstGeom>
          <a:noFill/>
        </p:spPr>
        <p:txBody>
          <a:bodyPr wrap="square">
            <a:spAutoFit/>
          </a:bodyPr>
          <a:lstStyle/>
          <a:p>
            <a:pPr algn="l"/>
            <a:r>
              <a:rPr lang="en-US" b="1" i="0" dirty="0">
                <a:effectLst/>
                <a:latin typeface="system-ui"/>
              </a:rPr>
              <a:t>We can see that highest </a:t>
            </a:r>
            <a:r>
              <a:rPr lang="en-US" b="1" dirty="0">
                <a:latin typeface="system-ui"/>
              </a:rPr>
              <a:t>Profit</a:t>
            </a:r>
            <a:r>
              <a:rPr lang="en-US" b="1" i="0" dirty="0">
                <a:effectLst/>
                <a:latin typeface="system-ui"/>
              </a:rPr>
              <a:t> is noticed in </a:t>
            </a:r>
            <a:r>
              <a:rPr lang="en-US" b="1" dirty="0">
                <a:latin typeface="system-ui"/>
              </a:rPr>
              <a:t>France</a:t>
            </a:r>
            <a:r>
              <a:rPr lang="en-US" b="1" i="0" dirty="0">
                <a:effectLst/>
                <a:latin typeface="system-ui"/>
              </a:rPr>
              <a:t> and </a:t>
            </a:r>
            <a:r>
              <a:rPr lang="en-US" b="1" dirty="0">
                <a:latin typeface="system-ui"/>
              </a:rPr>
              <a:t>Germany</a:t>
            </a:r>
            <a:r>
              <a:rPr lang="en-US" b="1" i="0" dirty="0">
                <a:effectLst/>
                <a:latin typeface="system-ui"/>
              </a:rPr>
              <a:t> and lowest sale is recorded in USA</a:t>
            </a:r>
          </a:p>
        </p:txBody>
      </p:sp>
    </p:spTree>
    <p:extLst>
      <p:ext uri="{BB962C8B-B14F-4D97-AF65-F5344CB8AC3E}">
        <p14:creationId xmlns:p14="http://schemas.microsoft.com/office/powerpoint/2010/main" val="288126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rallelogram 5">
            <a:extLst>
              <a:ext uri="{FF2B5EF4-FFF2-40B4-BE49-F238E27FC236}">
                <a16:creationId xmlns:a16="http://schemas.microsoft.com/office/drawing/2014/main" id="{EE1BC218-FEA7-6D8A-F583-9076493BC93F}"/>
              </a:ext>
            </a:extLst>
          </p:cNvPr>
          <p:cNvSpPr/>
          <p:nvPr/>
        </p:nvSpPr>
        <p:spPr>
          <a:xfrm>
            <a:off x="-186612" y="6083560"/>
            <a:ext cx="5645020" cy="391886"/>
          </a:xfrm>
          <a:prstGeom prst="parallelogram">
            <a:avLst/>
          </a:prstGeom>
          <a:solidFill>
            <a:srgbClr val="9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Parallelogram 1">
            <a:extLst>
              <a:ext uri="{FF2B5EF4-FFF2-40B4-BE49-F238E27FC236}">
                <a16:creationId xmlns:a16="http://schemas.microsoft.com/office/drawing/2014/main" id="{86AA0F46-91E1-B969-770B-221DE86EF617}"/>
              </a:ext>
            </a:extLst>
          </p:cNvPr>
          <p:cNvSpPr/>
          <p:nvPr/>
        </p:nvSpPr>
        <p:spPr>
          <a:xfrm>
            <a:off x="4142792" y="382554"/>
            <a:ext cx="3694922" cy="391886"/>
          </a:xfrm>
          <a:prstGeom prst="parallelogram">
            <a:avLst/>
          </a:prstGeom>
          <a:solidFill>
            <a:srgbClr val="C8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Product Wise Analysis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C0B2198-195F-94D5-D906-FCA125F0D5C1}"/>
              </a:ext>
            </a:extLst>
          </p:cNvPr>
          <p:cNvPicPr>
            <a:picLocks noChangeAspect="1"/>
          </p:cNvPicPr>
          <p:nvPr/>
        </p:nvPicPr>
        <p:blipFill>
          <a:blip r:embed="rId2"/>
          <a:stretch>
            <a:fillRect/>
          </a:stretch>
        </p:blipFill>
        <p:spPr>
          <a:xfrm>
            <a:off x="99483" y="841754"/>
            <a:ext cx="5890770" cy="3932261"/>
          </a:xfrm>
          <a:prstGeom prst="rect">
            <a:avLst/>
          </a:prstGeom>
        </p:spPr>
      </p:pic>
      <p:sp>
        <p:nvSpPr>
          <p:cNvPr id="7" name="TextBox 6">
            <a:extLst>
              <a:ext uri="{FF2B5EF4-FFF2-40B4-BE49-F238E27FC236}">
                <a16:creationId xmlns:a16="http://schemas.microsoft.com/office/drawing/2014/main" id="{9F8659ED-3AFA-1D6B-9DF7-18A7EBF36A82}"/>
              </a:ext>
            </a:extLst>
          </p:cNvPr>
          <p:cNvSpPr txBox="1"/>
          <p:nvPr/>
        </p:nvSpPr>
        <p:spPr>
          <a:xfrm>
            <a:off x="410547" y="4841329"/>
            <a:ext cx="5890770" cy="923330"/>
          </a:xfrm>
          <a:prstGeom prst="rect">
            <a:avLst/>
          </a:prstGeom>
          <a:noFill/>
        </p:spPr>
        <p:txBody>
          <a:bodyPr wrap="square">
            <a:spAutoFit/>
          </a:bodyPr>
          <a:lstStyle/>
          <a:p>
            <a:r>
              <a:rPr lang="en-IN" b="1" dirty="0">
                <a:latin typeface="system-ui"/>
              </a:rPr>
              <a:t>From above figure we can see that Product 'Amarilla' and product 'VTT' has negative gross margin and product 'Velo' has very low margin</a:t>
            </a:r>
          </a:p>
        </p:txBody>
      </p:sp>
      <p:pic>
        <p:nvPicPr>
          <p:cNvPr id="10" name="Picture 9">
            <a:extLst>
              <a:ext uri="{FF2B5EF4-FFF2-40B4-BE49-F238E27FC236}">
                <a16:creationId xmlns:a16="http://schemas.microsoft.com/office/drawing/2014/main" id="{F0E87259-3006-03B8-083B-4B9E5A7C910F}"/>
              </a:ext>
            </a:extLst>
          </p:cNvPr>
          <p:cNvPicPr>
            <a:picLocks noChangeAspect="1"/>
          </p:cNvPicPr>
          <p:nvPr/>
        </p:nvPicPr>
        <p:blipFill>
          <a:blip r:embed="rId3"/>
          <a:stretch>
            <a:fillRect/>
          </a:stretch>
        </p:blipFill>
        <p:spPr>
          <a:xfrm>
            <a:off x="6885991" y="983295"/>
            <a:ext cx="4714509" cy="3790719"/>
          </a:xfrm>
          <a:prstGeom prst="rect">
            <a:avLst/>
          </a:prstGeom>
        </p:spPr>
      </p:pic>
      <p:sp>
        <p:nvSpPr>
          <p:cNvPr id="13" name="TextBox 12">
            <a:extLst>
              <a:ext uri="{FF2B5EF4-FFF2-40B4-BE49-F238E27FC236}">
                <a16:creationId xmlns:a16="http://schemas.microsoft.com/office/drawing/2014/main" id="{89598D52-4551-41E3-338A-6CC6E7B96899}"/>
              </a:ext>
            </a:extLst>
          </p:cNvPr>
          <p:cNvSpPr txBox="1"/>
          <p:nvPr/>
        </p:nvSpPr>
        <p:spPr>
          <a:xfrm>
            <a:off x="6456782" y="4841329"/>
            <a:ext cx="5570377" cy="646331"/>
          </a:xfrm>
          <a:prstGeom prst="rect">
            <a:avLst/>
          </a:prstGeom>
          <a:noFill/>
        </p:spPr>
        <p:txBody>
          <a:bodyPr wrap="square">
            <a:spAutoFit/>
          </a:bodyPr>
          <a:lstStyle/>
          <a:p>
            <a:r>
              <a:rPr lang="en-US" b="1" i="0" dirty="0">
                <a:effectLst/>
                <a:latin typeface="system-ui"/>
              </a:rPr>
              <a:t>From here we can see that Paseo has highest profit and Montana have low profit</a:t>
            </a:r>
            <a:endParaRPr lang="en-IN" b="1" dirty="0"/>
          </a:p>
        </p:txBody>
      </p:sp>
    </p:spTree>
    <p:extLst>
      <p:ext uri="{BB962C8B-B14F-4D97-AF65-F5344CB8AC3E}">
        <p14:creationId xmlns:p14="http://schemas.microsoft.com/office/powerpoint/2010/main" val="2230498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2230</TotalTime>
  <Words>774</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Söhne</vt:lpstr>
      <vt:lpstr>system-ui</vt:lpstr>
      <vt:lpstr>Times New Roman</vt:lpstr>
      <vt:lpstr>var(--jp-content-font-family)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kanishka salvi</dc:creator>
  <cp:lastModifiedBy>kanishka salvi</cp:lastModifiedBy>
  <cp:revision>3</cp:revision>
  <dcterms:created xsi:type="dcterms:W3CDTF">2024-03-15T06:38:21Z</dcterms:created>
  <dcterms:modified xsi:type="dcterms:W3CDTF">2024-03-17T16:35:44Z</dcterms:modified>
</cp:coreProperties>
</file>