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0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68096" y="2438400"/>
            <a:ext cx="1068133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Kanishkashree D</a:t>
            </a:r>
            <a:endParaRPr sz="3600" spc="15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BED88A-5D5B-B84E-B97E-0113875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3263" y="3082080"/>
            <a:ext cx="4191000" cy="369332"/>
          </a:xfrm>
        </p:spPr>
        <p:txBody>
          <a:bodyPr/>
          <a:lstStyle/>
          <a:p>
            <a:r>
              <a:rPr lang="en-IN" sz="2400" b="1" dirty="0">
                <a:solidFill>
                  <a:srgbClr val="00B050"/>
                </a:solidFill>
              </a:rPr>
              <a:t>Final Project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1883" y="659130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859CCB-DFBA-A63C-C168-573A7176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6995" y="2150426"/>
            <a:ext cx="6248400" cy="14773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rainfall for tomorrow vs. actual rainfall.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in a tabular format showcasing the actual rainfall and the model's prediction.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4666" y="136524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/>
              <a:t>PROJECT</a:t>
            </a:r>
            <a:r>
              <a:rPr sz="3600" spc="-85" dirty="0"/>
              <a:t> </a:t>
            </a:r>
            <a:r>
              <a:rPr sz="3600" spc="25" dirty="0"/>
              <a:t>TITLE</a:t>
            </a:r>
            <a:endParaRPr sz="36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2D5B64-4113-7655-58F9-04CB9EEB4B8F}"/>
              </a:ext>
            </a:extLst>
          </p:cNvPr>
          <p:cNvSpPr txBox="1"/>
          <p:nvPr/>
        </p:nvSpPr>
        <p:spPr>
          <a:xfrm>
            <a:off x="3461671" y="2432165"/>
            <a:ext cx="6783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21814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3183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507851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69489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32039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55914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41337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17951" y="565693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A1E6919-20C2-BDF7-7F49-58B3A2B4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115" y="1676400"/>
            <a:ext cx="3562350" cy="25853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Conclusion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1498" y="733289"/>
            <a:ext cx="655986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/>
              <a:t>P</a:t>
            </a:r>
            <a:r>
              <a:rPr sz="4000" spc="15" dirty="0"/>
              <a:t>ROB</a:t>
            </a:r>
            <a:r>
              <a:rPr sz="4000" spc="55" dirty="0"/>
              <a:t>L</a:t>
            </a:r>
            <a:r>
              <a:rPr sz="4000" spc="-20" dirty="0"/>
              <a:t>E</a:t>
            </a:r>
            <a:r>
              <a:rPr sz="4000" spc="20" dirty="0"/>
              <a:t>M</a:t>
            </a:r>
            <a:r>
              <a:rPr sz="4000" dirty="0"/>
              <a:t>	</a:t>
            </a:r>
            <a:r>
              <a:rPr sz="4000" spc="10" dirty="0"/>
              <a:t>S</a:t>
            </a:r>
            <a:r>
              <a:rPr sz="4000" spc="-370" dirty="0"/>
              <a:t>T</a:t>
            </a:r>
            <a:r>
              <a:rPr sz="4000" spc="-375" dirty="0"/>
              <a:t>A</a:t>
            </a:r>
            <a:r>
              <a:rPr sz="4000" spc="15" dirty="0"/>
              <a:t>T</a:t>
            </a:r>
            <a:r>
              <a:rPr sz="4000" spc="-10" dirty="0"/>
              <a:t>E</a:t>
            </a:r>
            <a:r>
              <a:rPr sz="4000" spc="-20" dirty="0"/>
              <a:t>ME</a:t>
            </a:r>
            <a:r>
              <a:rPr sz="4000" spc="10" dirty="0"/>
              <a:t>NT</a:t>
            </a:r>
            <a:endParaRPr sz="4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5AAF92-E96D-01A4-EAEB-76139B62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2310765"/>
            <a:ext cx="6172200" cy="21544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rainfall patterns impact various sectors. Can we develop a reliable model to predict rainfall, aiding in better planning and decision-making?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2881" y="838200"/>
            <a:ext cx="564546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	</a:t>
            </a:r>
            <a:r>
              <a:rPr sz="4000" spc="-20" dirty="0"/>
              <a:t>OVERVIEW</a:t>
            </a:r>
            <a:endParaRPr sz="4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9FD90D-E62A-F2DC-975A-C538A5AE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133600"/>
            <a:ext cx="5857875" cy="1600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machine learning model to predict rainfall based on historical data, meteorological factors, and geographical features.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885581"/>
            <a:ext cx="1068133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 dirty="0"/>
              <a:t>U</a:t>
            </a:r>
            <a:r>
              <a:rPr sz="3600" spc="10" dirty="0"/>
              <a:t>S</a:t>
            </a:r>
            <a:r>
              <a:rPr sz="3600" spc="-25" dirty="0"/>
              <a:t>E</a:t>
            </a:r>
            <a:r>
              <a:rPr sz="3600" spc="-10" dirty="0"/>
              <a:t>R</a:t>
            </a:r>
            <a:r>
              <a:rPr sz="3600" spc="5" dirty="0"/>
              <a:t>S?</a:t>
            </a:r>
            <a:endParaRPr sz="3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C94F65-D9F7-EF9A-C7CD-79AFBE59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2273411"/>
            <a:ext cx="6081386" cy="14043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Farmers, urban planners, disaster management agencies, and policymakers reliant on accurate rainfall forecasts for decision-making.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520065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798A98-AB57-AFE4-1370-CA89BBA3E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600" y="2201784"/>
            <a:ext cx="7315200" cy="11079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offers precise rainfall predictions, enabling stakeholders to plan effectively, reduce risks, and optimize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8989" y="65913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40179E-B10D-9ECE-D294-877C0278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57400"/>
            <a:ext cx="5410200" cy="14667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updates, user-friendly interface, and customizable alerts for tailored decision support.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85836" y="1371011"/>
            <a:ext cx="33039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Trebuchet MS"/>
                <a:cs typeface="Trebuchet MS"/>
              </a:rPr>
              <a:t>Teams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cam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add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wireframes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3301AF-8882-A8FC-E8A3-7E0B63800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2340974"/>
            <a:ext cx="8763000" cy="11079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advanced machine learning algorithms like Random Forest and Gradient Boosting on a comprehensive dataset comprising meteorological and geographical variables.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235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Trebuchet MS</vt:lpstr>
      <vt:lpstr>Wingdings</vt:lpstr>
      <vt:lpstr>Office Theme</vt:lpstr>
      <vt:lpstr>Kanishkashree D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Kanishkashree D</dc:title>
  <cp:lastModifiedBy>kanishkashree d</cp:lastModifiedBy>
  <cp:revision>4</cp:revision>
  <dcterms:created xsi:type="dcterms:W3CDTF">2024-04-04T16:38:46Z</dcterms:created>
  <dcterms:modified xsi:type="dcterms:W3CDTF">2024-04-04T17:14:35Z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