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674-A4CA-4BCF-9848-CA1938C24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3EF70-1D52-4D54-A444-5F9A0F3DA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97F0-1A2D-48DA-8E71-51AA7A1F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D668-203C-484A-AEBC-CFF8625A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661F-7BFB-474A-8481-CA86C01A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A79-AFBD-4870-BA42-AD237BC2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1CBBC-459F-4C23-8980-F39980A9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4B521-0F60-4F8C-883D-3FE5B6F6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35C95-4077-4D17-86AF-EF0498CC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40F5-55F4-4A1B-BC2D-00153D15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89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8ACC6-9C66-4DA3-BD0A-32C38588B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5676D-F89A-4A8F-B1CE-2FFCB4109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84A1-F9E8-4D66-BB85-619F0225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6012-2E5A-451C-8CF6-2C241FB7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E6C3-F4CB-4BF7-9617-FAC654A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0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7AA-EE4C-402A-8C08-399BF6A6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5C5F-5924-49DA-BF6F-6B780026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C7369-D29C-4E38-A9D2-414EAA31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E32A-31AA-418A-9BE2-68228096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05B0-F108-4974-AFD2-BC2F38E7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099F-079B-407E-9A94-C4381329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D0E92-F26F-4E5B-ACB0-AFDFBD35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D18D-2F36-4A73-AF05-3B47AF26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DFC7-30A6-44C6-93F2-F31BD2A9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4420-B450-4068-9873-B7CC8C67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2AFD-8DB8-413A-AEEA-EAFAD45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59EE-7ACF-4808-8CF0-6ACE79E14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AC49B-46DF-46EA-BF9F-B3752448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F91A-C2E1-46AC-A5F8-D8158899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2196-659C-40A0-BABE-12B8C556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27C-C9D2-44D8-B70A-F61FD349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407A-4FA1-4BA9-8D74-D21A7F1E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BAEE9-34F1-483B-B9A6-5DEF22A3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EF4C-DFE5-4208-945F-D0E86929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8D5B8-EAFB-4239-BCFC-A5E9F7A1C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32171-9E41-438E-B609-08709652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E885C-03F2-4E29-AAD4-128BCA22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6EA0A-AF3D-438A-9366-F1C6C5FC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1131E-DFE4-49F8-8B12-C676570F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5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FB1B-8F45-4AB8-955C-C936CD71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D2299-012D-4CC6-ABDD-B619C2BC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DD09D-C7F2-4969-ACD8-DD686316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4C97C-F835-4D8B-A974-87906AB9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6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F82D0-A4EE-4CE0-B247-2DB92FAB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1118-63B8-4D21-9018-887227B5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BD408-A4B3-4E6B-A4E5-3FAC999F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2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3DC3-B494-47B3-85F7-F9FB9548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DCEE-A268-4627-A52F-5EF33132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13BCD-E9BB-46D5-903E-665268CB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75FEB-4165-40E3-840B-7D529A92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B408-4A4D-4E62-BB67-B9E01AC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A7B9-1057-4A2E-8E92-814168D2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3347-FCF2-4EDA-B947-B18EA6D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8317C-FB8B-4DDD-806C-2E0A85142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47438-DD83-4C96-99E4-A81E5995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CC29F-C95D-4EF7-8A37-DF42DDFC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68647-4343-497F-9089-66F19425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402F-10D0-4EF2-ACAB-5979E77A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0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3E7B6-7C6F-4FF3-BF86-06465EC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A369F-7D5F-424A-BE50-C37904D0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B29C0-83AB-43FE-87DF-41274454A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0A40-027C-4E56-9F4C-7665BD88D506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0B293-5A6A-4136-BE6A-2C99F45C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CCDB-D94D-440E-8D5E-049CF72A4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8DC6-913F-4CD6-A13A-F7BFDA1C6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e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16A2B2-50A2-4971-B519-83550AF5B226}"/>
              </a:ext>
            </a:extLst>
          </p:cNvPr>
          <p:cNvGrpSpPr/>
          <p:nvPr/>
        </p:nvGrpSpPr>
        <p:grpSpPr>
          <a:xfrm>
            <a:off x="2836182" y="1136342"/>
            <a:ext cx="6130264" cy="3840348"/>
            <a:chOff x="3963647" y="1129248"/>
            <a:chExt cx="7209450" cy="46863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19FB3A-3FE1-42DA-A925-46AD77416BF3}"/>
                </a:ext>
              </a:extLst>
            </p:cNvPr>
            <p:cNvSpPr/>
            <p:nvPr/>
          </p:nvSpPr>
          <p:spPr>
            <a:xfrm>
              <a:off x="3963647" y="1129248"/>
              <a:ext cx="7209450" cy="4686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38D694A-F636-4884-8E3B-A3C501D4A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3647" y="1129248"/>
              <a:ext cx="330200" cy="3302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84EB64E-6468-4615-9302-18EAB4F1B772}"/>
              </a:ext>
            </a:extLst>
          </p:cNvPr>
          <p:cNvSpPr txBox="1"/>
          <p:nvPr/>
        </p:nvSpPr>
        <p:spPr>
          <a:xfrm>
            <a:off x="5136969" y="4446609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Redshift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4F037DB-30A3-43B3-8906-C50C8A65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7075" y="3612497"/>
            <a:ext cx="711200" cy="711200"/>
          </a:xfrm>
          <a:prstGeom prst="rect">
            <a:avLst/>
          </a:prstGeom>
        </p:spPr>
      </p:pic>
      <p:pic>
        <p:nvPicPr>
          <p:cNvPr id="31" name="Picture 6" descr="sql-workbench/workbench: SQL Workbench/J Git Repository ...">
            <a:extLst>
              <a:ext uri="{FF2B5EF4-FFF2-40B4-BE49-F238E27FC236}">
                <a16:creationId xmlns:a16="http://schemas.microsoft.com/office/drawing/2014/main" id="{791C3C0E-4B85-48DB-BA5E-B4339A5E5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89" y="5570690"/>
            <a:ext cx="759651" cy="75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07C830-A5EC-4E0F-BB4F-44265CC94728}"/>
              </a:ext>
            </a:extLst>
          </p:cNvPr>
          <p:cNvSpPr txBox="1"/>
          <p:nvPr/>
        </p:nvSpPr>
        <p:spPr>
          <a:xfrm>
            <a:off x="5136969" y="6390425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JDBC Connector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16740776-1B36-4927-A734-408E97C86703}"/>
              </a:ext>
            </a:extLst>
          </p:cNvPr>
          <p:cNvSpPr/>
          <p:nvPr/>
        </p:nvSpPr>
        <p:spPr>
          <a:xfrm rot="10800000">
            <a:off x="4575982" y="4068292"/>
            <a:ext cx="759651" cy="16423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5B766145-AC74-45A1-86B0-8930B9845301}"/>
              </a:ext>
            </a:extLst>
          </p:cNvPr>
          <p:cNvSpPr/>
          <p:nvPr/>
        </p:nvSpPr>
        <p:spPr>
          <a:xfrm>
            <a:off x="6472333" y="4068292"/>
            <a:ext cx="759651" cy="18317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357F28-0FC8-497B-93DE-E47823CDC1D6}"/>
              </a:ext>
            </a:extLst>
          </p:cNvPr>
          <p:cNvSpPr txBox="1"/>
          <p:nvPr/>
        </p:nvSpPr>
        <p:spPr>
          <a:xfrm rot="17509241">
            <a:off x="3596217" y="4411812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SQL Query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6DCC1F3-B39C-4B09-93F6-4B3975241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3508" y="2491159"/>
            <a:ext cx="711200" cy="711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3B39BB-E752-48E2-8286-BF6FF1E336ED}"/>
              </a:ext>
            </a:extLst>
          </p:cNvPr>
          <p:cNvSpPr txBox="1"/>
          <p:nvPr/>
        </p:nvSpPr>
        <p:spPr>
          <a:xfrm>
            <a:off x="2466567" y="3354901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316BF8-B822-42C3-A5EC-FF2242A67335}"/>
              </a:ext>
            </a:extLst>
          </p:cNvPr>
          <p:cNvSpPr txBox="1"/>
          <p:nvPr/>
        </p:nvSpPr>
        <p:spPr>
          <a:xfrm>
            <a:off x="4751388" y="21776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01827A33-710B-491C-88C8-E8B6EC36B0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740" y="1429311"/>
            <a:ext cx="711200" cy="711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9365D73-C5E7-4948-88B0-9C32CC61F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74918" y="1406934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7706A1C-DDAC-492B-A5EC-9A9D723D251E}"/>
              </a:ext>
            </a:extLst>
          </p:cNvPr>
          <p:cNvSpPr txBox="1"/>
          <p:nvPr/>
        </p:nvSpPr>
        <p:spPr>
          <a:xfrm>
            <a:off x="7448308" y="1934594"/>
            <a:ext cx="11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Backup S3 Bucket</a:t>
            </a:r>
          </a:p>
        </p:txBody>
      </p:sp>
      <p:pic>
        <p:nvPicPr>
          <p:cNvPr id="42" name="Picture 10" descr="Tableau Logo for website - Sybyl">
            <a:extLst>
              <a:ext uri="{FF2B5EF4-FFF2-40B4-BE49-F238E27FC236}">
                <a16:creationId xmlns:a16="http://schemas.microsoft.com/office/drawing/2014/main" id="{4F16D70C-3D0E-4A29-84EF-C6504B7E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309" y="3297882"/>
            <a:ext cx="998149" cy="99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534273F-5FED-49D8-8C09-F1B5969BAFE9}"/>
              </a:ext>
            </a:extLst>
          </p:cNvPr>
          <p:cNvSpPr txBox="1"/>
          <p:nvPr/>
        </p:nvSpPr>
        <p:spPr>
          <a:xfrm>
            <a:off x="10146093" y="420101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 Series Forecast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26148C1-B9A6-43A7-9B75-E46FA9A872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41445" y="3489813"/>
            <a:ext cx="711200" cy="711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58E2971-DF1C-4673-A5F6-076BFBD5AF54}"/>
              </a:ext>
            </a:extLst>
          </p:cNvPr>
          <p:cNvSpPr txBox="1"/>
          <p:nvPr/>
        </p:nvSpPr>
        <p:spPr>
          <a:xfrm>
            <a:off x="8582849" y="425428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 Tool</a:t>
            </a:r>
          </a:p>
        </p:txBody>
      </p:sp>
      <p:pic>
        <p:nvPicPr>
          <p:cNvPr id="49" name="Picture 4" descr="Spreadsheet Documentation | Alpha Vantage">
            <a:extLst>
              <a:ext uri="{FF2B5EF4-FFF2-40B4-BE49-F238E27FC236}">
                <a16:creationId xmlns:a16="http://schemas.microsoft.com/office/drawing/2014/main" id="{BA25145A-E236-43BA-B891-B1AEF184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1" y="151706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0ACB40B-5B3A-4B4A-8F80-7A70707868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0891" y="2581877"/>
            <a:ext cx="774259" cy="87180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1A3C1C-9B67-431E-85AF-9233D8A2EC86}"/>
              </a:ext>
            </a:extLst>
          </p:cNvPr>
          <p:cNvSpPr txBox="1"/>
          <p:nvPr/>
        </p:nvSpPr>
        <p:spPr>
          <a:xfrm>
            <a:off x="-187941" y="3580702"/>
            <a:ext cx="181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Python Script</a:t>
            </a:r>
          </a:p>
          <a:p>
            <a:pPr algn="ctr"/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476F4-36DD-4A42-B155-6028DA99B087}"/>
              </a:ext>
            </a:extLst>
          </p:cNvPr>
          <p:cNvSpPr txBox="1"/>
          <p:nvPr/>
        </p:nvSpPr>
        <p:spPr>
          <a:xfrm>
            <a:off x="-142105" y="99645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Stock Rest API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239D3C0-D969-4810-ABD9-8FC3B0A14401}"/>
              </a:ext>
            </a:extLst>
          </p:cNvPr>
          <p:cNvSpPr/>
          <p:nvPr/>
        </p:nvSpPr>
        <p:spPr>
          <a:xfrm>
            <a:off x="485061" y="1397418"/>
            <a:ext cx="310357" cy="871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293B425F-6262-4287-B156-ED5495E1C93C}"/>
              </a:ext>
            </a:extLst>
          </p:cNvPr>
          <p:cNvSpPr/>
          <p:nvPr/>
        </p:nvSpPr>
        <p:spPr>
          <a:xfrm>
            <a:off x="5721504" y="2485416"/>
            <a:ext cx="250415" cy="968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C021E8-2E1F-4123-9DEE-914B2F1EEE04}"/>
              </a:ext>
            </a:extLst>
          </p:cNvPr>
          <p:cNvSpPr txBox="1"/>
          <p:nvPr/>
        </p:nvSpPr>
        <p:spPr>
          <a:xfrm rot="3666687">
            <a:off x="6506071" y="4273420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Results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47E0569-06EA-4125-862D-7AA56E4FC414}"/>
              </a:ext>
            </a:extLst>
          </p:cNvPr>
          <p:cNvSpPr/>
          <p:nvPr/>
        </p:nvSpPr>
        <p:spPr>
          <a:xfrm>
            <a:off x="1599263" y="2869015"/>
            <a:ext cx="1460237" cy="20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00A47407-D7D5-4B96-8DE3-2908FEACF5B7}"/>
              </a:ext>
            </a:extLst>
          </p:cNvPr>
          <p:cNvSpPr/>
          <p:nvPr/>
        </p:nvSpPr>
        <p:spPr>
          <a:xfrm rot="2635488">
            <a:off x="6846327" y="2403674"/>
            <a:ext cx="259204" cy="10750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10621BD-72E6-4E18-A865-CA52BBAEADDF}"/>
              </a:ext>
            </a:extLst>
          </p:cNvPr>
          <p:cNvSpPr/>
          <p:nvPr/>
        </p:nvSpPr>
        <p:spPr>
          <a:xfrm>
            <a:off x="7066213" y="3672513"/>
            <a:ext cx="2112965" cy="201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85745FB5-3C5F-40FC-8391-81D38AD38A0B}"/>
              </a:ext>
            </a:extLst>
          </p:cNvPr>
          <p:cNvSpPr/>
          <p:nvPr/>
        </p:nvSpPr>
        <p:spPr>
          <a:xfrm rot="7402511">
            <a:off x="4792476" y="2807614"/>
            <a:ext cx="259204" cy="10750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9005D26-858F-495A-BD4D-E0F4DAD0CE53}"/>
              </a:ext>
            </a:extLst>
          </p:cNvPr>
          <p:cNvSpPr/>
          <p:nvPr/>
        </p:nvSpPr>
        <p:spPr>
          <a:xfrm>
            <a:off x="10305047" y="3580702"/>
            <a:ext cx="356753" cy="224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32306-947D-47B3-884D-73D7376EFF76}"/>
              </a:ext>
            </a:extLst>
          </p:cNvPr>
          <p:cNvSpPr txBox="1"/>
          <p:nvPr/>
        </p:nvSpPr>
        <p:spPr>
          <a:xfrm>
            <a:off x="473029" y="152469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Extract json from API</a:t>
            </a:r>
          </a:p>
          <a:p>
            <a:pPr algn="ctr"/>
            <a:r>
              <a:rPr lang="en-US" sz="1400" dirty="0"/>
              <a:t>Using Python Script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F70782-4556-409B-9672-1B9F53AE53A1}"/>
              </a:ext>
            </a:extLst>
          </p:cNvPr>
          <p:cNvSpPr txBox="1"/>
          <p:nvPr/>
        </p:nvSpPr>
        <p:spPr>
          <a:xfrm>
            <a:off x="842724" y="312024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Writing data to Kinesis Delivery Stream</a:t>
            </a:r>
          </a:p>
        </p:txBody>
      </p:sp>
    </p:spTree>
    <p:extLst>
      <p:ext uri="{BB962C8B-B14F-4D97-AF65-F5344CB8AC3E}">
        <p14:creationId xmlns:p14="http://schemas.microsoft.com/office/powerpoint/2010/main" val="132766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PARGANIHA</dc:creator>
  <cp:lastModifiedBy>KANISHK PARGANIHA</cp:lastModifiedBy>
  <cp:revision>12</cp:revision>
  <dcterms:created xsi:type="dcterms:W3CDTF">2020-06-21T18:56:23Z</dcterms:created>
  <dcterms:modified xsi:type="dcterms:W3CDTF">2020-06-22T07:11:04Z</dcterms:modified>
</cp:coreProperties>
</file>