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749570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19"/>
                <a:gridCol w="1240245"/>
                <a:gridCol w="1015504"/>
                <a:gridCol w="1071921"/>
                <a:gridCol w="1040204"/>
                <a:gridCol w="1311593"/>
                <a:gridCol w="908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Prize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0" y="1066800"/>
            <a:ext cx="13716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08179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066800"/>
            <a:ext cx="1219200" cy="304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31370" y="105181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22/12/2023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66800"/>
            <a:ext cx="3505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16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Category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1066800"/>
            <a:ext cx="3124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697468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Date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9600" y="2221468"/>
            <a:ext cx="2057400" cy="750332"/>
            <a:chOff x="609600" y="2221468"/>
            <a:chExt cx="2057400" cy="750332"/>
          </a:xfrm>
        </p:grpSpPr>
        <p:sp>
          <p:nvSpPr>
            <p:cNvPr id="7" name="Rectangle 6"/>
            <p:cNvSpPr/>
            <p:nvPr/>
          </p:nvSpPr>
          <p:spPr>
            <a:xfrm>
              <a:off x="685800" y="2514600"/>
              <a:ext cx="1981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221468"/>
              <a:ext cx="91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Prize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5800" y="1752600"/>
            <a:ext cx="7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Prizes</a:t>
            </a:r>
            <a:endParaRPr lang="en-US" b="1" u="sng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0" y="2221468"/>
            <a:ext cx="2057400" cy="750332"/>
            <a:chOff x="609600" y="2221468"/>
            <a:chExt cx="2057400" cy="750332"/>
          </a:xfrm>
        </p:grpSpPr>
        <p:sp>
          <p:nvSpPr>
            <p:cNvPr id="12" name="Rectangle 11"/>
            <p:cNvSpPr/>
            <p:nvPr/>
          </p:nvSpPr>
          <p:spPr>
            <a:xfrm>
              <a:off x="685800" y="2514600"/>
              <a:ext cx="1981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" y="2221468"/>
              <a:ext cx="1051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2nd Prize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34000" y="2221468"/>
            <a:ext cx="2057400" cy="750332"/>
            <a:chOff x="609600" y="2221468"/>
            <a:chExt cx="2057400" cy="750332"/>
          </a:xfrm>
        </p:grpSpPr>
        <p:sp>
          <p:nvSpPr>
            <p:cNvPr id="15" name="Rectangle 14"/>
            <p:cNvSpPr/>
            <p:nvPr/>
          </p:nvSpPr>
          <p:spPr>
            <a:xfrm>
              <a:off x="685800" y="2514600"/>
              <a:ext cx="1981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" y="2221468"/>
              <a:ext cx="100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3rd Prize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" y="3364468"/>
            <a:ext cx="2057400" cy="750332"/>
            <a:chOff x="609600" y="2221468"/>
            <a:chExt cx="2057400" cy="750332"/>
          </a:xfrm>
        </p:grpSpPr>
        <p:sp>
          <p:nvSpPr>
            <p:cNvPr id="18" name="Rectangle 17"/>
            <p:cNvSpPr/>
            <p:nvPr/>
          </p:nvSpPr>
          <p:spPr>
            <a:xfrm>
              <a:off x="685800" y="2514600"/>
              <a:ext cx="1981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222146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9600" y="32120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Special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36576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10200" y="36576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9600" y="4355068"/>
            <a:ext cx="2057400" cy="750332"/>
            <a:chOff x="609600" y="2221468"/>
            <a:chExt cx="2057400" cy="750332"/>
          </a:xfrm>
        </p:grpSpPr>
        <p:sp>
          <p:nvSpPr>
            <p:cNvPr id="28" name="Rectangle 27"/>
            <p:cNvSpPr/>
            <p:nvPr/>
          </p:nvSpPr>
          <p:spPr>
            <a:xfrm>
              <a:off x="685800" y="2514600"/>
              <a:ext cx="1981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222146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9600" y="4202668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consolation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46482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0200" y="46482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2000" y="5410200"/>
            <a:ext cx="649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According to category selection the following prizes /special / </a:t>
            </a:r>
          </a:p>
          <a:p>
            <a:r>
              <a:rPr lang="en-US" dirty="0" smtClean="0"/>
              <a:t>consolation has to come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SUBBA RAJU</dc:creator>
  <cp:lastModifiedBy>SUBBA RAJU</cp:lastModifiedBy>
  <cp:revision>17</cp:revision>
  <dcterms:created xsi:type="dcterms:W3CDTF">2006-08-16T00:00:00Z</dcterms:created>
  <dcterms:modified xsi:type="dcterms:W3CDTF">2023-12-22T04:36:31Z</dcterms:modified>
</cp:coreProperties>
</file>