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0FE3-2284-4D0D-930C-F10FFF0E1536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B569-2B34-4AB9-B120-A5A467D7A9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65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COMMUNICATION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569-2B34-4AB9-B120-A5A467D7A91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4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YOUR FUTURE IS YOUR DECISION. BE BOLD TO MAKE THE RIGHT DECISION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569-2B34-4AB9-B120-A5A467D7A91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09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KNOWLEDGE</a:t>
            </a:r>
            <a:r>
              <a:rPr lang="en-AU" baseline="0" dirty="0" smtClean="0"/>
              <a:t> OF SOCIOLOGY. REPRODUCTIVE HEALTH AND RELATED LAWS. CRIMINAL ACTS.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569-2B34-4AB9-B120-A5A467D7A91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70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PATIENT CONFIDENTIALITY  AND WHEN TOBE ‘BROKEN’.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569-2B34-4AB9-B120-A5A467D7A91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7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RIGHT TO LIVE SAFE. GENDER BASED VIOLENCE. NEED FOR CHANGE! </a:t>
            </a:r>
            <a:r>
              <a:rPr lang="en-AU" smtClean="0"/>
              <a:t>PROSTITUTION WHO IS RESPONSIBLE?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569-2B34-4AB9-B120-A5A467D7A91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AU" dirty="0" smtClean="0"/>
              <a:t>True cases - Problem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young </a:t>
            </a:r>
            <a:r>
              <a:rPr lang="en-AU" dirty="0"/>
              <a:t>F</a:t>
            </a:r>
            <a:r>
              <a:rPr lang="en-AU" dirty="0" smtClean="0"/>
              <a:t>emale Internee Medical Officer in the ward complains that the Senior House Officer in the ward is making </a:t>
            </a:r>
            <a:r>
              <a:rPr lang="en-AU" dirty="0"/>
              <a:t>S</a:t>
            </a:r>
            <a:r>
              <a:rPr lang="en-AU" dirty="0" smtClean="0"/>
              <a:t>exual Advances. </a:t>
            </a:r>
          </a:p>
          <a:p>
            <a:r>
              <a:rPr lang="en-AU" dirty="0" smtClean="0"/>
              <a:t>She is already engaged to an Internee House Officer working in the same hospital.</a:t>
            </a:r>
          </a:p>
          <a:p>
            <a:r>
              <a:rPr lang="en-AU" dirty="0" smtClean="0"/>
              <a:t>She complains to the consultant in the ward about the Sexual Harassment.</a:t>
            </a:r>
          </a:p>
          <a:p>
            <a:r>
              <a:rPr lang="en-AU" dirty="0" smtClean="0"/>
              <a:t>The consultant advises to give a written complaint for action to be taken.</a:t>
            </a:r>
          </a:p>
          <a:p>
            <a:r>
              <a:rPr lang="en-AU" dirty="0" smtClean="0"/>
              <a:t>The father of the female doctor advises the daughter to somehow manage the next two months and get a transfer out of the ward.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IF YOU ARE THE FEMALE INTERN HO WHAT WILL U DO?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1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solidFill>
            <a:schemeClr val="accent3"/>
          </a:solidFill>
        </p:spPr>
        <p:txBody>
          <a:bodyPr/>
          <a:lstStyle/>
          <a:p>
            <a:r>
              <a:rPr lang="en-AU" dirty="0" smtClean="0"/>
              <a:t>True cases – Problem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AU" sz="3900" dirty="0" smtClean="0"/>
              <a:t>In a small hospital in the district, the only midwife in the hospital is resident in the hospital.</a:t>
            </a:r>
          </a:p>
          <a:p>
            <a:r>
              <a:rPr lang="en-AU" sz="3900" dirty="0" smtClean="0"/>
              <a:t>She needs money for an exam she wanted to take for promotion. </a:t>
            </a:r>
          </a:p>
          <a:p>
            <a:r>
              <a:rPr lang="en-AU" sz="3900" dirty="0" smtClean="0"/>
              <a:t>The MO from a far away town gives the loan.</a:t>
            </a:r>
          </a:p>
          <a:p>
            <a:r>
              <a:rPr lang="en-AU" sz="3900" dirty="0" smtClean="0"/>
              <a:t>They become friendly …. Fall in love…. She becomes pregnant……’Boy friend’ rejects marriage….She feels ashamed….Commits Suicide.</a:t>
            </a:r>
          </a:p>
          <a:p>
            <a:pPr marL="0" indent="0">
              <a:buNone/>
            </a:pPr>
            <a:r>
              <a:rPr lang="en-AU" sz="3900" b="1" dirty="0" smtClean="0">
                <a:solidFill>
                  <a:srgbClr val="C00000"/>
                </a:solidFill>
              </a:rPr>
              <a:t>WHAT WOULD HAVE BEEN YOUR ADVICE? </a:t>
            </a:r>
            <a:endParaRPr lang="en-AU" sz="3900" b="1" dirty="0">
              <a:solidFill>
                <a:srgbClr val="C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20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3"/>
          </a:solidFill>
        </p:spPr>
        <p:txBody>
          <a:bodyPr/>
          <a:lstStyle/>
          <a:p>
            <a:r>
              <a:rPr lang="en-AU" dirty="0" smtClean="0"/>
              <a:t>True cases – Problem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10000"/>
          </a:bodyPr>
          <a:lstStyle/>
          <a:p>
            <a:r>
              <a:rPr lang="en-AU" sz="4300" dirty="0" smtClean="0"/>
              <a:t>A young 15 year old mother gives birth to a baby in your ward.</a:t>
            </a:r>
          </a:p>
          <a:p>
            <a:r>
              <a:rPr lang="en-AU" sz="4300" dirty="0" smtClean="0"/>
              <a:t>She had eloped with the ‘lover’ one year back. </a:t>
            </a:r>
          </a:p>
          <a:p>
            <a:r>
              <a:rPr lang="en-AU" sz="4300" dirty="0" smtClean="0"/>
              <a:t>What are the social problems she could face?</a:t>
            </a:r>
          </a:p>
          <a:p>
            <a:r>
              <a:rPr lang="en-AU" sz="4300" b="1" dirty="0" smtClean="0">
                <a:solidFill>
                  <a:srgbClr val="C00000"/>
                </a:solidFill>
              </a:rPr>
              <a:t>What suggestions can you give?</a:t>
            </a:r>
          </a:p>
          <a:p>
            <a:r>
              <a:rPr lang="en-AU" sz="4300" b="1" dirty="0" smtClean="0">
                <a:solidFill>
                  <a:srgbClr val="C00000"/>
                </a:solidFill>
              </a:rPr>
              <a:t>What ethical responsibility do you have in this case?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5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solidFill>
            <a:schemeClr val="accent3"/>
          </a:solidFill>
        </p:spPr>
        <p:txBody>
          <a:bodyPr/>
          <a:lstStyle/>
          <a:p>
            <a:r>
              <a:rPr lang="en-AU" dirty="0" smtClean="0"/>
              <a:t>True Cases – Problem 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28600" y="990600"/>
            <a:ext cx="4724400" cy="5867400"/>
          </a:xfrm>
          <a:solidFill>
            <a:srgbClr val="92D050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3500" dirty="0" smtClean="0"/>
              <a:t>A Medical Professor’s close friend visits him to say that his daughter is getting married to a rich smart man from a well known family.</a:t>
            </a:r>
          </a:p>
          <a:p>
            <a:pPr marL="0" indent="0">
              <a:buNone/>
            </a:pPr>
            <a:r>
              <a:rPr lang="en-AU" sz="3500" dirty="0" smtClean="0"/>
              <a:t>Professor inquires about the groom. </a:t>
            </a:r>
          </a:p>
          <a:p>
            <a:pPr marL="0" indent="0">
              <a:buNone/>
            </a:pPr>
            <a:r>
              <a:rPr lang="en-AU" sz="3500" dirty="0" smtClean="0"/>
              <a:t>On hearing the details, </a:t>
            </a:r>
            <a:r>
              <a:rPr lang="en-AU" sz="3500" dirty="0" err="1" smtClean="0"/>
              <a:t>Prof.</a:t>
            </a:r>
            <a:r>
              <a:rPr lang="en-AU" sz="3500" dirty="0" smtClean="0"/>
              <a:t> tells the friend to stop the marriage immediately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997974"/>
            <a:ext cx="4876800" cy="5867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</a:rPr>
              <a:t>He says the groom is his patient.</a:t>
            </a:r>
          </a:p>
          <a:p>
            <a:r>
              <a:rPr lang="en-AU" sz="3200" dirty="0" smtClean="0">
                <a:solidFill>
                  <a:srgbClr val="0070C0"/>
                </a:solidFill>
              </a:rPr>
              <a:t>That he suffers from HIV infection.</a:t>
            </a:r>
          </a:p>
          <a:p>
            <a:r>
              <a:rPr lang="en-AU" sz="3200" dirty="0" smtClean="0">
                <a:solidFill>
                  <a:srgbClr val="0070C0"/>
                </a:solidFill>
              </a:rPr>
              <a:t>Marriage is cancelled.</a:t>
            </a:r>
          </a:p>
          <a:p>
            <a:r>
              <a:rPr lang="en-AU" sz="3200" dirty="0" smtClean="0">
                <a:solidFill>
                  <a:srgbClr val="0070C0"/>
                </a:solidFill>
              </a:rPr>
              <a:t>Groom files legal action in Delhi Courts.</a:t>
            </a:r>
          </a:p>
          <a:p>
            <a:r>
              <a:rPr lang="en-AU" sz="3200" b="1" dirty="0" smtClean="0">
                <a:solidFill>
                  <a:srgbClr val="FF0000"/>
                </a:solidFill>
              </a:rPr>
              <a:t>HAS THE PROFESSOR BROKEN THE CODE OF </a:t>
            </a:r>
            <a:r>
              <a:rPr lang="en-AU" sz="3200" b="1" dirty="0">
                <a:solidFill>
                  <a:srgbClr val="FF0000"/>
                </a:solidFill>
              </a:rPr>
              <a:t>ETHICS IN MEDICAL BEHAVIOUR </a:t>
            </a:r>
            <a:r>
              <a:rPr lang="en-AU" sz="3200" b="1" dirty="0" smtClean="0">
                <a:solidFill>
                  <a:srgbClr val="FF0000"/>
                </a:solidFill>
              </a:rPr>
              <a:t>? </a:t>
            </a:r>
            <a:endParaRPr lang="en-A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6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676400" cy="6858000"/>
          </a:xfrm>
          <a:solidFill>
            <a:srgbClr val="00B0F0"/>
          </a:solidFill>
        </p:spPr>
        <p:txBody>
          <a:bodyPr vert="wordArtVert">
            <a:normAutofit/>
          </a:bodyPr>
          <a:lstStyle/>
          <a:p>
            <a:pPr algn="l"/>
            <a:r>
              <a:rPr lang="en-AU" dirty="0" smtClean="0"/>
              <a:t>STOP GBV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87" y="0"/>
            <a:ext cx="74676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14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397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True cases - Problem 1</vt:lpstr>
      <vt:lpstr>True cases – Problem 2</vt:lpstr>
      <vt:lpstr>True cases – Problem 3</vt:lpstr>
      <vt:lpstr>True Cases – Problem 4</vt:lpstr>
      <vt:lpstr>STOP GBV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cases - Problem 1</dc:title>
  <dc:creator>Inian</dc:creator>
  <cp:lastModifiedBy>Inian</cp:lastModifiedBy>
  <cp:revision>16</cp:revision>
  <dcterms:created xsi:type="dcterms:W3CDTF">2006-08-16T00:00:00Z</dcterms:created>
  <dcterms:modified xsi:type="dcterms:W3CDTF">2018-04-04T18:06:50Z</dcterms:modified>
</cp:coreProperties>
</file>