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handoutMasterIdLst>
    <p:handoutMasterId r:id="rId39"/>
  </p:handoutMasterIdLst>
  <p:sldIdLst>
    <p:sldId id="324" r:id="rId5"/>
    <p:sldId id="302" r:id="rId6"/>
    <p:sldId id="315" r:id="rId7"/>
    <p:sldId id="325" r:id="rId8"/>
    <p:sldId id="310" r:id="rId9"/>
    <p:sldId id="328" r:id="rId10"/>
    <p:sldId id="327" r:id="rId11"/>
    <p:sldId id="326" r:id="rId12"/>
    <p:sldId id="311" r:id="rId13"/>
    <p:sldId id="337" r:id="rId14"/>
    <p:sldId id="329" r:id="rId15"/>
    <p:sldId id="332" r:id="rId16"/>
    <p:sldId id="330" r:id="rId17"/>
    <p:sldId id="331" r:id="rId18"/>
    <p:sldId id="338" r:id="rId19"/>
    <p:sldId id="339" r:id="rId20"/>
    <p:sldId id="340" r:id="rId21"/>
    <p:sldId id="353" r:id="rId22"/>
    <p:sldId id="342" r:id="rId23"/>
    <p:sldId id="341" r:id="rId24"/>
    <p:sldId id="345" r:id="rId25"/>
    <p:sldId id="344" r:id="rId26"/>
    <p:sldId id="346" r:id="rId27"/>
    <p:sldId id="333" r:id="rId28"/>
    <p:sldId id="335" r:id="rId29"/>
    <p:sldId id="334" r:id="rId30"/>
    <p:sldId id="343" r:id="rId31"/>
    <p:sldId id="349" r:id="rId32"/>
    <p:sldId id="350" r:id="rId33"/>
    <p:sldId id="351" r:id="rId34"/>
    <p:sldId id="352" r:id="rId35"/>
    <p:sldId id="313" r:id="rId36"/>
    <p:sldId id="33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47" d="100"/>
          <a:sy n="47" d="100"/>
        </p:scale>
        <p:origin x="1046" y="5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thi Rao" userId="4302498eac136b3e" providerId="LiveId" clId="{AAD84024-508F-42E3-875C-68E2424089D0}"/>
    <pc:docChg chg="modSld">
      <pc:chgData name="Sahithi Rao" userId="4302498eac136b3e" providerId="LiveId" clId="{AAD84024-508F-42E3-875C-68E2424089D0}" dt="2023-06-27T04:58:42.321" v="116" actId="20577"/>
      <pc:docMkLst>
        <pc:docMk/>
      </pc:docMkLst>
      <pc:sldChg chg="modSp mod">
        <pc:chgData name="Sahithi Rao" userId="4302498eac136b3e" providerId="LiveId" clId="{AAD84024-508F-42E3-875C-68E2424089D0}" dt="2023-06-27T04:58:42.321" v="116" actId="20577"/>
        <pc:sldMkLst>
          <pc:docMk/>
          <pc:sldMk cId="3665993043" sldId="324"/>
        </pc:sldMkLst>
        <pc:spChg chg="mod">
          <ac:chgData name="Sahithi Rao" userId="4302498eac136b3e" providerId="LiveId" clId="{AAD84024-508F-42E3-875C-68E2424089D0}" dt="2023-06-27T04:58:42.321" v="116" actId="20577"/>
          <ac:spMkLst>
            <pc:docMk/>
            <pc:sldMk cId="3665993043" sldId="324"/>
            <ac:spMk id="8" creationId="{9FFAF4E3-C8A2-4861-A67E-040D885F84F1}"/>
          </ac:spMkLst>
        </pc:spChg>
      </pc:sldChg>
    </pc:docChg>
  </pc:docChgLst>
  <pc:docChgLst>
    <pc:chgData name="sahithikanjarla5@hotmail.com" userId="4302498eac136b3e" providerId="LiveId" clId="{98BFB49E-6715-4373-B313-00E19F912ABD}"/>
    <pc:docChg chg="undo custSel addSld delSld modSld sldOrd">
      <pc:chgData name="sahithikanjarla5@hotmail.com" userId="4302498eac136b3e" providerId="LiveId" clId="{98BFB49E-6715-4373-B313-00E19F912ABD}" dt="2022-11-29T04:14:16.750" v="6365" actId="20577"/>
      <pc:docMkLst>
        <pc:docMk/>
      </pc:docMkLst>
      <pc:sldChg chg="modSp del mod">
        <pc:chgData name="sahithikanjarla5@hotmail.com" userId="4302498eac136b3e" providerId="LiveId" clId="{98BFB49E-6715-4373-B313-00E19F912ABD}" dt="2022-11-22T14:53:34.550" v="245" actId="2696"/>
        <pc:sldMkLst>
          <pc:docMk/>
          <pc:sldMk cId="25800700" sldId="294"/>
        </pc:sldMkLst>
        <pc:spChg chg="mod">
          <ac:chgData name="sahithikanjarla5@hotmail.com" userId="4302498eac136b3e" providerId="LiveId" clId="{98BFB49E-6715-4373-B313-00E19F912ABD}" dt="2022-11-22T14:51:56.251" v="69" actId="20577"/>
          <ac:spMkLst>
            <pc:docMk/>
            <pc:sldMk cId="25800700" sldId="294"/>
            <ac:spMk id="8" creationId="{3EEDAF89-0ECD-416A-93E5-A300FF0B9702}"/>
          </ac:spMkLst>
        </pc:spChg>
      </pc:sldChg>
      <pc:sldChg chg="delSp del mod">
        <pc:chgData name="sahithikanjarla5@hotmail.com" userId="4302498eac136b3e" providerId="LiveId" clId="{98BFB49E-6715-4373-B313-00E19F912ABD}" dt="2022-11-22T14:53:40.801" v="246" actId="2696"/>
        <pc:sldMkLst>
          <pc:docMk/>
          <pc:sldMk cId="2575421478" sldId="295"/>
        </pc:sldMkLst>
        <pc:graphicFrameChg chg="del">
          <ac:chgData name="sahithikanjarla5@hotmail.com" userId="4302498eac136b3e" providerId="LiveId" clId="{98BFB49E-6715-4373-B313-00E19F912ABD}" dt="2022-11-22T14:52:27.786" v="73" actId="21"/>
          <ac:graphicFrameMkLst>
            <pc:docMk/>
            <pc:sldMk cId="2575421478" sldId="295"/>
            <ac:graphicFrameMk id="8" creationId="{9A8E8C2A-A8BD-45E2-9295-7C18164F12B0}"/>
          </ac:graphicFrameMkLst>
        </pc:graphicFrameChg>
      </pc:sldChg>
      <pc:sldChg chg="addSp modSp mod modTransition">
        <pc:chgData name="sahithikanjarla5@hotmail.com" userId="4302498eac136b3e" providerId="LiveId" clId="{98BFB49E-6715-4373-B313-00E19F912ABD}" dt="2022-11-23T07:14:42.487" v="6246"/>
        <pc:sldMkLst>
          <pc:docMk/>
          <pc:sldMk cId="1341901065" sldId="302"/>
        </pc:sldMkLst>
        <pc:spChg chg="mod">
          <ac:chgData name="sahithikanjarla5@hotmail.com" userId="4302498eac136b3e" providerId="LiveId" clId="{98BFB49E-6715-4373-B313-00E19F912ABD}" dt="2022-11-22T15:55:22.434" v="3198" actId="255"/>
          <ac:spMkLst>
            <pc:docMk/>
            <pc:sldMk cId="1341901065" sldId="302"/>
            <ac:spMk id="7" creationId="{B21C28F5-3CA3-4B78-B5C9-550C00BB3174}"/>
          </ac:spMkLst>
        </pc:spChg>
        <pc:spChg chg="mod">
          <ac:chgData name="sahithikanjarla5@hotmail.com" userId="4302498eac136b3e" providerId="LiveId" clId="{98BFB49E-6715-4373-B313-00E19F912ABD}" dt="2022-11-22T17:39:31.878" v="5139" actId="207"/>
          <ac:spMkLst>
            <pc:docMk/>
            <pc:sldMk cId="1341901065" sldId="302"/>
            <ac:spMk id="9" creationId="{FEF304F5-32C5-4869-B185-859B567855A8}"/>
          </ac:spMkLst>
        </pc:spChg>
        <pc:picChg chg="add mod">
          <ac:chgData name="sahithikanjarla5@hotmail.com" userId="4302498eac136b3e" providerId="LiveId" clId="{98BFB49E-6715-4373-B313-00E19F912ABD}" dt="2022-11-23T07:14:42.487" v="6246"/>
          <ac:picMkLst>
            <pc:docMk/>
            <pc:sldMk cId="1341901065" sldId="302"/>
            <ac:picMk id="2" creationId="{5D7C79DF-B3C0-63BA-707F-19F8AB694708}"/>
          </ac:picMkLst>
        </pc:picChg>
      </pc:sldChg>
      <pc:sldChg chg="addSp delSp modSp mod ord modTransition">
        <pc:chgData name="sahithikanjarla5@hotmail.com" userId="4302498eac136b3e" providerId="LiveId" clId="{98BFB49E-6715-4373-B313-00E19F912ABD}" dt="2022-11-23T07:14:59.745" v="6250" actId="1076"/>
        <pc:sldMkLst>
          <pc:docMk/>
          <pc:sldMk cId="3007378520" sldId="310"/>
        </pc:sldMkLst>
        <pc:spChg chg="mod">
          <ac:chgData name="sahithikanjarla5@hotmail.com" userId="4302498eac136b3e" providerId="LiveId" clId="{98BFB49E-6715-4373-B313-00E19F912ABD}" dt="2022-11-22T14:56:05.732" v="323"/>
          <ac:spMkLst>
            <pc:docMk/>
            <pc:sldMk cId="3007378520" sldId="310"/>
            <ac:spMk id="2" creationId="{5917E6D6-C63D-4A7C-B1F1-1E8117B25D1A}"/>
          </ac:spMkLst>
        </pc:spChg>
        <pc:spChg chg="add mod">
          <ac:chgData name="sahithikanjarla5@hotmail.com" userId="4302498eac136b3e" providerId="LiveId" clId="{98BFB49E-6715-4373-B313-00E19F912ABD}" dt="2022-11-23T05:18:23.420" v="5162"/>
          <ac:spMkLst>
            <pc:docMk/>
            <pc:sldMk cId="3007378520" sldId="310"/>
            <ac:spMk id="4" creationId="{C70B8F98-523F-327F-C763-D72553127AA6}"/>
          </ac:spMkLst>
        </pc:spChg>
        <pc:spChg chg="add del mod">
          <ac:chgData name="sahithikanjarla5@hotmail.com" userId="4302498eac136b3e" providerId="LiveId" clId="{98BFB49E-6715-4373-B313-00E19F912ABD}" dt="2022-11-22T14:53:25.589" v="244" actId="478"/>
          <ac:spMkLst>
            <pc:docMk/>
            <pc:sldMk cId="3007378520" sldId="310"/>
            <ac:spMk id="6" creationId="{52868B41-2C02-7035-BB7C-45C9DBAAF6DF}"/>
          </ac:spMkLst>
        </pc:spChg>
        <pc:spChg chg="mod">
          <ac:chgData name="sahithikanjarla5@hotmail.com" userId="4302498eac136b3e" providerId="LiveId" clId="{98BFB49E-6715-4373-B313-00E19F912ABD}" dt="2022-11-23T05:17:18.320" v="5160" actId="20577"/>
          <ac:spMkLst>
            <pc:docMk/>
            <pc:sldMk cId="3007378520" sldId="310"/>
            <ac:spMk id="8" creationId="{96982E48-3FB5-4F2E-AE87-E5E083865796}"/>
          </ac:spMkLst>
        </pc:spChg>
        <pc:spChg chg="del mod">
          <ac:chgData name="sahithikanjarla5@hotmail.com" userId="4302498eac136b3e" providerId="LiveId" clId="{98BFB49E-6715-4373-B313-00E19F912ABD}" dt="2022-11-22T14:52:58.150" v="233" actId="478"/>
          <ac:spMkLst>
            <pc:docMk/>
            <pc:sldMk cId="3007378520" sldId="310"/>
            <ac:spMk id="9" creationId="{8127DC06-E3ED-47AA-A80C-6DC3AB8A23D3}"/>
          </ac:spMkLst>
        </pc:spChg>
        <pc:spChg chg="del mod">
          <ac:chgData name="sahithikanjarla5@hotmail.com" userId="4302498eac136b3e" providerId="LiveId" clId="{98BFB49E-6715-4373-B313-00E19F912ABD}" dt="2022-11-22T14:53:21.055" v="242" actId="478"/>
          <ac:spMkLst>
            <pc:docMk/>
            <pc:sldMk cId="3007378520" sldId="310"/>
            <ac:spMk id="11" creationId="{C42BCCC6-6D52-4984-A92F-8B1A8A903210}"/>
          </ac:spMkLst>
        </pc:spChg>
        <pc:spChg chg="del mod">
          <ac:chgData name="sahithikanjarla5@hotmail.com" userId="4302498eac136b3e" providerId="LiveId" clId="{98BFB49E-6715-4373-B313-00E19F912ABD}" dt="2022-11-22T14:53:17.209" v="240" actId="478"/>
          <ac:spMkLst>
            <pc:docMk/>
            <pc:sldMk cId="3007378520" sldId="310"/>
            <ac:spMk id="13" creationId="{35E2CA68-BFC9-485F-A53E-F4C27258EF06}"/>
          </ac:spMkLst>
        </pc:spChg>
        <pc:picChg chg="add mod">
          <ac:chgData name="sahithikanjarla5@hotmail.com" userId="4302498eac136b3e" providerId="LiveId" clId="{98BFB49E-6715-4373-B313-00E19F912ABD}" dt="2022-11-23T07:14:59.745" v="6250" actId="1076"/>
          <ac:picMkLst>
            <pc:docMk/>
            <pc:sldMk cId="3007378520" sldId="310"/>
            <ac:picMk id="3" creationId="{38E13846-ECE8-3D7A-71A7-5CC44F4C8711}"/>
          </ac:picMkLst>
        </pc:picChg>
      </pc:sldChg>
      <pc:sldChg chg="addSp delSp modSp mod modTransition">
        <pc:chgData name="sahithikanjarla5@hotmail.com" userId="4302498eac136b3e" providerId="LiveId" clId="{98BFB49E-6715-4373-B313-00E19F912ABD}" dt="2022-11-23T07:15:26.642" v="6257" actId="1076"/>
        <pc:sldMkLst>
          <pc:docMk/>
          <pc:sldMk cId="3903608907" sldId="311"/>
        </pc:sldMkLst>
        <pc:spChg chg="add del mod">
          <ac:chgData name="sahithikanjarla5@hotmail.com" userId="4302498eac136b3e" providerId="LiveId" clId="{98BFB49E-6715-4373-B313-00E19F912ABD}" dt="2022-11-22T15:47:41.345" v="3049" actId="478"/>
          <ac:spMkLst>
            <pc:docMk/>
            <pc:sldMk cId="3903608907" sldId="311"/>
            <ac:spMk id="3" creationId="{E5B884B0-F558-2BB7-F2B1-5FF9DC1B9D7E}"/>
          </ac:spMkLst>
        </pc:spChg>
        <pc:spChg chg="mod">
          <ac:chgData name="sahithikanjarla5@hotmail.com" userId="4302498eac136b3e" providerId="LiveId" clId="{98BFB49E-6715-4373-B313-00E19F912ABD}" dt="2022-11-22T17:01:18.811" v="3333" actId="20577"/>
          <ac:spMkLst>
            <pc:docMk/>
            <pc:sldMk cId="3903608907" sldId="311"/>
            <ac:spMk id="5" creationId="{960AED82-F4F3-044A-B30A-FD32531BD7DF}"/>
          </ac:spMkLst>
        </pc:spChg>
        <pc:spChg chg="add del mod">
          <ac:chgData name="sahithikanjarla5@hotmail.com" userId="4302498eac136b3e" providerId="LiveId" clId="{98BFB49E-6715-4373-B313-00E19F912ABD}" dt="2022-11-22T15:47:49.003" v="3053" actId="478"/>
          <ac:spMkLst>
            <pc:docMk/>
            <pc:sldMk cId="3903608907" sldId="311"/>
            <ac:spMk id="6" creationId="{1EC86A77-7FF8-F2B0-B9A8-2BC9785ED66B}"/>
          </ac:spMkLst>
        </pc:spChg>
        <pc:spChg chg="del mod">
          <ac:chgData name="sahithikanjarla5@hotmail.com" userId="4302498eac136b3e" providerId="LiveId" clId="{98BFB49E-6715-4373-B313-00E19F912ABD}" dt="2022-11-22T15:48:54.609" v="3094" actId="478"/>
          <ac:spMkLst>
            <pc:docMk/>
            <pc:sldMk cId="3903608907" sldId="311"/>
            <ac:spMk id="8" creationId="{EFCE041C-95BD-44D2-B6C1-24D83ADE17A2}"/>
          </ac:spMkLst>
        </pc:spChg>
        <pc:spChg chg="del mod">
          <ac:chgData name="sahithikanjarla5@hotmail.com" userId="4302498eac136b3e" providerId="LiveId" clId="{98BFB49E-6715-4373-B313-00E19F912ABD}" dt="2022-11-22T15:48:05.963" v="3059" actId="478"/>
          <ac:spMkLst>
            <pc:docMk/>
            <pc:sldMk cId="3903608907" sldId="311"/>
            <ac:spMk id="9" creationId="{5EB1EB18-010F-4370-A5A6-0A68EC2345C4}"/>
          </ac:spMkLst>
        </pc:spChg>
        <pc:spChg chg="add del mod">
          <ac:chgData name="sahithikanjarla5@hotmail.com" userId="4302498eac136b3e" providerId="LiveId" clId="{98BFB49E-6715-4373-B313-00E19F912ABD}" dt="2022-11-22T15:48:07.663" v="3060" actId="478"/>
          <ac:spMkLst>
            <pc:docMk/>
            <pc:sldMk cId="3903608907" sldId="311"/>
            <ac:spMk id="10" creationId="{B93487B9-D8FE-8004-C23F-3A3E14856492}"/>
          </ac:spMkLst>
        </pc:spChg>
        <pc:spChg chg="del mod">
          <ac:chgData name="sahithikanjarla5@hotmail.com" userId="4302498eac136b3e" providerId="LiveId" clId="{98BFB49E-6715-4373-B313-00E19F912ABD}" dt="2022-11-22T15:47:39.755" v="3048" actId="478"/>
          <ac:spMkLst>
            <pc:docMk/>
            <pc:sldMk cId="3903608907" sldId="311"/>
            <ac:spMk id="11" creationId="{3F833AD6-5D57-BE44-8842-EAACC39A6BEE}"/>
          </ac:spMkLst>
        </pc:spChg>
        <pc:spChg chg="add del mod">
          <ac:chgData name="sahithikanjarla5@hotmail.com" userId="4302498eac136b3e" providerId="LiveId" clId="{98BFB49E-6715-4373-B313-00E19F912ABD}" dt="2022-11-22T15:48:57.693" v="3096" actId="478"/>
          <ac:spMkLst>
            <pc:docMk/>
            <pc:sldMk cId="3903608907" sldId="311"/>
            <ac:spMk id="13" creationId="{B0E87D14-CFFA-41BE-0522-E98079759167}"/>
          </ac:spMkLst>
        </pc:spChg>
        <pc:spChg chg="add mod">
          <ac:chgData name="sahithikanjarla5@hotmail.com" userId="4302498eac136b3e" providerId="LiveId" clId="{98BFB49E-6715-4373-B313-00E19F912ABD}" dt="2022-11-22T17:37:17.877" v="5124" actId="207"/>
          <ac:spMkLst>
            <pc:docMk/>
            <pc:sldMk cId="3903608907" sldId="311"/>
            <ac:spMk id="14" creationId="{267A35B1-2B3D-A024-31FC-3556E7284203}"/>
          </ac:spMkLst>
        </pc:spChg>
        <pc:spChg chg="del mod">
          <ac:chgData name="sahithikanjarla5@hotmail.com" userId="4302498eac136b3e" providerId="LiveId" clId="{98BFB49E-6715-4373-B313-00E19F912ABD}" dt="2022-11-22T15:48:02.709" v="3057" actId="478"/>
          <ac:spMkLst>
            <pc:docMk/>
            <pc:sldMk cId="3903608907" sldId="311"/>
            <ac:spMk id="15" creationId="{69205F1B-456F-AF42-81AD-D646AEB4F714}"/>
          </ac:spMkLst>
        </pc:spChg>
        <pc:spChg chg="del mod">
          <ac:chgData name="sahithikanjarla5@hotmail.com" userId="4302498eac136b3e" providerId="LiveId" clId="{98BFB49E-6715-4373-B313-00E19F912ABD}" dt="2022-11-22T15:47:47.247" v="3051" actId="478"/>
          <ac:spMkLst>
            <pc:docMk/>
            <pc:sldMk cId="3903608907" sldId="311"/>
            <ac:spMk id="16" creationId="{F5DCF7EA-3411-4C0C-80B9-EA80529F6425}"/>
          </ac:spMkLst>
        </pc:spChg>
        <pc:spChg chg="mod">
          <ac:chgData name="sahithikanjarla5@hotmail.com" userId="4302498eac136b3e" providerId="LiveId" clId="{98BFB49E-6715-4373-B313-00E19F912ABD}" dt="2022-11-22T17:32:23.386" v="4904"/>
          <ac:spMkLst>
            <pc:docMk/>
            <pc:sldMk cId="3903608907" sldId="311"/>
            <ac:spMk id="40" creationId="{B89E9C66-E38F-4FFF-B1A6-BA4E05DD831A}"/>
          </ac:spMkLst>
        </pc:spChg>
        <pc:picChg chg="add mod">
          <ac:chgData name="sahithikanjarla5@hotmail.com" userId="4302498eac136b3e" providerId="LiveId" clId="{98BFB49E-6715-4373-B313-00E19F912ABD}" dt="2022-11-23T07:15:26.642" v="6257" actId="1076"/>
          <ac:picMkLst>
            <pc:docMk/>
            <pc:sldMk cId="3903608907" sldId="311"/>
            <ac:picMk id="2" creationId="{53F35347-19A8-7207-1944-29885DE533B8}"/>
          </ac:picMkLst>
        </pc:picChg>
      </pc:sldChg>
      <pc:sldChg chg="add del">
        <pc:chgData name="sahithikanjarla5@hotmail.com" userId="4302498eac136b3e" providerId="LiveId" clId="{98BFB49E-6715-4373-B313-00E19F912ABD}" dt="2022-11-22T16:01:26.354" v="3201" actId="2696"/>
        <pc:sldMkLst>
          <pc:docMk/>
          <pc:sldMk cId="4120671462" sldId="312"/>
        </pc:sldMkLst>
      </pc:sldChg>
      <pc:sldChg chg="addSp delSp modSp mod modTransition">
        <pc:chgData name="sahithikanjarla5@hotmail.com" userId="4302498eac136b3e" providerId="LiveId" clId="{98BFB49E-6715-4373-B313-00E19F912ABD}" dt="2022-11-23T07:18:46.581" v="6297"/>
        <pc:sldMkLst>
          <pc:docMk/>
          <pc:sldMk cId="715534863" sldId="313"/>
        </pc:sldMkLst>
        <pc:spChg chg="mod">
          <ac:chgData name="sahithikanjarla5@hotmail.com" userId="4302498eac136b3e" providerId="LiveId" clId="{98BFB49E-6715-4373-B313-00E19F912ABD}" dt="2022-11-22T17:32:35.677" v="4905" actId="207"/>
          <ac:spMkLst>
            <pc:docMk/>
            <pc:sldMk cId="715534863" sldId="313"/>
            <ac:spMk id="2" creationId="{F6CA4448-4930-46E0-AD53-50021D9DCF2B}"/>
          </ac:spMkLst>
        </pc:spChg>
        <pc:spChg chg="mod">
          <ac:chgData name="sahithikanjarla5@hotmail.com" userId="4302498eac136b3e" providerId="LiveId" clId="{98BFB49E-6715-4373-B313-00E19F912ABD}" dt="2022-11-23T06:29:57.214" v="5938" actId="20577"/>
          <ac:spMkLst>
            <pc:docMk/>
            <pc:sldMk cId="715534863" sldId="313"/>
            <ac:spMk id="3" creationId="{123F6824-E409-4436-9F53-FF50E9FB0CC0}"/>
          </ac:spMkLst>
        </pc:spChg>
        <pc:spChg chg="del mod">
          <ac:chgData name="sahithikanjarla5@hotmail.com" userId="4302498eac136b3e" providerId="LiveId" clId="{98BFB49E-6715-4373-B313-00E19F912ABD}" dt="2022-11-22T16:01:39.514" v="3203" actId="478"/>
          <ac:spMkLst>
            <pc:docMk/>
            <pc:sldMk cId="715534863" sldId="313"/>
            <ac:spMk id="4" creationId="{E1A59C11-3050-4901-B63B-0164B191B9E5}"/>
          </ac:spMkLst>
        </pc:spChg>
        <pc:spChg chg="add del mod">
          <ac:chgData name="sahithikanjarla5@hotmail.com" userId="4302498eac136b3e" providerId="LiveId" clId="{98BFB49E-6715-4373-B313-00E19F912ABD}" dt="2022-11-22T16:56:51.170" v="3216" actId="478"/>
          <ac:spMkLst>
            <pc:docMk/>
            <pc:sldMk cId="715534863" sldId="313"/>
            <ac:spMk id="6" creationId="{DFC0A70B-6D63-45B7-BEB8-298A13981F15}"/>
          </ac:spMkLst>
        </pc:spChg>
        <pc:picChg chg="add mod">
          <ac:chgData name="sahithikanjarla5@hotmail.com" userId="4302498eac136b3e" providerId="LiveId" clId="{98BFB49E-6715-4373-B313-00E19F912ABD}" dt="2022-11-23T07:18:46.581" v="6297"/>
          <ac:picMkLst>
            <pc:docMk/>
            <pc:sldMk cId="715534863" sldId="313"/>
            <ac:picMk id="4" creationId="{2A41C06E-D071-AC02-3ABB-ACDAE1D587F5}"/>
          </ac:picMkLst>
        </pc:picChg>
        <pc:picChg chg="mod">
          <ac:chgData name="sahithikanjarla5@hotmail.com" userId="4302498eac136b3e" providerId="LiveId" clId="{98BFB49E-6715-4373-B313-00E19F912ABD}" dt="2022-11-22T17:31:31.813" v="4898" actId="14826"/>
          <ac:picMkLst>
            <pc:docMk/>
            <pc:sldMk cId="715534863" sldId="313"/>
            <ac:picMk id="20" creationId="{2EC47CED-7A85-4080-9C7C-3921E48924A7}"/>
          </ac:picMkLst>
        </pc:picChg>
      </pc:sldChg>
      <pc:sldChg chg="addSp modSp mod modTransition">
        <pc:chgData name="sahithikanjarla5@hotmail.com" userId="4302498eac136b3e" providerId="LiveId" clId="{98BFB49E-6715-4373-B313-00E19F912ABD}" dt="2022-11-23T07:14:45.579" v="6247"/>
        <pc:sldMkLst>
          <pc:docMk/>
          <pc:sldMk cId="3696770303" sldId="315"/>
        </pc:sldMkLst>
        <pc:spChg chg="mod">
          <ac:chgData name="sahithikanjarla5@hotmail.com" userId="4302498eac136b3e" providerId="LiveId" clId="{98BFB49E-6715-4373-B313-00E19F912ABD}" dt="2022-11-22T14:59:16.267" v="340" actId="20577"/>
          <ac:spMkLst>
            <pc:docMk/>
            <pc:sldMk cId="3696770303" sldId="315"/>
            <ac:spMk id="5" creationId="{91EF53E3-F88C-4203-A489-8C9D57513DF6}"/>
          </ac:spMkLst>
        </pc:spChg>
        <pc:spChg chg="mod">
          <ac:chgData name="sahithikanjarla5@hotmail.com" userId="4302498eac136b3e" providerId="LiveId" clId="{98BFB49E-6715-4373-B313-00E19F912ABD}" dt="2022-11-23T05:17:02.892" v="5152" actId="20577"/>
          <ac:spMkLst>
            <pc:docMk/>
            <pc:sldMk cId="3696770303" sldId="315"/>
            <ac:spMk id="8" creationId="{6F03AADD-A4FE-4CE8-944C-3F9C9777F0AB}"/>
          </ac:spMkLst>
        </pc:spChg>
        <pc:picChg chg="add mod">
          <ac:chgData name="sahithikanjarla5@hotmail.com" userId="4302498eac136b3e" providerId="LiveId" clId="{98BFB49E-6715-4373-B313-00E19F912ABD}" dt="2022-11-23T07:14:45.579" v="6247"/>
          <ac:picMkLst>
            <pc:docMk/>
            <pc:sldMk cId="3696770303" sldId="315"/>
            <ac:picMk id="2" creationId="{5A091396-E83E-FC85-7A10-75F446E5EBFD}"/>
          </ac:picMkLst>
        </pc:picChg>
      </pc:sldChg>
      <pc:sldChg chg="addSp modSp mod modTransition">
        <pc:chgData name="sahithikanjarla5@hotmail.com" userId="4302498eac136b3e" providerId="LiveId" clId="{98BFB49E-6715-4373-B313-00E19F912ABD}" dt="2022-11-23T07:14:38.975" v="6245"/>
        <pc:sldMkLst>
          <pc:docMk/>
          <pc:sldMk cId="3665993043" sldId="324"/>
        </pc:sldMkLst>
        <pc:spChg chg="mod">
          <ac:chgData name="sahithikanjarla5@hotmail.com" userId="4302498eac136b3e" providerId="LiveId" clId="{98BFB49E-6715-4373-B313-00E19F912ABD}" dt="2022-11-22T15:00:19.446" v="343" actId="207"/>
          <ac:spMkLst>
            <pc:docMk/>
            <pc:sldMk cId="3665993043" sldId="324"/>
            <ac:spMk id="8" creationId="{9FFAF4E3-C8A2-4861-A67E-040D885F84F1}"/>
          </ac:spMkLst>
        </pc:spChg>
        <pc:picChg chg="add mod">
          <ac:chgData name="sahithikanjarla5@hotmail.com" userId="4302498eac136b3e" providerId="LiveId" clId="{98BFB49E-6715-4373-B313-00E19F912ABD}" dt="2022-11-23T07:14:38.975" v="6245"/>
          <ac:picMkLst>
            <pc:docMk/>
            <pc:sldMk cId="3665993043" sldId="324"/>
            <ac:picMk id="3" creationId="{92F674D4-493A-8E63-1822-B81FA25E00BE}"/>
          </ac:picMkLst>
        </pc:picChg>
      </pc:sldChg>
      <pc:sldChg chg="addSp delSp modSp mod modTransition">
        <pc:chgData name="sahithikanjarla5@hotmail.com" userId="4302498eac136b3e" providerId="LiveId" clId="{98BFB49E-6715-4373-B313-00E19F912ABD}" dt="2022-11-23T07:14:48.154" v="6248"/>
        <pc:sldMkLst>
          <pc:docMk/>
          <pc:sldMk cId="1110251285" sldId="325"/>
        </pc:sldMkLst>
        <pc:spChg chg="del mod">
          <ac:chgData name="sahithikanjarla5@hotmail.com" userId="4302498eac136b3e" providerId="LiveId" clId="{98BFB49E-6715-4373-B313-00E19F912ABD}" dt="2022-11-22T14:52:09.008" v="72" actId="21"/>
          <ac:spMkLst>
            <pc:docMk/>
            <pc:sldMk cId="1110251285" sldId="325"/>
            <ac:spMk id="5" creationId="{6B6DDC29-DFE2-4F0C-9C81-DDBC9CD8D269}"/>
          </ac:spMkLst>
        </pc:spChg>
        <pc:spChg chg="mod">
          <ac:chgData name="sahithikanjarla5@hotmail.com" userId="4302498eac136b3e" providerId="LiveId" clId="{98BFB49E-6715-4373-B313-00E19F912ABD}" dt="2022-11-22T14:53:54.629" v="249" actId="20577"/>
          <ac:spMkLst>
            <pc:docMk/>
            <pc:sldMk cId="1110251285" sldId="325"/>
            <ac:spMk id="11" creationId="{3D9E7E43-0082-4819-947F-94AD5664FC83}"/>
          </ac:spMkLst>
        </pc:spChg>
        <pc:picChg chg="add mod">
          <ac:chgData name="sahithikanjarla5@hotmail.com" userId="4302498eac136b3e" providerId="LiveId" clId="{98BFB49E-6715-4373-B313-00E19F912ABD}" dt="2022-11-23T07:14:48.154" v="6248"/>
          <ac:picMkLst>
            <pc:docMk/>
            <pc:sldMk cId="1110251285" sldId="325"/>
            <ac:picMk id="2" creationId="{F89278E3-F82B-9492-14B8-FD2C98386457}"/>
          </ac:picMkLst>
        </pc:picChg>
        <pc:picChg chg="mod">
          <ac:chgData name="sahithikanjarla5@hotmail.com" userId="4302498eac136b3e" providerId="LiveId" clId="{98BFB49E-6715-4373-B313-00E19F912ABD}" dt="2022-11-22T17:09:11.357" v="3414" actId="14826"/>
          <ac:picMkLst>
            <pc:docMk/>
            <pc:sldMk cId="1110251285" sldId="325"/>
            <ac:picMk id="10" creationId="{067ABCFB-135D-465A-8D06-3042F9E75BB6}"/>
          </ac:picMkLst>
        </pc:picChg>
      </pc:sldChg>
      <pc:sldChg chg="addSp delSp modSp mod modTransition">
        <pc:chgData name="sahithikanjarla5@hotmail.com" userId="4302498eac136b3e" providerId="LiveId" clId="{98BFB49E-6715-4373-B313-00E19F912ABD}" dt="2022-11-23T07:15:18.698" v="6255"/>
        <pc:sldMkLst>
          <pc:docMk/>
          <pc:sldMk cId="4101399790" sldId="326"/>
        </pc:sldMkLst>
        <pc:spChg chg="mod">
          <ac:chgData name="sahithikanjarla5@hotmail.com" userId="4302498eac136b3e" providerId="LiveId" clId="{98BFB49E-6715-4373-B313-00E19F912ABD}" dt="2022-11-22T14:54:54.231" v="279" actId="255"/>
          <ac:spMkLst>
            <pc:docMk/>
            <pc:sldMk cId="4101399790" sldId="326"/>
            <ac:spMk id="5" creationId="{C0CA4A65-0235-4CB2-B09E-4E2D8F223034}"/>
          </ac:spMkLst>
        </pc:spChg>
        <pc:spChg chg="del">
          <ac:chgData name="sahithikanjarla5@hotmail.com" userId="4302498eac136b3e" providerId="LiveId" clId="{98BFB49E-6715-4373-B313-00E19F912ABD}" dt="2022-11-22T14:54:59.468" v="282" actId="478"/>
          <ac:spMkLst>
            <pc:docMk/>
            <pc:sldMk cId="4101399790" sldId="326"/>
            <ac:spMk id="7" creationId="{48461F53-81E4-4F48-8B4D-56B6013B1088}"/>
          </ac:spMkLst>
        </pc:spChg>
        <pc:spChg chg="del mod">
          <ac:chgData name="sahithikanjarla5@hotmail.com" userId="4302498eac136b3e" providerId="LiveId" clId="{98BFB49E-6715-4373-B313-00E19F912ABD}" dt="2022-11-22T14:54:57.735" v="281" actId="478"/>
          <ac:spMkLst>
            <pc:docMk/>
            <pc:sldMk cId="4101399790" sldId="326"/>
            <ac:spMk id="8" creationId="{17DE5458-0766-49A5-8982-EF9557A6BB94}"/>
          </ac:spMkLst>
        </pc:spChg>
        <pc:spChg chg="add del mod">
          <ac:chgData name="sahithikanjarla5@hotmail.com" userId="4302498eac136b3e" providerId="LiveId" clId="{98BFB49E-6715-4373-B313-00E19F912ABD}" dt="2022-11-22T14:55:04.164" v="284" actId="478"/>
          <ac:spMkLst>
            <pc:docMk/>
            <pc:sldMk cId="4101399790" sldId="326"/>
            <ac:spMk id="9" creationId="{35DE8E68-7F39-DA9F-6FE4-5C3B51C41858}"/>
          </ac:spMkLst>
        </pc:spChg>
        <pc:picChg chg="add mod">
          <ac:chgData name="sahithikanjarla5@hotmail.com" userId="4302498eac136b3e" providerId="LiveId" clId="{98BFB49E-6715-4373-B313-00E19F912ABD}" dt="2022-11-23T07:15:18.698" v="6255"/>
          <ac:picMkLst>
            <pc:docMk/>
            <pc:sldMk cId="4101399790" sldId="326"/>
            <ac:picMk id="6" creationId="{20A12B33-557A-EF89-D9F5-1A6E832C70D7}"/>
          </ac:picMkLst>
        </pc:picChg>
      </pc:sldChg>
      <pc:sldChg chg="addSp delSp modSp add mod modTransition">
        <pc:chgData name="sahithikanjarla5@hotmail.com" userId="4302498eac136b3e" providerId="LiveId" clId="{98BFB49E-6715-4373-B313-00E19F912ABD}" dt="2022-11-23T07:15:15.649" v="6254" actId="1076"/>
        <pc:sldMkLst>
          <pc:docMk/>
          <pc:sldMk cId="2337142903" sldId="327"/>
        </pc:sldMkLst>
        <pc:spChg chg="del mod">
          <ac:chgData name="sahithikanjarla5@hotmail.com" userId="4302498eac136b3e" providerId="LiveId" clId="{98BFB49E-6715-4373-B313-00E19F912ABD}" dt="2022-11-22T15:15:52.803" v="1513" actId="478"/>
          <ac:spMkLst>
            <pc:docMk/>
            <pc:sldMk cId="2337142903" sldId="327"/>
            <ac:spMk id="2" creationId="{5917E6D6-C63D-4A7C-B1F1-1E8117B25D1A}"/>
          </ac:spMkLst>
        </pc:spChg>
        <pc:spChg chg="mod">
          <ac:chgData name="sahithikanjarla5@hotmail.com" userId="4302498eac136b3e" providerId="LiveId" clId="{98BFB49E-6715-4373-B313-00E19F912ABD}" dt="2022-11-23T05:19:16.633" v="5183"/>
          <ac:spMkLst>
            <pc:docMk/>
            <pc:sldMk cId="2337142903" sldId="327"/>
            <ac:spMk id="4" creationId="{C70B8F98-523F-327F-C763-D72553127AA6}"/>
          </ac:spMkLst>
        </pc:spChg>
        <pc:spChg chg="add del mod">
          <ac:chgData name="sahithikanjarla5@hotmail.com" userId="4302498eac136b3e" providerId="LiveId" clId="{98BFB49E-6715-4373-B313-00E19F912ABD}" dt="2022-11-22T15:15:56.617" v="1515" actId="478"/>
          <ac:spMkLst>
            <pc:docMk/>
            <pc:sldMk cId="2337142903" sldId="327"/>
            <ac:spMk id="5" creationId="{9DE4DEBC-2E8A-40B5-794D-79051604A5FA}"/>
          </ac:spMkLst>
        </pc:spChg>
        <pc:spChg chg="add mod">
          <ac:chgData name="sahithikanjarla5@hotmail.com" userId="4302498eac136b3e" providerId="LiveId" clId="{98BFB49E-6715-4373-B313-00E19F912ABD}" dt="2022-11-23T05:25:04.529" v="5215" actId="1076"/>
          <ac:spMkLst>
            <pc:docMk/>
            <pc:sldMk cId="2337142903" sldId="327"/>
            <ac:spMk id="6" creationId="{753FF8F0-0BAC-7985-A9BD-5FA19ED6A097}"/>
          </ac:spMkLst>
        </pc:spChg>
        <pc:spChg chg="add mod">
          <ac:chgData name="sahithikanjarla5@hotmail.com" userId="4302498eac136b3e" providerId="LiveId" clId="{98BFB49E-6715-4373-B313-00E19F912ABD}" dt="2022-11-23T05:24:54.055" v="5214" actId="1076"/>
          <ac:spMkLst>
            <pc:docMk/>
            <pc:sldMk cId="2337142903" sldId="327"/>
            <ac:spMk id="7" creationId="{A69D8F88-B8AD-B29C-D483-16578A7CA918}"/>
          </ac:spMkLst>
        </pc:spChg>
        <pc:spChg chg="mod">
          <ac:chgData name="sahithikanjarla5@hotmail.com" userId="4302498eac136b3e" providerId="LiveId" clId="{98BFB49E-6715-4373-B313-00E19F912ABD}" dt="2022-11-23T05:25:08.370" v="5216" actId="1076"/>
          <ac:spMkLst>
            <pc:docMk/>
            <pc:sldMk cId="2337142903" sldId="327"/>
            <ac:spMk id="8" creationId="{96982E48-3FB5-4F2E-AE87-E5E083865796}"/>
          </ac:spMkLst>
        </pc:spChg>
        <pc:picChg chg="add mod">
          <ac:chgData name="sahithikanjarla5@hotmail.com" userId="4302498eac136b3e" providerId="LiveId" clId="{98BFB49E-6715-4373-B313-00E19F912ABD}" dt="2022-11-23T07:15:15.649" v="6254" actId="1076"/>
          <ac:picMkLst>
            <pc:docMk/>
            <pc:sldMk cId="2337142903" sldId="327"/>
            <ac:picMk id="2" creationId="{6FEADB57-55A2-0344-D633-C3E2D40E9C81}"/>
          </ac:picMkLst>
        </pc:picChg>
        <pc:picChg chg="add mod modCrop">
          <ac:chgData name="sahithikanjarla5@hotmail.com" userId="4302498eac136b3e" providerId="LiveId" clId="{98BFB49E-6715-4373-B313-00E19F912ABD}" dt="2022-11-22T17:11:01.842" v="3427" actId="14100"/>
          <ac:picMkLst>
            <pc:docMk/>
            <pc:sldMk cId="2337142903" sldId="327"/>
            <ac:picMk id="10" creationId="{51A1B9A2-E0E2-AB8E-7F8F-C72839EBA714}"/>
          </ac:picMkLst>
        </pc:picChg>
        <pc:picChg chg="mod">
          <ac:chgData name="sahithikanjarla5@hotmail.com" userId="4302498eac136b3e" providerId="LiveId" clId="{98BFB49E-6715-4373-B313-00E19F912ABD}" dt="2022-11-22T17:37:54.173" v="5129" actId="14826"/>
          <ac:picMkLst>
            <pc:docMk/>
            <pc:sldMk cId="2337142903" sldId="327"/>
            <ac:picMk id="25" creationId="{B43125FE-4923-4B38-ADD6-3F547696AB11}"/>
          </ac:picMkLst>
        </pc:picChg>
      </pc:sldChg>
      <pc:sldChg chg="addSp modSp add mod ord modTransition">
        <pc:chgData name="sahithikanjarla5@hotmail.com" userId="4302498eac136b3e" providerId="LiveId" clId="{98BFB49E-6715-4373-B313-00E19F912ABD}" dt="2022-11-23T07:15:07.274" v="6252" actId="1076"/>
        <pc:sldMkLst>
          <pc:docMk/>
          <pc:sldMk cId="362849489" sldId="328"/>
        </pc:sldMkLst>
        <pc:spChg chg="mod">
          <ac:chgData name="sahithikanjarla5@hotmail.com" userId="4302498eac136b3e" providerId="LiveId" clId="{98BFB49E-6715-4373-B313-00E19F912ABD}" dt="2022-11-23T05:18:41.641" v="5163"/>
          <ac:spMkLst>
            <pc:docMk/>
            <pc:sldMk cId="362849489" sldId="328"/>
            <ac:spMk id="4" creationId="{C70B8F98-523F-327F-C763-D72553127AA6}"/>
          </ac:spMkLst>
        </pc:spChg>
        <pc:spChg chg="mod">
          <ac:chgData name="sahithikanjarla5@hotmail.com" userId="4302498eac136b3e" providerId="LiveId" clId="{98BFB49E-6715-4373-B313-00E19F912ABD}" dt="2022-11-23T05:18:56.287" v="5182" actId="20577"/>
          <ac:spMkLst>
            <pc:docMk/>
            <pc:sldMk cId="362849489" sldId="328"/>
            <ac:spMk id="8" creationId="{96982E48-3FB5-4F2E-AE87-E5E083865796}"/>
          </ac:spMkLst>
        </pc:spChg>
        <pc:picChg chg="add mod">
          <ac:chgData name="sahithikanjarla5@hotmail.com" userId="4302498eac136b3e" providerId="LiveId" clId="{98BFB49E-6715-4373-B313-00E19F912ABD}" dt="2022-11-23T07:15:07.274" v="6252" actId="1076"/>
          <ac:picMkLst>
            <pc:docMk/>
            <pc:sldMk cId="362849489" sldId="328"/>
            <ac:picMk id="2" creationId="{32B2235C-94EB-26DF-5A14-B873341885C7}"/>
          </ac:picMkLst>
        </pc:picChg>
        <pc:picChg chg="mod">
          <ac:chgData name="sahithikanjarla5@hotmail.com" userId="4302498eac136b3e" providerId="LiveId" clId="{98BFB49E-6715-4373-B313-00E19F912ABD}" dt="2022-11-22T15:26:56.965" v="2097" actId="14826"/>
          <ac:picMkLst>
            <pc:docMk/>
            <pc:sldMk cId="362849489" sldId="328"/>
            <ac:picMk id="25" creationId="{B43125FE-4923-4B38-ADD6-3F547696AB11}"/>
          </ac:picMkLst>
        </pc:picChg>
      </pc:sldChg>
      <pc:sldChg chg="new del">
        <pc:chgData name="sahithikanjarla5@hotmail.com" userId="4302498eac136b3e" providerId="LiveId" clId="{98BFB49E-6715-4373-B313-00E19F912ABD}" dt="2022-11-22T15:27:24.064" v="2099" actId="680"/>
        <pc:sldMkLst>
          <pc:docMk/>
          <pc:sldMk cId="435422847" sldId="329"/>
        </pc:sldMkLst>
      </pc:sldChg>
      <pc:sldChg chg="addSp delSp modSp add mod modTransition">
        <pc:chgData name="sahithikanjarla5@hotmail.com" userId="4302498eac136b3e" providerId="LiveId" clId="{98BFB49E-6715-4373-B313-00E19F912ABD}" dt="2022-11-29T04:14:16.750" v="6365" actId="20577"/>
        <pc:sldMkLst>
          <pc:docMk/>
          <pc:sldMk cId="2980710751" sldId="329"/>
        </pc:sldMkLst>
        <pc:spChg chg="add mod">
          <ac:chgData name="sahithikanjarla5@hotmail.com" userId="4302498eac136b3e" providerId="LiveId" clId="{98BFB49E-6715-4373-B313-00E19F912ABD}" dt="2022-11-23T05:25:50.353" v="5218"/>
          <ac:spMkLst>
            <pc:docMk/>
            <pc:sldMk cId="2980710751" sldId="329"/>
            <ac:spMk id="2" creationId="{45D59E43-44F9-CB4D-88D4-D88E2D675411}"/>
          </ac:spMkLst>
        </pc:spChg>
        <pc:spChg chg="add del mod">
          <ac:chgData name="sahithikanjarla5@hotmail.com" userId="4302498eac136b3e" providerId="LiveId" clId="{98BFB49E-6715-4373-B313-00E19F912ABD}" dt="2022-11-22T17:02:45.673" v="3356" actId="478"/>
          <ac:spMkLst>
            <pc:docMk/>
            <pc:sldMk cId="2980710751" sldId="329"/>
            <ac:spMk id="4" creationId="{74661700-CF04-C639-74E3-9C5201A4350E}"/>
          </ac:spMkLst>
        </pc:spChg>
        <pc:spChg chg="mod">
          <ac:chgData name="sahithikanjarla5@hotmail.com" userId="4302498eac136b3e" providerId="LiveId" clId="{98BFB49E-6715-4373-B313-00E19F912ABD}" dt="2022-11-29T04:14:16.750" v="6365" actId="20577"/>
          <ac:spMkLst>
            <pc:docMk/>
            <pc:sldMk cId="2980710751" sldId="329"/>
            <ac:spMk id="5" creationId="{960AED82-F4F3-044A-B30A-FD32531BD7DF}"/>
          </ac:spMkLst>
        </pc:spChg>
        <pc:spChg chg="del mod">
          <ac:chgData name="sahithikanjarla5@hotmail.com" userId="4302498eac136b3e" providerId="LiveId" clId="{98BFB49E-6715-4373-B313-00E19F912ABD}" dt="2022-11-22T17:02:42.202" v="3354" actId="478"/>
          <ac:spMkLst>
            <pc:docMk/>
            <pc:sldMk cId="2980710751" sldId="329"/>
            <ac:spMk id="40" creationId="{B89E9C66-E38F-4FFF-B1A6-BA4E05DD831A}"/>
          </ac:spMkLst>
        </pc:spChg>
        <pc:picChg chg="add mod">
          <ac:chgData name="sahithikanjarla5@hotmail.com" userId="4302498eac136b3e" providerId="LiveId" clId="{98BFB49E-6715-4373-B313-00E19F912ABD}" dt="2022-11-23T07:15:41.382" v="6262" actId="1076"/>
          <ac:picMkLst>
            <pc:docMk/>
            <pc:sldMk cId="2980710751" sldId="329"/>
            <ac:picMk id="3" creationId="{87B3ABBC-6CC6-DA66-0BEE-86F22904BBB8}"/>
          </ac:picMkLst>
        </pc:picChg>
      </pc:sldChg>
      <pc:sldChg chg="addSp delSp modSp add mod modTransition">
        <pc:chgData name="sahithikanjarla5@hotmail.com" userId="4302498eac136b3e" providerId="LiveId" clId="{98BFB49E-6715-4373-B313-00E19F912ABD}" dt="2022-11-23T07:16:05.793" v="6266" actId="1076"/>
        <pc:sldMkLst>
          <pc:docMk/>
          <pc:sldMk cId="3773425246" sldId="330"/>
        </pc:sldMkLst>
        <pc:spChg chg="add del mod">
          <ac:chgData name="sahithikanjarla5@hotmail.com" userId="4302498eac136b3e" providerId="LiveId" clId="{98BFB49E-6715-4373-B313-00E19F912ABD}" dt="2022-11-22T17:19:29.472" v="3592" actId="478"/>
          <ac:spMkLst>
            <pc:docMk/>
            <pc:sldMk cId="3773425246" sldId="330"/>
            <ac:spMk id="3" creationId="{9BEC089E-C4CF-BF76-4D0F-015DDEB7CFB8}"/>
          </ac:spMkLst>
        </pc:spChg>
        <pc:spChg chg="mod">
          <ac:chgData name="sahithikanjarla5@hotmail.com" userId="4302498eac136b3e" providerId="LiveId" clId="{98BFB49E-6715-4373-B313-00E19F912ABD}" dt="2022-11-23T06:35:05.240" v="5960" actId="21"/>
          <ac:spMkLst>
            <pc:docMk/>
            <pc:sldMk cId="3773425246" sldId="330"/>
            <ac:spMk id="5" creationId="{960AED82-F4F3-044A-B30A-FD32531BD7DF}"/>
          </ac:spMkLst>
        </pc:spChg>
        <pc:spChg chg="del">
          <ac:chgData name="sahithikanjarla5@hotmail.com" userId="4302498eac136b3e" providerId="LiveId" clId="{98BFB49E-6715-4373-B313-00E19F912ABD}" dt="2022-11-22T17:19:24.721" v="3591" actId="478"/>
          <ac:spMkLst>
            <pc:docMk/>
            <pc:sldMk cId="3773425246" sldId="330"/>
            <ac:spMk id="40" creationId="{B89E9C66-E38F-4FFF-B1A6-BA4E05DD831A}"/>
          </ac:spMkLst>
        </pc:spChg>
        <pc:picChg chg="add mod">
          <ac:chgData name="sahithikanjarla5@hotmail.com" userId="4302498eac136b3e" providerId="LiveId" clId="{98BFB49E-6715-4373-B313-00E19F912ABD}" dt="2022-11-23T07:16:05.793" v="6266" actId="1076"/>
          <ac:picMkLst>
            <pc:docMk/>
            <pc:sldMk cId="3773425246" sldId="330"/>
            <ac:picMk id="2" creationId="{17548909-69AF-914C-7805-4FFDEA2161DD}"/>
          </ac:picMkLst>
        </pc:picChg>
      </pc:sldChg>
      <pc:sldChg chg="addSp delSp modSp add mod modTransition">
        <pc:chgData name="sahithikanjarla5@hotmail.com" userId="4302498eac136b3e" providerId="LiveId" clId="{98BFB49E-6715-4373-B313-00E19F912ABD}" dt="2022-11-23T07:16:20.259" v="6269" actId="1076"/>
        <pc:sldMkLst>
          <pc:docMk/>
          <pc:sldMk cId="177763911" sldId="331"/>
        </pc:sldMkLst>
        <pc:spChg chg="add del mod">
          <ac:chgData name="sahithikanjarla5@hotmail.com" userId="4302498eac136b3e" providerId="LiveId" clId="{98BFB49E-6715-4373-B313-00E19F912ABD}" dt="2022-11-22T17:20:38.499" v="3613" actId="478"/>
          <ac:spMkLst>
            <pc:docMk/>
            <pc:sldMk cId="177763911" sldId="331"/>
            <ac:spMk id="3" creationId="{61BE8A08-A7B6-1653-126C-9B324DFD8D79}"/>
          </ac:spMkLst>
        </pc:spChg>
        <pc:spChg chg="mod">
          <ac:chgData name="sahithikanjarla5@hotmail.com" userId="4302498eac136b3e" providerId="LiveId" clId="{98BFB49E-6715-4373-B313-00E19F912ABD}" dt="2022-11-23T06:35:53.588" v="6013" actId="21"/>
          <ac:spMkLst>
            <pc:docMk/>
            <pc:sldMk cId="177763911" sldId="331"/>
            <ac:spMk id="5" creationId="{960AED82-F4F3-044A-B30A-FD32531BD7DF}"/>
          </ac:spMkLst>
        </pc:spChg>
        <pc:spChg chg="del mod">
          <ac:chgData name="sahithikanjarla5@hotmail.com" userId="4302498eac136b3e" providerId="LiveId" clId="{98BFB49E-6715-4373-B313-00E19F912ABD}" dt="2022-11-22T17:20:35.329" v="3611" actId="478"/>
          <ac:spMkLst>
            <pc:docMk/>
            <pc:sldMk cId="177763911" sldId="331"/>
            <ac:spMk id="40" creationId="{B89E9C66-E38F-4FFF-B1A6-BA4E05DD831A}"/>
          </ac:spMkLst>
        </pc:spChg>
        <pc:picChg chg="add mod">
          <ac:chgData name="sahithikanjarla5@hotmail.com" userId="4302498eac136b3e" providerId="LiveId" clId="{98BFB49E-6715-4373-B313-00E19F912ABD}" dt="2022-11-23T07:16:20.259" v="6269" actId="1076"/>
          <ac:picMkLst>
            <pc:docMk/>
            <pc:sldMk cId="177763911" sldId="331"/>
            <ac:picMk id="2" creationId="{F6511C85-9F6A-F6C2-D0D7-3AF47E097491}"/>
          </ac:picMkLst>
        </pc:picChg>
      </pc:sldChg>
      <pc:sldChg chg="addSp delSp modSp add mod modTransition">
        <pc:chgData name="sahithikanjarla5@hotmail.com" userId="4302498eac136b3e" providerId="LiveId" clId="{98BFB49E-6715-4373-B313-00E19F912ABD}" dt="2022-11-23T07:15:55.409" v="6264" actId="1076"/>
        <pc:sldMkLst>
          <pc:docMk/>
          <pc:sldMk cId="1930882372" sldId="332"/>
        </pc:sldMkLst>
        <pc:spChg chg="add del mod">
          <ac:chgData name="sahithikanjarla5@hotmail.com" userId="4302498eac136b3e" providerId="LiveId" clId="{98BFB49E-6715-4373-B313-00E19F912ABD}" dt="2022-11-22T17:18:40.285" v="3586" actId="478"/>
          <ac:spMkLst>
            <pc:docMk/>
            <pc:sldMk cId="1930882372" sldId="332"/>
            <ac:spMk id="3" creationId="{7B6D53E9-883E-AC26-BAAF-C81090DBBCBC}"/>
          </ac:spMkLst>
        </pc:spChg>
        <pc:spChg chg="mod">
          <ac:chgData name="sahithikanjarla5@hotmail.com" userId="4302498eac136b3e" providerId="LiveId" clId="{98BFB49E-6715-4373-B313-00E19F912ABD}" dt="2022-11-23T06:34:46.307" v="5957" actId="21"/>
          <ac:spMkLst>
            <pc:docMk/>
            <pc:sldMk cId="1930882372" sldId="332"/>
            <ac:spMk id="5" creationId="{960AED82-F4F3-044A-B30A-FD32531BD7DF}"/>
          </ac:spMkLst>
        </pc:spChg>
        <pc:spChg chg="del mod">
          <ac:chgData name="sahithikanjarla5@hotmail.com" userId="4302498eac136b3e" providerId="LiveId" clId="{98BFB49E-6715-4373-B313-00E19F912ABD}" dt="2022-11-22T17:18:36.386" v="3584" actId="478"/>
          <ac:spMkLst>
            <pc:docMk/>
            <pc:sldMk cId="1930882372" sldId="332"/>
            <ac:spMk id="40" creationId="{B89E9C66-E38F-4FFF-B1A6-BA4E05DD831A}"/>
          </ac:spMkLst>
        </pc:spChg>
        <pc:picChg chg="add mod">
          <ac:chgData name="sahithikanjarla5@hotmail.com" userId="4302498eac136b3e" providerId="LiveId" clId="{98BFB49E-6715-4373-B313-00E19F912ABD}" dt="2022-11-23T07:15:55.409" v="6264" actId="1076"/>
          <ac:picMkLst>
            <pc:docMk/>
            <pc:sldMk cId="1930882372" sldId="332"/>
            <ac:picMk id="2" creationId="{AC5DE960-5521-5A42-E68C-68FBABDEA494}"/>
          </ac:picMkLst>
        </pc:picChg>
      </pc:sldChg>
      <pc:sldChg chg="addSp delSp modSp add mod ord modTransition">
        <pc:chgData name="sahithikanjarla5@hotmail.com" userId="4302498eac136b3e" providerId="LiveId" clId="{98BFB49E-6715-4373-B313-00E19F912ABD}" dt="2022-11-28T08:21:13.428" v="6360" actId="20577"/>
        <pc:sldMkLst>
          <pc:docMk/>
          <pc:sldMk cId="3052813813" sldId="333"/>
        </pc:sldMkLst>
        <pc:spChg chg="add del mod">
          <ac:chgData name="sahithikanjarla5@hotmail.com" userId="4302498eac136b3e" providerId="LiveId" clId="{98BFB49E-6715-4373-B313-00E19F912ABD}" dt="2022-11-23T05:45:00.750" v="5632" actId="478"/>
          <ac:spMkLst>
            <pc:docMk/>
            <pc:sldMk cId="3052813813" sldId="333"/>
            <ac:spMk id="3" creationId="{75F5B360-7412-4083-7052-C91F3542DE69}"/>
          </ac:spMkLst>
        </pc:spChg>
        <pc:spChg chg="mod">
          <ac:chgData name="sahithikanjarla5@hotmail.com" userId="4302498eac136b3e" providerId="LiveId" clId="{98BFB49E-6715-4373-B313-00E19F912ABD}" dt="2022-11-28T08:21:13.428" v="6360" actId="20577"/>
          <ac:spMkLst>
            <pc:docMk/>
            <pc:sldMk cId="3052813813" sldId="333"/>
            <ac:spMk id="5" creationId="{960AED82-F4F3-044A-B30A-FD32531BD7DF}"/>
          </ac:spMkLst>
        </pc:spChg>
        <pc:spChg chg="del mod">
          <ac:chgData name="sahithikanjarla5@hotmail.com" userId="4302498eac136b3e" providerId="LiveId" clId="{98BFB49E-6715-4373-B313-00E19F912ABD}" dt="2022-11-23T05:44:59.108" v="5631" actId="478"/>
          <ac:spMkLst>
            <pc:docMk/>
            <pc:sldMk cId="3052813813" sldId="333"/>
            <ac:spMk id="40" creationId="{B89E9C66-E38F-4FFF-B1A6-BA4E05DD831A}"/>
          </ac:spMkLst>
        </pc:spChg>
        <pc:picChg chg="add mod">
          <ac:chgData name="sahithikanjarla5@hotmail.com" userId="4302498eac136b3e" providerId="LiveId" clId="{98BFB49E-6715-4373-B313-00E19F912ABD}" dt="2022-11-23T07:18:35.584" v="6295" actId="1076"/>
          <ac:picMkLst>
            <pc:docMk/>
            <pc:sldMk cId="3052813813" sldId="333"/>
            <ac:picMk id="2" creationId="{7AADFB14-D35B-AB4B-4483-268C47DED98B}"/>
          </ac:picMkLst>
        </pc:picChg>
      </pc:sldChg>
      <pc:sldChg chg="addSp delSp modSp add mod modTransition">
        <pc:chgData name="sahithikanjarla5@hotmail.com" userId="4302498eac136b3e" providerId="LiveId" clId="{98BFB49E-6715-4373-B313-00E19F912ABD}" dt="2022-11-23T06:42:23.853" v="6236"/>
        <pc:sldMkLst>
          <pc:docMk/>
          <pc:sldMk cId="3127086044" sldId="334"/>
        </pc:sldMkLst>
        <pc:spChg chg="add mod">
          <ac:chgData name="sahithikanjarla5@hotmail.com" userId="4302498eac136b3e" providerId="LiveId" clId="{98BFB49E-6715-4373-B313-00E19F912ABD}" dt="2022-11-23T05:53:26.093" v="5769" actId="1076"/>
          <ac:spMkLst>
            <pc:docMk/>
            <pc:sldMk cId="3127086044" sldId="334"/>
            <ac:spMk id="4" creationId="{3E9261ED-7ABA-38A7-9488-CB56F0F1DD15}"/>
          </ac:spMkLst>
        </pc:spChg>
        <pc:spChg chg="del mod">
          <ac:chgData name="sahithikanjarla5@hotmail.com" userId="4302498eac136b3e" providerId="LiveId" clId="{98BFB49E-6715-4373-B313-00E19F912ABD}" dt="2022-11-23T05:52:14.891" v="5752" actId="478"/>
          <ac:spMkLst>
            <pc:docMk/>
            <pc:sldMk cId="3127086044" sldId="334"/>
            <ac:spMk id="5" creationId="{960AED82-F4F3-044A-B30A-FD32531BD7DF}"/>
          </ac:spMkLst>
        </pc:spChg>
        <pc:spChg chg="mod">
          <ac:chgData name="sahithikanjarla5@hotmail.com" userId="4302498eac136b3e" providerId="LiveId" clId="{98BFB49E-6715-4373-B313-00E19F912ABD}" dt="2022-11-23T05:53:21.937" v="5768" actId="1076"/>
          <ac:spMkLst>
            <pc:docMk/>
            <pc:sldMk cId="3127086044" sldId="334"/>
            <ac:spMk id="40" creationId="{B89E9C66-E38F-4FFF-B1A6-BA4E05DD831A}"/>
          </ac:spMkLst>
        </pc:spChg>
        <pc:picChg chg="add mod modCrop">
          <ac:chgData name="sahithikanjarla5@hotmail.com" userId="4302498eac136b3e" providerId="LiveId" clId="{98BFB49E-6715-4373-B313-00E19F912ABD}" dt="2022-11-23T05:53:39.410" v="5771" actId="14100"/>
          <ac:picMkLst>
            <pc:docMk/>
            <pc:sldMk cId="3127086044" sldId="334"/>
            <ac:picMk id="3" creationId="{F4EF2C07-4093-BB24-811C-0C5FB7E87068}"/>
          </ac:picMkLst>
        </pc:picChg>
      </pc:sldChg>
      <pc:sldChg chg="addSp modSp add mod ord modTransition">
        <pc:chgData name="sahithikanjarla5@hotmail.com" userId="4302498eac136b3e" providerId="LiveId" clId="{98BFB49E-6715-4373-B313-00E19F912ABD}" dt="2022-11-23T07:18:39.339" v="6296"/>
        <pc:sldMkLst>
          <pc:docMk/>
          <pc:sldMk cId="2677116033" sldId="335"/>
        </pc:sldMkLst>
        <pc:spChg chg="mod">
          <ac:chgData name="sahithikanjarla5@hotmail.com" userId="4302498eac136b3e" providerId="LiveId" clId="{98BFB49E-6715-4373-B313-00E19F912ABD}" dt="2022-11-22T17:08:07.458" v="3408" actId="20577"/>
          <ac:spMkLst>
            <pc:docMk/>
            <pc:sldMk cId="2677116033" sldId="335"/>
            <ac:spMk id="5" creationId="{C0CA4A65-0235-4CB2-B09E-4E2D8F223034}"/>
          </ac:spMkLst>
        </pc:spChg>
        <pc:picChg chg="add mod">
          <ac:chgData name="sahithikanjarla5@hotmail.com" userId="4302498eac136b3e" providerId="LiveId" clId="{98BFB49E-6715-4373-B313-00E19F912ABD}" dt="2022-11-23T07:18:39.339" v="6296"/>
          <ac:picMkLst>
            <pc:docMk/>
            <pc:sldMk cId="2677116033" sldId="335"/>
            <ac:picMk id="6" creationId="{B1D0C6B3-B42D-2DAA-E610-8165499D2B48}"/>
          </ac:picMkLst>
        </pc:picChg>
        <pc:picChg chg="mod">
          <ac:chgData name="sahithikanjarla5@hotmail.com" userId="4302498eac136b3e" providerId="LiveId" clId="{98BFB49E-6715-4373-B313-00E19F912ABD}" dt="2022-11-22T17:08:12.891" v="3410" actId="1076"/>
          <ac:picMkLst>
            <pc:docMk/>
            <pc:sldMk cId="2677116033" sldId="335"/>
            <ac:picMk id="11" creationId="{80F641B8-D4CB-4B34-AF57-A526981DEDAF}"/>
          </ac:picMkLst>
        </pc:picChg>
      </pc:sldChg>
      <pc:sldChg chg="addSp delSp modSp add mod ord modTransition">
        <pc:chgData name="sahithikanjarla5@hotmail.com" userId="4302498eac136b3e" providerId="LiveId" clId="{98BFB49E-6715-4373-B313-00E19F912ABD}" dt="2022-11-23T07:18:49.248" v="6298"/>
        <pc:sldMkLst>
          <pc:docMk/>
          <pc:sldMk cId="3691948437" sldId="336"/>
        </pc:sldMkLst>
        <pc:spChg chg="mod">
          <ac:chgData name="sahithikanjarla5@hotmail.com" userId="4302498eac136b3e" providerId="LiveId" clId="{98BFB49E-6715-4373-B313-00E19F912ABD}" dt="2022-11-22T17:12:03.591" v="3456" actId="20577"/>
          <ac:spMkLst>
            <pc:docMk/>
            <pc:sldMk cId="3691948437" sldId="336"/>
            <ac:spMk id="7" creationId="{BD837CEB-1A69-4F72-95D4-054D82F09696}"/>
          </ac:spMkLst>
        </pc:spChg>
        <pc:spChg chg="del mod">
          <ac:chgData name="sahithikanjarla5@hotmail.com" userId="4302498eac136b3e" providerId="LiveId" clId="{98BFB49E-6715-4373-B313-00E19F912ABD}" dt="2022-11-22T17:11:43.854" v="3435" actId="478"/>
          <ac:spMkLst>
            <pc:docMk/>
            <pc:sldMk cId="3691948437" sldId="336"/>
            <ac:spMk id="8" creationId="{9FFAF4E3-C8A2-4861-A67E-040D885F84F1}"/>
          </ac:spMkLst>
        </pc:spChg>
        <pc:picChg chg="add mod">
          <ac:chgData name="sahithikanjarla5@hotmail.com" userId="4302498eac136b3e" providerId="LiveId" clId="{98BFB49E-6715-4373-B313-00E19F912ABD}" dt="2022-11-23T07:18:49.248" v="6298"/>
          <ac:picMkLst>
            <pc:docMk/>
            <pc:sldMk cId="3691948437" sldId="336"/>
            <ac:picMk id="3" creationId="{6EDEA9CA-13CE-1E7D-9540-745413477B20}"/>
          </ac:picMkLst>
        </pc:picChg>
        <pc:picChg chg="mod">
          <ac:chgData name="sahithikanjarla5@hotmail.com" userId="4302498eac136b3e" providerId="LiveId" clId="{98BFB49E-6715-4373-B313-00E19F912ABD}" dt="2022-11-22T17:12:45.598" v="3461" actId="29295"/>
          <ac:picMkLst>
            <pc:docMk/>
            <pc:sldMk cId="3691948437" sldId="336"/>
            <ac:picMk id="13" creationId="{E6A5B61D-69C0-4661-AD66-3D72D9A6E86F}"/>
          </ac:picMkLst>
        </pc:picChg>
      </pc:sldChg>
      <pc:sldChg chg="addSp delSp modSp add mod modTransition">
        <pc:chgData name="sahithikanjarla5@hotmail.com" userId="4302498eac136b3e" providerId="LiveId" clId="{98BFB49E-6715-4373-B313-00E19F912ABD}" dt="2022-11-23T07:15:34.933" v="6260" actId="1076"/>
        <pc:sldMkLst>
          <pc:docMk/>
          <pc:sldMk cId="495157406" sldId="337"/>
        </pc:sldMkLst>
        <pc:spChg chg="add del mod">
          <ac:chgData name="sahithikanjarla5@hotmail.com" userId="4302498eac136b3e" providerId="LiveId" clId="{98BFB49E-6715-4373-B313-00E19F912ABD}" dt="2022-11-22T17:15:51.357" v="3551" actId="478"/>
          <ac:spMkLst>
            <pc:docMk/>
            <pc:sldMk cId="495157406" sldId="337"/>
            <ac:spMk id="3" creationId="{66D35AA1-EFFA-2ACC-6798-2B98E247C0B5}"/>
          </ac:spMkLst>
        </pc:spChg>
        <pc:spChg chg="mod">
          <ac:chgData name="sahithikanjarla5@hotmail.com" userId="4302498eac136b3e" providerId="LiveId" clId="{98BFB49E-6715-4373-B313-00E19F912ABD}" dt="2022-11-22T17:16:05.947" v="3553" actId="1076"/>
          <ac:spMkLst>
            <pc:docMk/>
            <pc:sldMk cId="495157406" sldId="337"/>
            <ac:spMk id="5" creationId="{960AED82-F4F3-044A-B30A-FD32531BD7DF}"/>
          </ac:spMkLst>
        </pc:spChg>
        <pc:spChg chg="mod">
          <ac:chgData name="sahithikanjarla5@hotmail.com" userId="4302498eac136b3e" providerId="LiveId" clId="{98BFB49E-6715-4373-B313-00E19F912ABD}" dt="2022-11-22T17:37:25.687" v="5125" actId="207"/>
          <ac:spMkLst>
            <pc:docMk/>
            <pc:sldMk cId="495157406" sldId="337"/>
            <ac:spMk id="14" creationId="{267A35B1-2B3D-A024-31FC-3556E7284203}"/>
          </ac:spMkLst>
        </pc:spChg>
        <pc:spChg chg="del mod">
          <ac:chgData name="sahithikanjarla5@hotmail.com" userId="4302498eac136b3e" providerId="LiveId" clId="{98BFB49E-6715-4373-B313-00E19F912ABD}" dt="2022-11-22T17:15:47.510" v="3549" actId="478"/>
          <ac:spMkLst>
            <pc:docMk/>
            <pc:sldMk cId="495157406" sldId="337"/>
            <ac:spMk id="40" creationId="{B89E9C66-E38F-4FFF-B1A6-BA4E05DD831A}"/>
          </ac:spMkLst>
        </pc:spChg>
        <pc:picChg chg="add mod">
          <ac:chgData name="sahithikanjarla5@hotmail.com" userId="4302498eac136b3e" providerId="LiveId" clId="{98BFB49E-6715-4373-B313-00E19F912ABD}" dt="2022-11-23T07:15:34.933" v="6260" actId="1076"/>
          <ac:picMkLst>
            <pc:docMk/>
            <pc:sldMk cId="495157406" sldId="337"/>
            <ac:picMk id="2" creationId="{6C687421-BF10-4884-E70F-DF32E97DA28F}"/>
          </ac:picMkLst>
        </pc:picChg>
      </pc:sldChg>
      <pc:sldChg chg="addSp delSp modSp add mod modTransition">
        <pc:chgData name="sahithikanjarla5@hotmail.com" userId="4302498eac136b3e" providerId="LiveId" clId="{98BFB49E-6715-4373-B313-00E19F912ABD}" dt="2022-11-23T07:16:37.737" v="6271" actId="1076"/>
        <pc:sldMkLst>
          <pc:docMk/>
          <pc:sldMk cId="1899492025" sldId="338"/>
        </pc:sldMkLst>
        <pc:spChg chg="add del mod">
          <ac:chgData name="sahithikanjarla5@hotmail.com" userId="4302498eac136b3e" providerId="LiveId" clId="{98BFB49E-6715-4373-B313-00E19F912ABD}" dt="2022-11-22T17:22:04.143" v="3697" actId="478"/>
          <ac:spMkLst>
            <pc:docMk/>
            <pc:sldMk cId="1899492025" sldId="338"/>
            <ac:spMk id="3" creationId="{DCEE434F-0E59-AAD7-D93E-29DBF53B36FB}"/>
          </ac:spMkLst>
        </pc:spChg>
        <pc:spChg chg="mod">
          <ac:chgData name="sahithikanjarla5@hotmail.com" userId="4302498eac136b3e" providerId="LiveId" clId="{98BFB49E-6715-4373-B313-00E19F912ABD}" dt="2022-11-23T06:36:10.463" v="6016" actId="21"/>
          <ac:spMkLst>
            <pc:docMk/>
            <pc:sldMk cId="1899492025" sldId="338"/>
            <ac:spMk id="5" creationId="{960AED82-F4F3-044A-B30A-FD32531BD7DF}"/>
          </ac:spMkLst>
        </pc:spChg>
        <pc:spChg chg="del mod">
          <ac:chgData name="sahithikanjarla5@hotmail.com" userId="4302498eac136b3e" providerId="LiveId" clId="{98BFB49E-6715-4373-B313-00E19F912ABD}" dt="2022-11-22T17:21:59.986" v="3695" actId="478"/>
          <ac:spMkLst>
            <pc:docMk/>
            <pc:sldMk cId="1899492025" sldId="338"/>
            <ac:spMk id="40" creationId="{B89E9C66-E38F-4FFF-B1A6-BA4E05DD831A}"/>
          </ac:spMkLst>
        </pc:spChg>
        <pc:picChg chg="add mod">
          <ac:chgData name="sahithikanjarla5@hotmail.com" userId="4302498eac136b3e" providerId="LiveId" clId="{98BFB49E-6715-4373-B313-00E19F912ABD}" dt="2022-11-23T07:16:37.737" v="6271" actId="1076"/>
          <ac:picMkLst>
            <pc:docMk/>
            <pc:sldMk cId="1899492025" sldId="338"/>
            <ac:picMk id="2" creationId="{FD6FCD6A-D5E7-A3A4-FEFE-157EE4316D86}"/>
          </ac:picMkLst>
        </pc:picChg>
      </pc:sldChg>
      <pc:sldChg chg="addSp delSp modSp add mod modTransition">
        <pc:chgData name="sahithikanjarla5@hotmail.com" userId="4302498eac136b3e" providerId="LiveId" clId="{98BFB49E-6715-4373-B313-00E19F912ABD}" dt="2022-11-23T07:16:45.675" v="6273" actId="1076"/>
        <pc:sldMkLst>
          <pc:docMk/>
          <pc:sldMk cId="678650496" sldId="339"/>
        </pc:sldMkLst>
        <pc:spChg chg="add del mod">
          <ac:chgData name="sahithikanjarla5@hotmail.com" userId="4302498eac136b3e" providerId="LiveId" clId="{98BFB49E-6715-4373-B313-00E19F912ABD}" dt="2022-11-22T17:23:00.323" v="3714" actId="478"/>
          <ac:spMkLst>
            <pc:docMk/>
            <pc:sldMk cId="678650496" sldId="339"/>
            <ac:spMk id="3" creationId="{2299B84A-F7DA-132D-2420-684B0078F774}"/>
          </ac:spMkLst>
        </pc:spChg>
        <pc:spChg chg="mod">
          <ac:chgData name="sahithikanjarla5@hotmail.com" userId="4302498eac136b3e" providerId="LiveId" clId="{98BFB49E-6715-4373-B313-00E19F912ABD}" dt="2022-11-23T06:36:31.047" v="6056" actId="21"/>
          <ac:spMkLst>
            <pc:docMk/>
            <pc:sldMk cId="678650496" sldId="339"/>
            <ac:spMk id="5" creationId="{960AED82-F4F3-044A-B30A-FD32531BD7DF}"/>
          </ac:spMkLst>
        </pc:spChg>
        <pc:spChg chg="del mod">
          <ac:chgData name="sahithikanjarla5@hotmail.com" userId="4302498eac136b3e" providerId="LiveId" clId="{98BFB49E-6715-4373-B313-00E19F912ABD}" dt="2022-11-22T17:22:52.429" v="3712" actId="478"/>
          <ac:spMkLst>
            <pc:docMk/>
            <pc:sldMk cId="678650496" sldId="339"/>
            <ac:spMk id="40" creationId="{B89E9C66-E38F-4FFF-B1A6-BA4E05DD831A}"/>
          </ac:spMkLst>
        </pc:spChg>
        <pc:picChg chg="add mod">
          <ac:chgData name="sahithikanjarla5@hotmail.com" userId="4302498eac136b3e" providerId="LiveId" clId="{98BFB49E-6715-4373-B313-00E19F912ABD}" dt="2022-11-23T07:16:45.675" v="6273" actId="1076"/>
          <ac:picMkLst>
            <pc:docMk/>
            <pc:sldMk cId="678650496" sldId="339"/>
            <ac:picMk id="2" creationId="{EDB8D7C0-AC11-6CE5-F7CB-5F8F5D7CA3FF}"/>
          </ac:picMkLst>
        </pc:picChg>
      </pc:sldChg>
      <pc:sldChg chg="addSp delSp modSp add mod modTransition">
        <pc:chgData name="sahithikanjarla5@hotmail.com" userId="4302498eac136b3e" providerId="LiveId" clId="{98BFB49E-6715-4373-B313-00E19F912ABD}" dt="2022-11-23T07:16:54.285" v="6275" actId="1076"/>
        <pc:sldMkLst>
          <pc:docMk/>
          <pc:sldMk cId="2315315160" sldId="340"/>
        </pc:sldMkLst>
        <pc:spChg chg="add del mod">
          <ac:chgData name="sahithikanjarla5@hotmail.com" userId="4302498eac136b3e" providerId="LiveId" clId="{98BFB49E-6715-4373-B313-00E19F912ABD}" dt="2022-11-22T17:23:52.418" v="3824" actId="478"/>
          <ac:spMkLst>
            <pc:docMk/>
            <pc:sldMk cId="2315315160" sldId="340"/>
            <ac:spMk id="3" creationId="{F43BC3F5-69ED-27E8-47CE-8D19E34EC854}"/>
          </ac:spMkLst>
        </pc:spChg>
        <pc:spChg chg="mod">
          <ac:chgData name="sahithikanjarla5@hotmail.com" userId="4302498eac136b3e" providerId="LiveId" clId="{98BFB49E-6715-4373-B313-00E19F912ABD}" dt="2022-11-23T06:37:27.329" v="6092" actId="21"/>
          <ac:spMkLst>
            <pc:docMk/>
            <pc:sldMk cId="2315315160" sldId="340"/>
            <ac:spMk id="5" creationId="{960AED82-F4F3-044A-B30A-FD32531BD7DF}"/>
          </ac:spMkLst>
        </pc:spChg>
        <pc:spChg chg="del mod">
          <ac:chgData name="sahithikanjarla5@hotmail.com" userId="4302498eac136b3e" providerId="LiveId" clId="{98BFB49E-6715-4373-B313-00E19F912ABD}" dt="2022-11-22T17:23:48.289" v="3822" actId="478"/>
          <ac:spMkLst>
            <pc:docMk/>
            <pc:sldMk cId="2315315160" sldId="340"/>
            <ac:spMk id="40" creationId="{B89E9C66-E38F-4FFF-B1A6-BA4E05DD831A}"/>
          </ac:spMkLst>
        </pc:spChg>
        <pc:picChg chg="add mod">
          <ac:chgData name="sahithikanjarla5@hotmail.com" userId="4302498eac136b3e" providerId="LiveId" clId="{98BFB49E-6715-4373-B313-00E19F912ABD}" dt="2022-11-23T07:16:54.285" v="6275" actId="1076"/>
          <ac:picMkLst>
            <pc:docMk/>
            <pc:sldMk cId="2315315160" sldId="340"/>
            <ac:picMk id="2" creationId="{ACA2E18E-5A25-5FFE-51E3-E0F295CCAD5B}"/>
          </ac:picMkLst>
        </pc:picChg>
      </pc:sldChg>
      <pc:sldChg chg="addSp delSp modSp add mod modTransition">
        <pc:chgData name="sahithikanjarla5@hotmail.com" userId="4302498eac136b3e" providerId="LiveId" clId="{98BFB49E-6715-4373-B313-00E19F912ABD}" dt="2022-11-23T07:17:24.331" v="6284" actId="1076"/>
        <pc:sldMkLst>
          <pc:docMk/>
          <pc:sldMk cId="708041088" sldId="341"/>
        </pc:sldMkLst>
        <pc:spChg chg="add del mod">
          <ac:chgData name="sahithikanjarla5@hotmail.com" userId="4302498eac136b3e" providerId="LiveId" clId="{98BFB49E-6715-4373-B313-00E19F912ABD}" dt="2022-11-23T05:29:26.508" v="5259" actId="478"/>
          <ac:spMkLst>
            <pc:docMk/>
            <pc:sldMk cId="708041088" sldId="341"/>
            <ac:spMk id="3" creationId="{971CF323-FA8D-E80E-D395-493404DCC056}"/>
          </ac:spMkLst>
        </pc:spChg>
        <pc:spChg chg="mod">
          <ac:chgData name="sahithikanjarla5@hotmail.com" userId="4302498eac136b3e" providerId="LiveId" clId="{98BFB49E-6715-4373-B313-00E19F912ABD}" dt="2022-11-23T05:40:55.723" v="5473" actId="20577"/>
          <ac:spMkLst>
            <pc:docMk/>
            <pc:sldMk cId="708041088" sldId="341"/>
            <ac:spMk id="5" creationId="{960AED82-F4F3-044A-B30A-FD32531BD7DF}"/>
          </ac:spMkLst>
        </pc:spChg>
        <pc:spChg chg="del mod">
          <ac:chgData name="sahithikanjarla5@hotmail.com" userId="4302498eac136b3e" providerId="LiveId" clId="{98BFB49E-6715-4373-B313-00E19F912ABD}" dt="2022-11-23T05:29:23.700" v="5257" actId="478"/>
          <ac:spMkLst>
            <pc:docMk/>
            <pc:sldMk cId="708041088" sldId="341"/>
            <ac:spMk id="40" creationId="{B89E9C66-E38F-4FFF-B1A6-BA4E05DD831A}"/>
          </ac:spMkLst>
        </pc:spChg>
        <pc:picChg chg="add mod">
          <ac:chgData name="sahithikanjarla5@hotmail.com" userId="4302498eac136b3e" providerId="LiveId" clId="{98BFB49E-6715-4373-B313-00E19F912ABD}" dt="2022-11-23T07:17:24.331" v="6284" actId="1076"/>
          <ac:picMkLst>
            <pc:docMk/>
            <pc:sldMk cId="708041088" sldId="341"/>
            <ac:picMk id="2" creationId="{99035DD8-5148-6CB6-6F12-0E2F6B91F3C6}"/>
          </ac:picMkLst>
        </pc:picChg>
      </pc:sldChg>
      <pc:sldChg chg="addSp modSp add mod ord modTransition">
        <pc:chgData name="sahithikanjarla5@hotmail.com" userId="4302498eac136b3e" providerId="LiveId" clId="{98BFB49E-6715-4373-B313-00E19F912ABD}" dt="2022-11-23T07:17:12.650" v="6282" actId="1076"/>
        <pc:sldMkLst>
          <pc:docMk/>
          <pc:sldMk cId="1523593987" sldId="342"/>
        </pc:sldMkLst>
        <pc:spChg chg="mod">
          <ac:chgData name="sahithikanjarla5@hotmail.com" userId="4302498eac136b3e" providerId="LiveId" clId="{98BFB49E-6715-4373-B313-00E19F912ABD}" dt="2022-11-23T05:48:45.186" v="5709"/>
          <ac:spMkLst>
            <pc:docMk/>
            <pc:sldMk cId="1523593987" sldId="342"/>
            <ac:spMk id="2" creationId="{45D59E43-44F9-CB4D-88D4-D88E2D675411}"/>
          </ac:spMkLst>
        </pc:spChg>
        <pc:spChg chg="mod">
          <ac:chgData name="sahithikanjarla5@hotmail.com" userId="4302498eac136b3e" providerId="LiveId" clId="{98BFB49E-6715-4373-B313-00E19F912ABD}" dt="2022-11-23T05:39:31.713" v="5432" actId="21"/>
          <ac:spMkLst>
            <pc:docMk/>
            <pc:sldMk cId="1523593987" sldId="342"/>
            <ac:spMk id="5" creationId="{960AED82-F4F3-044A-B30A-FD32531BD7DF}"/>
          </ac:spMkLst>
        </pc:spChg>
        <pc:picChg chg="add mod">
          <ac:chgData name="sahithikanjarla5@hotmail.com" userId="4302498eac136b3e" providerId="LiveId" clId="{98BFB49E-6715-4373-B313-00E19F912ABD}" dt="2022-11-23T07:17:12.650" v="6282" actId="1076"/>
          <ac:picMkLst>
            <pc:docMk/>
            <pc:sldMk cId="1523593987" sldId="342"/>
            <ac:picMk id="3" creationId="{A9763E4F-15F1-75C2-B74A-624269A7B4C6}"/>
          </ac:picMkLst>
        </pc:picChg>
      </pc:sldChg>
      <pc:sldChg chg="addSp delSp modSp add mod ord modTransition">
        <pc:chgData name="sahithikanjarla5@hotmail.com" userId="4302498eac136b3e" providerId="LiveId" clId="{98BFB49E-6715-4373-B313-00E19F912ABD}" dt="2022-11-23T06:42:31.581" v="6237"/>
        <pc:sldMkLst>
          <pc:docMk/>
          <pc:sldMk cId="158948150" sldId="343"/>
        </pc:sldMkLst>
        <pc:spChg chg="add del mod">
          <ac:chgData name="sahithikanjarla5@hotmail.com" userId="4302498eac136b3e" providerId="LiveId" clId="{98BFB49E-6715-4373-B313-00E19F912ABD}" dt="2022-11-23T05:54:10.759" v="5777" actId="478"/>
          <ac:spMkLst>
            <pc:docMk/>
            <pc:sldMk cId="158948150" sldId="343"/>
            <ac:spMk id="3" creationId="{82CB09C5-73CE-8D81-6494-E095BE0FDAD8}"/>
          </ac:spMkLst>
        </pc:spChg>
        <pc:spChg chg="del mod">
          <ac:chgData name="sahithikanjarla5@hotmail.com" userId="4302498eac136b3e" providerId="LiveId" clId="{98BFB49E-6715-4373-B313-00E19F912ABD}" dt="2022-11-23T05:54:16.525" v="5780" actId="478"/>
          <ac:spMkLst>
            <pc:docMk/>
            <pc:sldMk cId="158948150" sldId="343"/>
            <ac:spMk id="5" creationId="{960AED82-F4F3-044A-B30A-FD32531BD7DF}"/>
          </ac:spMkLst>
        </pc:spChg>
        <pc:spChg chg="add del mod">
          <ac:chgData name="sahithikanjarla5@hotmail.com" userId="4302498eac136b3e" providerId="LiveId" clId="{98BFB49E-6715-4373-B313-00E19F912ABD}" dt="2022-11-23T05:54:20.524" v="5782" actId="478"/>
          <ac:spMkLst>
            <pc:docMk/>
            <pc:sldMk cId="158948150" sldId="343"/>
            <ac:spMk id="6" creationId="{5D01584C-E8BF-FD84-50EF-C21528FB3A5F}"/>
          </ac:spMkLst>
        </pc:spChg>
        <pc:spChg chg="del mod">
          <ac:chgData name="sahithikanjarla5@hotmail.com" userId="4302498eac136b3e" providerId="LiveId" clId="{98BFB49E-6715-4373-B313-00E19F912ABD}" dt="2022-11-23T05:54:04.563" v="5775" actId="478"/>
          <ac:spMkLst>
            <pc:docMk/>
            <pc:sldMk cId="158948150" sldId="343"/>
            <ac:spMk id="40" creationId="{B89E9C66-E38F-4FFF-B1A6-BA4E05DD831A}"/>
          </ac:spMkLst>
        </pc:spChg>
        <pc:picChg chg="add mod modCrop">
          <ac:chgData name="sahithikanjarla5@hotmail.com" userId="4302498eac136b3e" providerId="LiveId" clId="{98BFB49E-6715-4373-B313-00E19F912ABD}" dt="2022-11-23T06:31:48.268" v="5942" actId="14100"/>
          <ac:picMkLst>
            <pc:docMk/>
            <pc:sldMk cId="158948150" sldId="343"/>
            <ac:picMk id="8" creationId="{AF24FCB8-F8B9-DA5D-B64A-CED514D0777C}"/>
          </ac:picMkLst>
        </pc:picChg>
      </pc:sldChg>
      <pc:sldChg chg="addSp delSp modSp add mod modTransition">
        <pc:chgData name="sahithikanjarla5@hotmail.com" userId="4302498eac136b3e" providerId="LiveId" clId="{98BFB49E-6715-4373-B313-00E19F912ABD}" dt="2022-11-23T07:18:00.489" v="6289" actId="1076"/>
        <pc:sldMkLst>
          <pc:docMk/>
          <pc:sldMk cId="784073958" sldId="344"/>
        </pc:sldMkLst>
        <pc:spChg chg="add del mod">
          <ac:chgData name="sahithikanjarla5@hotmail.com" userId="4302498eac136b3e" providerId="LiveId" clId="{98BFB49E-6715-4373-B313-00E19F912ABD}" dt="2022-11-23T05:31:13.536" v="5382" actId="478"/>
          <ac:spMkLst>
            <pc:docMk/>
            <pc:sldMk cId="784073958" sldId="344"/>
            <ac:spMk id="3" creationId="{C8D8DECB-5D0F-1954-AE80-2696D0B9CBB5}"/>
          </ac:spMkLst>
        </pc:spChg>
        <pc:spChg chg="mod">
          <ac:chgData name="sahithikanjarla5@hotmail.com" userId="4302498eac136b3e" providerId="LiveId" clId="{98BFB49E-6715-4373-B313-00E19F912ABD}" dt="2022-11-23T05:42:59.797" v="5607" actId="20577"/>
          <ac:spMkLst>
            <pc:docMk/>
            <pc:sldMk cId="784073958" sldId="344"/>
            <ac:spMk id="5" creationId="{960AED82-F4F3-044A-B30A-FD32531BD7DF}"/>
          </ac:spMkLst>
        </pc:spChg>
        <pc:spChg chg="del mod">
          <ac:chgData name="sahithikanjarla5@hotmail.com" userId="4302498eac136b3e" providerId="LiveId" clId="{98BFB49E-6715-4373-B313-00E19F912ABD}" dt="2022-11-23T05:31:10.624" v="5380" actId="478"/>
          <ac:spMkLst>
            <pc:docMk/>
            <pc:sldMk cId="784073958" sldId="344"/>
            <ac:spMk id="40" creationId="{B89E9C66-E38F-4FFF-B1A6-BA4E05DD831A}"/>
          </ac:spMkLst>
        </pc:spChg>
        <pc:picChg chg="add mod">
          <ac:chgData name="sahithikanjarla5@hotmail.com" userId="4302498eac136b3e" providerId="LiveId" clId="{98BFB49E-6715-4373-B313-00E19F912ABD}" dt="2022-11-23T07:18:00.489" v="6289" actId="1076"/>
          <ac:picMkLst>
            <pc:docMk/>
            <pc:sldMk cId="784073958" sldId="344"/>
            <ac:picMk id="2" creationId="{0646AB7E-F210-465D-5CD3-0CC6E924E250}"/>
          </ac:picMkLst>
        </pc:picChg>
      </pc:sldChg>
      <pc:sldChg chg="addSp delSp modSp add mod modTransition">
        <pc:chgData name="sahithikanjarla5@hotmail.com" userId="4302498eac136b3e" providerId="LiveId" clId="{98BFB49E-6715-4373-B313-00E19F912ABD}" dt="2022-11-23T07:17:39.695" v="6287" actId="1076"/>
        <pc:sldMkLst>
          <pc:docMk/>
          <pc:sldMk cId="1175662145" sldId="345"/>
        </pc:sldMkLst>
        <pc:spChg chg="add del mod">
          <ac:chgData name="sahithikanjarla5@hotmail.com" userId="4302498eac136b3e" providerId="LiveId" clId="{98BFB49E-6715-4373-B313-00E19F912ABD}" dt="2022-11-23T05:30:15.253" v="5330" actId="478"/>
          <ac:spMkLst>
            <pc:docMk/>
            <pc:sldMk cId="1175662145" sldId="345"/>
            <ac:spMk id="3" creationId="{CE435E58-CA53-4C14-8E5C-94E549B56595}"/>
          </ac:spMkLst>
        </pc:spChg>
        <pc:spChg chg="mod">
          <ac:chgData name="sahithikanjarla5@hotmail.com" userId="4302498eac136b3e" providerId="LiveId" clId="{98BFB49E-6715-4373-B313-00E19F912ABD}" dt="2022-11-23T05:41:52.923" v="5504" actId="20577"/>
          <ac:spMkLst>
            <pc:docMk/>
            <pc:sldMk cId="1175662145" sldId="345"/>
            <ac:spMk id="5" creationId="{960AED82-F4F3-044A-B30A-FD32531BD7DF}"/>
          </ac:spMkLst>
        </pc:spChg>
        <pc:spChg chg="del mod">
          <ac:chgData name="sahithikanjarla5@hotmail.com" userId="4302498eac136b3e" providerId="LiveId" clId="{98BFB49E-6715-4373-B313-00E19F912ABD}" dt="2022-11-23T05:30:13.483" v="5329" actId="478"/>
          <ac:spMkLst>
            <pc:docMk/>
            <pc:sldMk cId="1175662145" sldId="345"/>
            <ac:spMk id="40" creationId="{B89E9C66-E38F-4FFF-B1A6-BA4E05DD831A}"/>
          </ac:spMkLst>
        </pc:spChg>
        <pc:picChg chg="add mod">
          <ac:chgData name="sahithikanjarla5@hotmail.com" userId="4302498eac136b3e" providerId="LiveId" clId="{98BFB49E-6715-4373-B313-00E19F912ABD}" dt="2022-11-23T07:17:39.695" v="6287" actId="1076"/>
          <ac:picMkLst>
            <pc:docMk/>
            <pc:sldMk cId="1175662145" sldId="345"/>
            <ac:picMk id="2" creationId="{58378233-3B32-0337-E806-BCA8EA167799}"/>
          </ac:picMkLst>
        </pc:picChg>
      </pc:sldChg>
      <pc:sldChg chg="addSp modSp add mod ord modTransition">
        <pc:chgData name="sahithikanjarla5@hotmail.com" userId="4302498eac136b3e" providerId="LiveId" clId="{98BFB49E-6715-4373-B313-00E19F912ABD}" dt="2022-11-28T08:20:51.088" v="6302" actId="14100"/>
        <pc:sldMkLst>
          <pc:docMk/>
          <pc:sldMk cId="1348506631" sldId="346"/>
        </pc:sldMkLst>
        <pc:spChg chg="mod">
          <ac:chgData name="sahithikanjarla5@hotmail.com" userId="4302498eac136b3e" providerId="LiveId" clId="{98BFB49E-6715-4373-B313-00E19F912ABD}" dt="2022-11-23T07:18:16.637" v="6292" actId="1076"/>
          <ac:spMkLst>
            <pc:docMk/>
            <pc:sldMk cId="1348506631" sldId="346"/>
            <ac:spMk id="2" creationId="{45D59E43-44F9-CB4D-88D4-D88E2D675411}"/>
          </ac:spMkLst>
        </pc:spChg>
        <pc:spChg chg="mod">
          <ac:chgData name="sahithikanjarla5@hotmail.com" userId="4302498eac136b3e" providerId="LiveId" clId="{98BFB49E-6715-4373-B313-00E19F912ABD}" dt="2022-11-28T08:20:51.088" v="6302" actId="14100"/>
          <ac:spMkLst>
            <pc:docMk/>
            <pc:sldMk cId="1348506631" sldId="346"/>
            <ac:spMk id="5" creationId="{960AED82-F4F3-044A-B30A-FD32531BD7DF}"/>
          </ac:spMkLst>
        </pc:spChg>
        <pc:picChg chg="add mod">
          <ac:chgData name="sahithikanjarla5@hotmail.com" userId="4302498eac136b3e" providerId="LiveId" clId="{98BFB49E-6715-4373-B313-00E19F912ABD}" dt="2022-11-23T07:18:08.288" v="6291" actId="1076"/>
          <ac:picMkLst>
            <pc:docMk/>
            <pc:sldMk cId="1348506631" sldId="346"/>
            <ac:picMk id="3" creationId="{295CEEA8-DA7D-9535-69CE-8CE5CB40165A}"/>
          </ac:picMkLst>
        </pc:picChg>
      </pc:sldChg>
      <pc:sldChg chg="add del">
        <pc:chgData name="sahithikanjarla5@hotmail.com" userId="4302498eac136b3e" providerId="LiveId" clId="{98BFB49E-6715-4373-B313-00E19F912ABD}" dt="2022-11-23T06:29:29.817" v="5932" actId="2696"/>
        <pc:sldMkLst>
          <pc:docMk/>
          <pc:sldMk cId="3471065142" sldId="347"/>
        </pc:sldMkLst>
      </pc:sldChg>
      <pc:sldChg chg="modSp add del mod ord">
        <pc:chgData name="sahithikanjarla5@hotmail.com" userId="4302498eac136b3e" providerId="LiveId" clId="{98BFB49E-6715-4373-B313-00E19F912ABD}" dt="2022-11-23T05:45:54.628" v="5654" actId="2696"/>
        <pc:sldMkLst>
          <pc:docMk/>
          <pc:sldMk cId="3990171305" sldId="347"/>
        </pc:sldMkLst>
        <pc:spChg chg="mod">
          <ac:chgData name="sahithikanjarla5@hotmail.com" userId="4302498eac136b3e" providerId="LiveId" clId="{98BFB49E-6715-4373-B313-00E19F912ABD}" dt="2022-11-23T05:43:40.743" v="5626" actId="20577"/>
          <ac:spMkLst>
            <pc:docMk/>
            <pc:sldMk cId="3990171305" sldId="347"/>
            <ac:spMk id="2" creationId="{45D59E43-44F9-CB4D-88D4-D88E2D675411}"/>
          </ac:spMkLst>
        </pc:spChg>
        <pc:spChg chg="mod">
          <ac:chgData name="sahithikanjarla5@hotmail.com" userId="4302498eac136b3e" providerId="LiveId" clId="{98BFB49E-6715-4373-B313-00E19F912ABD}" dt="2022-11-23T05:44:53.472" v="5629" actId="21"/>
          <ac:spMkLst>
            <pc:docMk/>
            <pc:sldMk cId="3990171305" sldId="347"/>
            <ac:spMk id="5" creationId="{960AED82-F4F3-044A-B30A-FD32531BD7DF}"/>
          </ac:spMkLst>
        </pc:spChg>
      </pc:sldChg>
      <pc:sldChg chg="addSp delSp modSp add del mod">
        <pc:chgData name="sahithikanjarla5@hotmail.com" userId="4302498eac136b3e" providerId="LiveId" clId="{98BFB49E-6715-4373-B313-00E19F912ABD}" dt="2022-11-23T06:29:26.657" v="5931" actId="2696"/>
        <pc:sldMkLst>
          <pc:docMk/>
          <pc:sldMk cId="1142661342" sldId="348"/>
        </pc:sldMkLst>
        <pc:spChg chg="add del mod">
          <ac:chgData name="sahithikanjarla5@hotmail.com" userId="4302498eac136b3e" providerId="LiveId" clId="{98BFB49E-6715-4373-B313-00E19F912ABD}" dt="2022-11-23T06:15:26.311" v="5838" actId="478"/>
          <ac:spMkLst>
            <pc:docMk/>
            <pc:sldMk cId="1142661342" sldId="348"/>
            <ac:spMk id="3" creationId="{6C38A011-1F8C-554C-5736-A6C6FE4B079C}"/>
          </ac:spMkLst>
        </pc:spChg>
        <pc:spChg chg="del mod">
          <ac:chgData name="sahithikanjarla5@hotmail.com" userId="4302498eac136b3e" providerId="LiveId" clId="{98BFB49E-6715-4373-B313-00E19F912ABD}" dt="2022-11-23T06:15:23.610" v="5836" actId="478"/>
          <ac:spMkLst>
            <pc:docMk/>
            <pc:sldMk cId="1142661342" sldId="348"/>
            <ac:spMk id="40" creationId="{B89E9C66-E38F-4FFF-B1A6-BA4E05DD831A}"/>
          </ac:spMkLst>
        </pc:spChg>
      </pc:sldChg>
      <pc:sldChg chg="addSp delSp modSp add mod ord modTransition">
        <pc:chgData name="sahithikanjarla5@hotmail.com" userId="4302498eac136b3e" providerId="LiveId" clId="{98BFB49E-6715-4373-B313-00E19F912ABD}" dt="2022-11-23T06:42:37.257" v="6238"/>
        <pc:sldMkLst>
          <pc:docMk/>
          <pc:sldMk cId="4072874568" sldId="349"/>
        </pc:sldMkLst>
        <pc:spChg chg="mod">
          <ac:chgData name="sahithikanjarla5@hotmail.com" userId="4302498eac136b3e" providerId="LiveId" clId="{98BFB49E-6715-4373-B313-00E19F912ABD}" dt="2022-11-23T06:12:15.777" v="5833" actId="1076"/>
          <ac:spMkLst>
            <pc:docMk/>
            <pc:sldMk cId="4072874568" sldId="349"/>
            <ac:spMk id="4" creationId="{3E9261ED-7ABA-38A7-9488-CB56F0F1DD15}"/>
          </ac:spMkLst>
        </pc:spChg>
        <pc:spChg chg="add del mod">
          <ac:chgData name="sahithikanjarla5@hotmail.com" userId="4302498eac136b3e" providerId="LiveId" clId="{98BFB49E-6715-4373-B313-00E19F912ABD}" dt="2022-11-23T06:12:11.447" v="5832" actId="478"/>
          <ac:spMkLst>
            <pc:docMk/>
            <pc:sldMk cId="4072874568" sldId="349"/>
            <ac:spMk id="5" creationId="{91480F62-0AD8-4B77-1B8E-B5E933D4CD7F}"/>
          </ac:spMkLst>
        </pc:spChg>
        <pc:spChg chg="del mod">
          <ac:chgData name="sahithikanjarla5@hotmail.com" userId="4302498eac136b3e" providerId="LiveId" clId="{98BFB49E-6715-4373-B313-00E19F912ABD}" dt="2022-11-23T06:12:01.972" v="5830" actId="478"/>
          <ac:spMkLst>
            <pc:docMk/>
            <pc:sldMk cId="4072874568" sldId="349"/>
            <ac:spMk id="40" creationId="{B89E9C66-E38F-4FFF-B1A6-BA4E05DD831A}"/>
          </ac:spMkLst>
        </pc:spChg>
        <pc:picChg chg="mod">
          <ac:chgData name="sahithikanjarla5@hotmail.com" userId="4302498eac136b3e" providerId="LiveId" clId="{98BFB49E-6715-4373-B313-00E19F912ABD}" dt="2022-11-23T06:14:59.432" v="5834" actId="14826"/>
          <ac:picMkLst>
            <pc:docMk/>
            <pc:sldMk cId="4072874568" sldId="349"/>
            <ac:picMk id="3" creationId="{F4EF2C07-4093-BB24-811C-0C5FB7E87068}"/>
          </ac:picMkLst>
        </pc:picChg>
      </pc:sldChg>
      <pc:sldChg chg="modSp add mod modTransition">
        <pc:chgData name="sahithikanjarla5@hotmail.com" userId="4302498eac136b3e" providerId="LiveId" clId="{98BFB49E-6715-4373-B313-00E19F912ABD}" dt="2022-11-23T06:42:48.340" v="6239"/>
        <pc:sldMkLst>
          <pc:docMk/>
          <pc:sldMk cId="492062063" sldId="350"/>
        </pc:sldMkLst>
        <pc:spChg chg="mod">
          <ac:chgData name="sahithikanjarla5@hotmail.com" userId="4302498eac136b3e" providerId="LiveId" clId="{98BFB49E-6715-4373-B313-00E19F912ABD}" dt="2022-11-23T06:29:04.672" v="5930" actId="14100"/>
          <ac:spMkLst>
            <pc:docMk/>
            <pc:sldMk cId="492062063" sldId="350"/>
            <ac:spMk id="4" creationId="{3E9261ED-7ABA-38A7-9488-CB56F0F1DD15}"/>
          </ac:spMkLst>
        </pc:spChg>
        <pc:picChg chg="mod">
          <ac:chgData name="sahithikanjarla5@hotmail.com" userId="4302498eac136b3e" providerId="LiveId" clId="{98BFB49E-6715-4373-B313-00E19F912ABD}" dt="2022-11-23T06:24:00.874" v="5858" actId="14826"/>
          <ac:picMkLst>
            <pc:docMk/>
            <pc:sldMk cId="492062063" sldId="350"/>
            <ac:picMk id="3" creationId="{F4EF2C07-4093-BB24-811C-0C5FB7E87068}"/>
          </ac:picMkLst>
        </pc:picChg>
      </pc:sldChg>
      <pc:sldChg chg="addSp delSp modSp add mod ord modTransition">
        <pc:chgData name="sahithikanjarla5@hotmail.com" userId="4302498eac136b3e" providerId="LiveId" clId="{98BFB49E-6715-4373-B313-00E19F912ABD}" dt="2022-11-23T06:43:00.266" v="6241"/>
        <pc:sldMkLst>
          <pc:docMk/>
          <pc:sldMk cId="1062975263" sldId="351"/>
        </pc:sldMkLst>
        <pc:picChg chg="add mod modCrop">
          <ac:chgData name="sahithikanjarla5@hotmail.com" userId="4302498eac136b3e" providerId="LiveId" clId="{98BFB49E-6715-4373-B313-00E19F912ABD}" dt="2022-11-23T06:26:51.856" v="5887" actId="14100"/>
          <ac:picMkLst>
            <pc:docMk/>
            <pc:sldMk cId="1062975263" sldId="351"/>
            <ac:picMk id="3" creationId="{EB9ED20B-5A1F-0225-7A21-4A0C54D12608}"/>
          </ac:picMkLst>
        </pc:picChg>
        <pc:picChg chg="add mod modCrop">
          <ac:chgData name="sahithikanjarla5@hotmail.com" userId="4302498eac136b3e" providerId="LiveId" clId="{98BFB49E-6715-4373-B313-00E19F912ABD}" dt="2022-11-23T06:26:58.762" v="5889" actId="14100"/>
          <ac:picMkLst>
            <pc:docMk/>
            <pc:sldMk cId="1062975263" sldId="351"/>
            <ac:picMk id="5" creationId="{B127651F-EEA9-ECF4-FAF0-10F39039B35D}"/>
          </ac:picMkLst>
        </pc:picChg>
        <pc:picChg chg="del">
          <ac:chgData name="sahithikanjarla5@hotmail.com" userId="4302498eac136b3e" providerId="LiveId" clId="{98BFB49E-6715-4373-B313-00E19F912ABD}" dt="2022-11-23T06:24:32.627" v="5863" actId="21"/>
          <ac:picMkLst>
            <pc:docMk/>
            <pc:sldMk cId="1062975263" sldId="351"/>
            <ac:picMk id="8" creationId="{AF24FCB8-F8B9-DA5D-B64A-CED514D0777C}"/>
          </ac:picMkLst>
        </pc:picChg>
      </pc:sldChg>
      <pc:sldChg chg="addSp delSp modSp add mod modTransition">
        <pc:chgData name="sahithikanjarla5@hotmail.com" userId="4302498eac136b3e" providerId="LiveId" clId="{98BFB49E-6715-4373-B313-00E19F912ABD}" dt="2022-11-23T06:43:07.796" v="6242"/>
        <pc:sldMkLst>
          <pc:docMk/>
          <pc:sldMk cId="700851980" sldId="352"/>
        </pc:sldMkLst>
        <pc:picChg chg="add del mod">
          <ac:chgData name="sahithikanjarla5@hotmail.com" userId="4302498eac136b3e" providerId="LiveId" clId="{98BFB49E-6715-4373-B313-00E19F912ABD}" dt="2022-11-23T06:28:10.719" v="5899" actId="21"/>
          <ac:picMkLst>
            <pc:docMk/>
            <pc:sldMk cId="700851980" sldId="352"/>
            <ac:picMk id="3" creationId="{B8493A0B-9D54-84F9-DD43-02F4FA762D9F}"/>
          </ac:picMkLst>
        </pc:picChg>
        <pc:picChg chg="add mod modCrop">
          <ac:chgData name="sahithikanjarla5@hotmail.com" userId="4302498eac136b3e" providerId="LiveId" clId="{98BFB49E-6715-4373-B313-00E19F912ABD}" dt="2022-11-23T06:28:30.165" v="5903" actId="14100"/>
          <ac:picMkLst>
            <pc:docMk/>
            <pc:sldMk cId="700851980" sldId="352"/>
            <ac:picMk id="5" creationId="{FB756614-CC00-8055-7939-DA6BD8B3EF16}"/>
          </ac:picMkLst>
        </pc:picChg>
        <pc:picChg chg="del">
          <ac:chgData name="sahithikanjarla5@hotmail.com" userId="4302498eac136b3e" providerId="LiveId" clId="{98BFB49E-6715-4373-B313-00E19F912ABD}" dt="2022-11-23T06:28:13.805" v="5900" actId="21"/>
          <ac:picMkLst>
            <pc:docMk/>
            <pc:sldMk cId="700851980" sldId="352"/>
            <ac:picMk id="8" creationId="{AF24FCB8-F8B9-DA5D-B64A-CED514D0777C}"/>
          </ac:picMkLst>
        </pc:picChg>
      </pc:sldChg>
      <pc:sldChg chg="addSp modSp add mod modTransition">
        <pc:chgData name="sahithikanjarla5@hotmail.com" userId="4302498eac136b3e" providerId="LiveId" clId="{98BFB49E-6715-4373-B313-00E19F912ABD}" dt="2022-11-23T07:17:00.567" v="6277" actId="1076"/>
        <pc:sldMkLst>
          <pc:docMk/>
          <pc:sldMk cId="546416123" sldId="353"/>
        </pc:sldMkLst>
        <pc:spChg chg="mod">
          <ac:chgData name="sahithikanjarla5@hotmail.com" userId="4302498eac136b3e" providerId="LiveId" clId="{98BFB49E-6715-4373-B313-00E19F912ABD}" dt="2022-11-23T06:38:29.395" v="6205" actId="20577"/>
          <ac:spMkLst>
            <pc:docMk/>
            <pc:sldMk cId="546416123" sldId="353"/>
            <ac:spMk id="5" creationId="{960AED82-F4F3-044A-B30A-FD32531BD7DF}"/>
          </ac:spMkLst>
        </pc:spChg>
        <pc:picChg chg="add mod">
          <ac:chgData name="sahithikanjarla5@hotmail.com" userId="4302498eac136b3e" providerId="LiveId" clId="{98BFB49E-6715-4373-B313-00E19F912ABD}" dt="2022-11-23T07:17:00.567" v="6277" actId="1076"/>
          <ac:picMkLst>
            <pc:docMk/>
            <pc:sldMk cId="546416123" sldId="353"/>
            <ac:picMk id="2" creationId="{C08CAF34-A9D4-0AE3-84FA-7E8C47D2C52C}"/>
          </ac:picMkLst>
        </pc:picChg>
      </pc:sldChg>
      <pc:sldChg chg="new del">
        <pc:chgData name="sahithikanjarla5@hotmail.com" userId="4302498eac136b3e" providerId="LiveId" clId="{98BFB49E-6715-4373-B313-00E19F912ABD}" dt="2022-11-23T06:37:37.437" v="6094" actId="2696"/>
        <pc:sldMkLst>
          <pc:docMk/>
          <pc:sldMk cId="2611870097" sldId="35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6/27/2023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6/27/2023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33</a:t>
            </a:fld>
            <a:endParaRPr lang="en-US" noProof="0" dirty="0"/>
          </a:p>
        </p:txBody>
      </p:sp>
    </p:spTree>
    <p:extLst>
      <p:ext uri="{BB962C8B-B14F-4D97-AF65-F5344CB8AC3E}">
        <p14:creationId xmlns:p14="http://schemas.microsoft.com/office/powerpoint/2010/main" val="594282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6/27/2023</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1.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35000"/>
          </a:blip>
          <a:srcRect l="5480" r="5480"/>
          <a:stretch/>
        </p:blipFill>
        <p:spPr>
          <a:xfrm>
            <a:off x="0" y="0"/>
            <a:ext cx="12192000" cy="6858000"/>
          </a:xfrm>
          <a:blipFill dpi="0" rotWithShape="1">
            <a:blip r:embed="rId4">
              <a:alphaModFix amt="35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3788230" y="1913648"/>
            <a:ext cx="4497354" cy="1406073"/>
          </a:xfrm>
        </p:spPr>
        <p:txBody>
          <a:bodyPr/>
          <a:lstStyle/>
          <a:p>
            <a:r>
              <a:rPr lang="en-US" dirty="0"/>
              <a:t>  </a:t>
            </a:r>
            <a:r>
              <a:rPr lang="en-US" dirty="0">
                <a:effectLst>
                  <a:outerShdw blurRad="38100" dist="38100" dir="2700000" algn="tl">
                    <a:srgbClr val="000000">
                      <a:alpha val="43137"/>
                    </a:srgbClr>
                  </a:outerShdw>
                </a:effectLst>
              </a:rPr>
              <a:t>MOVIE TICKET</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BOOKING</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3909527" y="3228392"/>
            <a:ext cx="4684674" cy="1947489"/>
          </a:xfrm>
        </p:spPr>
        <p:txBody>
          <a:bodyPr/>
          <a:lstStyle/>
          <a:p>
            <a:endParaRPr lang="en-US" b="0" dirty="0">
              <a:solidFill>
                <a:schemeClr val="accent4">
                  <a:lumMod val="75000"/>
                </a:schemeClr>
              </a:solidFill>
            </a:endParaRPr>
          </a:p>
          <a:p>
            <a:endParaRPr lang="en-US" b="0" dirty="0">
              <a:solidFill>
                <a:schemeClr val="accent4">
                  <a:lumMod val="75000"/>
                </a:schemeClr>
              </a:solidFill>
            </a:endParaRP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92F674D4-493A-8E63-1822-B81FA25E00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8698" y="0"/>
            <a:ext cx="2343302" cy="659280"/>
          </a:xfrm>
          <a:prstGeom prst="rect">
            <a:avLst/>
          </a:prstGeom>
        </p:spPr>
      </p:pic>
    </p:spTree>
    <p:extLst>
      <p:ext uri="{BB962C8B-B14F-4D97-AF65-F5344CB8AC3E}">
        <p14:creationId xmlns:p14="http://schemas.microsoft.com/office/powerpoint/2010/main" val="3665993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a:xfrm>
            <a:off x="213359" y="1557788"/>
            <a:ext cx="10172441" cy="3574777"/>
          </a:xfrm>
        </p:spPr>
        <p:txBody>
          <a:bodyPr/>
          <a:lstStyle/>
          <a:p>
            <a:pPr marL="0" indent="0">
              <a:buNone/>
            </a:pPr>
            <a:r>
              <a:rPr lang="en-US" dirty="0"/>
              <a:t>	</a:t>
            </a:r>
            <a:r>
              <a:rPr lang="en-US" dirty="0" err="1"/>
              <a:t>printf</a:t>
            </a:r>
            <a:r>
              <a:rPr lang="en-US" dirty="0"/>
              <a:t>("\n|------------------------------------------------------------|");</a:t>
            </a:r>
          </a:p>
          <a:p>
            <a:pPr marL="0" indent="0">
              <a:buNone/>
            </a:pPr>
            <a:r>
              <a:rPr lang="en-US" dirty="0"/>
              <a:t>	</a:t>
            </a:r>
            <a:r>
              <a:rPr lang="en-US" dirty="0" err="1"/>
              <a:t>printf</a:t>
            </a:r>
            <a:r>
              <a:rPr lang="en-US" dirty="0"/>
              <a:t>("\n|                        MOVIE NAMES                               |");</a:t>
            </a:r>
          </a:p>
          <a:p>
            <a:pPr marL="0" indent="0">
              <a:buNone/>
            </a:pPr>
            <a:r>
              <a:rPr lang="en-US" dirty="0"/>
              <a:t>     	</a:t>
            </a:r>
            <a:r>
              <a:rPr lang="en-US" dirty="0" err="1"/>
              <a:t>printf</a:t>
            </a:r>
            <a:r>
              <a:rPr lang="en-US" dirty="0"/>
              <a:t>("\n|------------------------------------------------------------|");</a:t>
            </a:r>
          </a:p>
          <a:p>
            <a:pPr marL="0" indent="0">
              <a:buNone/>
            </a:pPr>
            <a:r>
              <a:rPr lang="en-US" dirty="0"/>
              <a:t>	</a:t>
            </a:r>
            <a:r>
              <a:rPr lang="en-US" dirty="0" err="1"/>
              <a:t>printf</a:t>
            </a:r>
            <a:r>
              <a:rPr lang="en-US" dirty="0"/>
              <a:t>("\n| ENTER 1 FOR INTERSTERLLAR                             |");</a:t>
            </a:r>
          </a:p>
          <a:p>
            <a:pPr marL="0" indent="0">
              <a:buNone/>
            </a:pPr>
            <a:r>
              <a:rPr lang="en-US" dirty="0"/>
              <a:t>	</a:t>
            </a:r>
            <a:r>
              <a:rPr lang="en-US" dirty="0" err="1"/>
              <a:t>printf</a:t>
            </a:r>
            <a:r>
              <a:rPr lang="en-US" dirty="0"/>
              <a:t>("\n| ENTER 2 FOR SITA RAMAM                                  |");</a:t>
            </a:r>
          </a:p>
          <a:p>
            <a:pPr marL="0" indent="0">
              <a:buNone/>
            </a:pPr>
            <a:r>
              <a:rPr lang="en-US" dirty="0"/>
              <a:t>	</a:t>
            </a:r>
            <a:r>
              <a:rPr lang="en-US" dirty="0" err="1"/>
              <a:t>printf</a:t>
            </a:r>
            <a:r>
              <a:rPr lang="en-US" dirty="0"/>
              <a:t>("\n| ENTER 3 FOR ORI DEVUDA                                   |");</a:t>
            </a:r>
          </a:p>
          <a:p>
            <a:pPr marL="0" indent="0">
              <a:buNone/>
            </a:pPr>
            <a:r>
              <a:rPr lang="en-US" dirty="0"/>
              <a:t>	</a:t>
            </a:r>
            <a:r>
              <a:rPr lang="en-US" dirty="0" err="1"/>
              <a:t>printf</a:t>
            </a:r>
            <a:r>
              <a:rPr lang="en-US" dirty="0"/>
              <a:t>("\n| ENTER 4 FOR HARRY POTTER                               |");</a:t>
            </a:r>
          </a:p>
          <a:p>
            <a:pPr marL="0" indent="0">
              <a:buNone/>
            </a:pPr>
            <a:r>
              <a:rPr lang="en-US" dirty="0"/>
              <a:t>	</a:t>
            </a:r>
            <a:r>
              <a:rPr lang="en-US" dirty="0" err="1"/>
              <a:t>printf</a:t>
            </a:r>
            <a:r>
              <a:rPr lang="en-US" dirty="0"/>
              <a:t>("\n|------------------------------------------------------------|");</a:t>
            </a:r>
            <a:br>
              <a:rPr lang="en-US" dirty="0"/>
            </a:br>
            <a:endParaRPr lang="en-US" dirty="0"/>
          </a:p>
        </p:txBody>
      </p:sp>
      <p:sp>
        <p:nvSpPr>
          <p:cNvPr id="14" name="Text Placeholder 3">
            <a:extLst>
              <a:ext uri="{FF2B5EF4-FFF2-40B4-BE49-F238E27FC236}">
                <a16:creationId xmlns:a16="http://schemas.microsoft.com/office/drawing/2014/main" id="{267A35B1-2B3D-A024-31FC-3556E7284203}"/>
              </a:ext>
            </a:extLst>
          </p:cNvPr>
          <p:cNvSpPr>
            <a:spLocks noGrp="1"/>
          </p:cNvSpPr>
          <p:nvPr>
            <p:ph type="body" sz="quarter" idx="14"/>
          </p:nvPr>
        </p:nvSpPr>
        <p:spPr>
          <a:xfrm>
            <a:off x="660399" y="677069"/>
            <a:ext cx="5080000" cy="438150"/>
          </a:xfrm>
        </p:spPr>
        <p:txBody>
          <a:bodyPr/>
          <a:lstStyle/>
          <a:p>
            <a:r>
              <a:rPr lang="en-IN" dirty="0"/>
              <a:t> </a:t>
            </a:r>
            <a:r>
              <a:rPr lang="en-IN" dirty="0">
                <a:solidFill>
                  <a:schemeClr val="bg2">
                    <a:lumMod val="50000"/>
                  </a:schemeClr>
                </a:solidFill>
                <a:effectLst>
                  <a:outerShdw blurRad="38100" dist="38100" dir="2700000" algn="tl">
                    <a:srgbClr val="000000">
                      <a:alpha val="43137"/>
                    </a:srgbClr>
                  </a:outerShdw>
                </a:effectLst>
              </a:rPr>
              <a:t>MENU OPTION FOR MOVIE  </a:t>
            </a:r>
          </a:p>
        </p:txBody>
      </p:sp>
      <p:pic>
        <p:nvPicPr>
          <p:cNvPr id="2" name="Picture 1">
            <a:extLst>
              <a:ext uri="{FF2B5EF4-FFF2-40B4-BE49-F238E27FC236}">
                <a16:creationId xmlns:a16="http://schemas.microsoft.com/office/drawing/2014/main" id="{6C687421-BF10-4884-E70F-DF32E97DA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8720"/>
            <a:ext cx="2343302" cy="659280"/>
          </a:xfrm>
          <a:prstGeom prst="rect">
            <a:avLst/>
          </a:prstGeom>
        </p:spPr>
      </p:pic>
    </p:spTree>
    <p:extLst>
      <p:ext uri="{BB962C8B-B14F-4D97-AF65-F5344CB8AC3E}">
        <p14:creationId xmlns:p14="http://schemas.microsoft.com/office/powerpoint/2010/main" val="4951574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a:xfrm>
            <a:off x="512254" y="944880"/>
            <a:ext cx="10172441" cy="5334000"/>
          </a:xfrm>
        </p:spPr>
        <p:txBody>
          <a:bodyPr/>
          <a:lstStyle/>
          <a:p>
            <a:pPr marL="0" indent="0">
              <a:buNone/>
            </a:pPr>
            <a:r>
              <a:rPr lang="en-US" dirty="0"/>
              <a:t>void reservation(int </a:t>
            </a:r>
            <a:r>
              <a:rPr lang="en-US" dirty="0" err="1"/>
              <a:t>choice,int</a:t>
            </a:r>
            <a:r>
              <a:rPr lang="en-US" dirty="0"/>
              <a:t> *id)</a:t>
            </a:r>
          </a:p>
          <a:p>
            <a:pPr marL="0" indent="0">
              <a:buNone/>
            </a:pPr>
            <a:r>
              <a:rPr lang="en-US" dirty="0"/>
              <a:t>{</a:t>
            </a:r>
          </a:p>
          <a:p>
            <a:pPr marL="0" indent="0">
              <a:buNone/>
            </a:pPr>
            <a:r>
              <a:rPr lang="en-US" dirty="0"/>
              <a:t>	int </a:t>
            </a:r>
            <a:r>
              <a:rPr lang="en-US" dirty="0" err="1"/>
              <a:t>i,seats</a:t>
            </a:r>
            <a:r>
              <a:rPr lang="en-US" dirty="0"/>
              <a:t>;</a:t>
            </a:r>
          </a:p>
          <a:p>
            <a:pPr marL="0" indent="0">
              <a:buNone/>
            </a:pPr>
            <a:r>
              <a:rPr lang="en-US" dirty="0"/>
              <a:t>	struct movie *</a:t>
            </a:r>
            <a:r>
              <a:rPr lang="en-US" dirty="0" err="1"/>
              <a:t>tp</a:t>
            </a:r>
            <a:r>
              <a:rPr lang="en-US" dirty="0"/>
              <a:t>;</a:t>
            </a:r>
          </a:p>
          <a:p>
            <a:pPr marL="0" indent="0">
              <a:buNone/>
            </a:pPr>
            <a:r>
              <a:rPr lang="en-US" dirty="0"/>
              <a:t>	</a:t>
            </a:r>
            <a:r>
              <a:rPr lang="en-US" dirty="0" err="1"/>
              <a:t>tp</a:t>
            </a:r>
            <a:r>
              <a:rPr lang="en-US" dirty="0"/>
              <a:t>=(struct movie *)malloc(</a:t>
            </a:r>
            <a:r>
              <a:rPr lang="en-US" dirty="0" err="1"/>
              <a:t>sizeof</a:t>
            </a:r>
            <a:r>
              <a:rPr lang="en-US" dirty="0"/>
              <a:t>(struct movie));</a:t>
            </a:r>
          </a:p>
          <a:p>
            <a:pPr marL="0" indent="0">
              <a:buNone/>
            </a:pPr>
            <a:r>
              <a:rPr lang="en-US" dirty="0"/>
              <a:t>	if(</a:t>
            </a:r>
            <a:r>
              <a:rPr lang="en-US" dirty="0" err="1"/>
              <a:t>tp</a:t>
            </a:r>
            <a:r>
              <a:rPr lang="en-US" dirty="0"/>
              <a:t>==NULL)</a:t>
            </a:r>
          </a:p>
          <a:p>
            <a:pPr marL="0" indent="0">
              <a:buNone/>
            </a:pPr>
            <a:r>
              <a:rPr lang="en-US" dirty="0"/>
              <a:t>	{</a:t>
            </a:r>
          </a:p>
          <a:p>
            <a:pPr marL="0" indent="0">
              <a:buNone/>
            </a:pPr>
            <a:r>
              <a:rPr lang="en-US" dirty="0"/>
              <a:t>	</a:t>
            </a:r>
            <a:r>
              <a:rPr lang="en-US" dirty="0" err="1"/>
              <a:t>printf</a:t>
            </a:r>
            <a:r>
              <a:rPr lang="en-US" dirty="0"/>
              <a:t>("\n...Seats are FULL...\n");</a:t>
            </a:r>
          </a:p>
          <a:p>
            <a:pPr marL="0" indent="0">
              <a:buNone/>
            </a:pPr>
            <a:r>
              <a:rPr lang="en-US" dirty="0"/>
              <a:t>	return;</a:t>
            </a:r>
          </a:p>
          <a:p>
            <a:pPr marL="0" indent="0">
              <a:buNone/>
            </a:pPr>
            <a:r>
              <a:rPr lang="en-US" dirty="0"/>
              <a:t>	}</a:t>
            </a:r>
          </a:p>
          <a:p>
            <a:pPr marL="0" indent="0">
              <a:buNone/>
            </a:pPr>
            <a:r>
              <a:rPr lang="en-US" dirty="0"/>
              <a:t>	int </a:t>
            </a:r>
            <a:r>
              <a:rPr lang="en-US" dirty="0" err="1"/>
              <a:t>cnt</a:t>
            </a:r>
            <a:r>
              <a:rPr lang="en-US" dirty="0"/>
              <a:t>=-1;</a:t>
            </a:r>
          </a:p>
          <a:p>
            <a:pPr marL="0" indent="0">
              <a:buNone/>
            </a:pPr>
            <a:r>
              <a:rPr lang="en-US" dirty="0"/>
              <a:t>	</a:t>
            </a:r>
          </a:p>
        </p:txBody>
      </p:sp>
      <p:sp>
        <p:nvSpPr>
          <p:cNvPr id="2" name="Text Placeholder 3">
            <a:extLst>
              <a:ext uri="{FF2B5EF4-FFF2-40B4-BE49-F238E27FC236}">
                <a16:creationId xmlns:a16="http://schemas.microsoft.com/office/drawing/2014/main" id="{45D59E43-44F9-CB4D-88D4-D88E2D675411}"/>
              </a:ext>
            </a:extLst>
          </p:cNvPr>
          <p:cNvSpPr>
            <a:spLocks noGrp="1"/>
          </p:cNvSpPr>
          <p:nvPr>
            <p:ph type="body" sz="quarter" idx="14"/>
          </p:nvPr>
        </p:nvSpPr>
        <p:spPr>
          <a:xfrm>
            <a:off x="512254" y="478240"/>
            <a:ext cx="6630226" cy="466640"/>
          </a:xfrm>
        </p:spPr>
        <p:txBody>
          <a:bodyPr/>
          <a:lstStyle/>
          <a:p>
            <a:r>
              <a:rPr lang="en-IN" dirty="0"/>
              <a:t> </a:t>
            </a:r>
            <a:r>
              <a:rPr lang="en-IN" dirty="0">
                <a:solidFill>
                  <a:schemeClr val="bg2">
                    <a:lumMod val="50000"/>
                  </a:schemeClr>
                </a:solidFill>
                <a:effectLst>
                  <a:outerShdw blurRad="38100" dist="38100" dir="2700000" algn="tl">
                    <a:srgbClr val="000000">
                      <a:alpha val="43137"/>
                    </a:srgbClr>
                  </a:outerShdw>
                </a:effectLst>
              </a:rPr>
              <a:t>Code for Inserting or Creating the ticket</a:t>
            </a:r>
          </a:p>
        </p:txBody>
      </p:sp>
      <p:pic>
        <p:nvPicPr>
          <p:cNvPr id="3" name="Picture 2">
            <a:extLst>
              <a:ext uri="{FF2B5EF4-FFF2-40B4-BE49-F238E27FC236}">
                <a16:creationId xmlns:a16="http://schemas.microsoft.com/office/drawing/2014/main" id="{87B3ABBC-6CC6-DA66-0BEE-86F22904BB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8720"/>
            <a:ext cx="2343302" cy="659280"/>
          </a:xfrm>
          <a:prstGeom prst="rect">
            <a:avLst/>
          </a:prstGeom>
        </p:spPr>
      </p:pic>
    </p:spTree>
    <p:extLst>
      <p:ext uri="{BB962C8B-B14F-4D97-AF65-F5344CB8AC3E}">
        <p14:creationId xmlns:p14="http://schemas.microsoft.com/office/powerpoint/2010/main" val="29807107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a:xfrm>
            <a:off x="660399" y="123190"/>
            <a:ext cx="10172441" cy="6228080"/>
          </a:xfrm>
        </p:spPr>
        <p:txBody>
          <a:bodyPr/>
          <a:lstStyle/>
          <a:p>
            <a:pPr marL="0" indent="0">
              <a:buNone/>
            </a:pPr>
            <a:r>
              <a:rPr lang="en-US" dirty="0"/>
              <a:t>if(head==NULL)</a:t>
            </a:r>
          </a:p>
          <a:p>
            <a:pPr marL="0" indent="0">
              <a:buNone/>
            </a:pPr>
            <a:r>
              <a:rPr lang="en-US" dirty="0"/>
              <a:t>	{</a:t>
            </a:r>
          </a:p>
          <a:p>
            <a:pPr marL="0" indent="0">
              <a:buNone/>
            </a:pPr>
            <a:r>
              <a:rPr lang="en-US" dirty="0"/>
              <a:t>		</a:t>
            </a:r>
            <a:r>
              <a:rPr lang="en-US" dirty="0" err="1"/>
              <a:t>printf</a:t>
            </a:r>
            <a:r>
              <a:rPr lang="en-US" dirty="0"/>
              <a:t>("\</a:t>
            </a:r>
            <a:r>
              <a:rPr lang="en-US" dirty="0" err="1"/>
              <a:t>nEnter</a:t>
            </a:r>
            <a:r>
              <a:rPr lang="en-US" dirty="0"/>
              <a:t> your name:");</a:t>
            </a:r>
          </a:p>
          <a:p>
            <a:pPr marL="0" indent="0">
              <a:buNone/>
            </a:pPr>
            <a:r>
              <a:rPr lang="en-US" dirty="0"/>
              <a:t>		gets(</a:t>
            </a:r>
            <a:r>
              <a:rPr lang="en-US" dirty="0" err="1"/>
              <a:t>tp</a:t>
            </a:r>
            <a:r>
              <a:rPr lang="en-US" dirty="0"/>
              <a:t>-&gt;</a:t>
            </a:r>
            <a:r>
              <a:rPr lang="en-US" dirty="0" err="1"/>
              <a:t>person_name</a:t>
            </a:r>
            <a:r>
              <a:rPr lang="en-US" dirty="0"/>
              <a:t>);</a:t>
            </a:r>
          </a:p>
          <a:p>
            <a:pPr marL="0" indent="0">
              <a:buNone/>
            </a:pPr>
            <a:r>
              <a:rPr lang="en-US" dirty="0"/>
              <a:t>			gets(</a:t>
            </a:r>
            <a:r>
              <a:rPr lang="en-US" dirty="0" err="1"/>
              <a:t>tp</a:t>
            </a:r>
            <a:r>
              <a:rPr lang="en-US" dirty="0"/>
              <a:t>-&gt;</a:t>
            </a:r>
            <a:r>
              <a:rPr lang="en-US" dirty="0" err="1"/>
              <a:t>person_name</a:t>
            </a:r>
            <a:r>
              <a:rPr lang="en-US" dirty="0"/>
              <a:t>);</a:t>
            </a:r>
          </a:p>
          <a:p>
            <a:pPr marL="0" indent="0">
              <a:buNone/>
            </a:pPr>
            <a:r>
              <a:rPr lang="en-US" dirty="0"/>
              <a:t>		</a:t>
            </a:r>
            <a:r>
              <a:rPr lang="en-US" dirty="0" err="1"/>
              <a:t>printf</a:t>
            </a:r>
            <a:r>
              <a:rPr lang="en-US" dirty="0"/>
              <a:t>("\</a:t>
            </a:r>
            <a:r>
              <a:rPr lang="en-US" dirty="0" err="1"/>
              <a:t>nEnter</a:t>
            </a:r>
            <a:r>
              <a:rPr lang="en-US" dirty="0"/>
              <a:t> no of tickets:");</a:t>
            </a:r>
          </a:p>
          <a:p>
            <a:pPr marL="0" indent="0">
              <a:buNone/>
            </a:pPr>
            <a:r>
              <a:rPr lang="en-US" dirty="0"/>
              <a:t>		</a:t>
            </a:r>
            <a:r>
              <a:rPr lang="en-US" dirty="0" err="1"/>
              <a:t>scanf</a:t>
            </a:r>
            <a:r>
              <a:rPr lang="en-US" dirty="0"/>
              <a:t>("%d",&amp;</a:t>
            </a:r>
            <a:r>
              <a:rPr lang="en-US" dirty="0" err="1"/>
              <a:t>tp</a:t>
            </a:r>
            <a:r>
              <a:rPr lang="en-US" dirty="0"/>
              <a:t>-&gt;</a:t>
            </a:r>
            <a:r>
              <a:rPr lang="en-US" dirty="0" err="1"/>
              <a:t>n_viewer</a:t>
            </a:r>
            <a:r>
              <a:rPr lang="en-US" dirty="0"/>
              <a:t>);</a:t>
            </a:r>
          </a:p>
          <a:p>
            <a:pPr marL="0" indent="0">
              <a:buNone/>
            </a:pPr>
            <a:r>
              <a:rPr lang="en-US" dirty="0"/>
              <a:t>		</a:t>
            </a:r>
            <a:r>
              <a:rPr lang="en-US" dirty="0" err="1"/>
              <a:t>printf</a:t>
            </a:r>
            <a:r>
              <a:rPr lang="en-US" dirty="0"/>
              <a:t>("\</a:t>
            </a:r>
            <a:r>
              <a:rPr lang="en-US" dirty="0" err="1"/>
              <a:t>nEnter</a:t>
            </a:r>
            <a:r>
              <a:rPr lang="en-US" dirty="0"/>
              <a:t> movie name :");</a:t>
            </a:r>
          </a:p>
          <a:p>
            <a:pPr marL="0" indent="0">
              <a:buNone/>
            </a:pPr>
            <a:r>
              <a:rPr lang="en-US" dirty="0"/>
              <a:t>		gets(</a:t>
            </a:r>
            <a:r>
              <a:rPr lang="en-US" dirty="0" err="1"/>
              <a:t>tp</a:t>
            </a:r>
            <a:r>
              <a:rPr lang="en-US" dirty="0"/>
              <a:t>-&gt;</a:t>
            </a:r>
            <a:r>
              <a:rPr lang="en-US" dirty="0" err="1"/>
              <a:t>movie_name</a:t>
            </a:r>
            <a:r>
              <a:rPr lang="en-US" dirty="0"/>
              <a:t>);</a:t>
            </a:r>
          </a:p>
          <a:p>
            <a:pPr marL="0" indent="0">
              <a:buNone/>
            </a:pPr>
            <a:r>
              <a:rPr lang="en-US" dirty="0"/>
              <a:t>		gets(</a:t>
            </a:r>
            <a:r>
              <a:rPr lang="en-US" dirty="0" err="1"/>
              <a:t>tp</a:t>
            </a:r>
            <a:r>
              <a:rPr lang="en-US" dirty="0"/>
              <a:t>-&gt;</a:t>
            </a:r>
            <a:r>
              <a:rPr lang="en-US" dirty="0" err="1"/>
              <a:t>movie_name</a:t>
            </a:r>
            <a:r>
              <a:rPr lang="en-US" dirty="0"/>
              <a:t>);</a:t>
            </a:r>
          </a:p>
          <a:p>
            <a:pPr marL="0" indent="0">
              <a:buNone/>
            </a:pPr>
            <a:r>
              <a:rPr lang="en-US" dirty="0"/>
              <a:t>		</a:t>
            </a:r>
            <a:r>
              <a:rPr lang="en-US" dirty="0" err="1"/>
              <a:t>tp</a:t>
            </a:r>
            <a:r>
              <a:rPr lang="en-US" dirty="0"/>
              <a:t>-&gt;id=*id;</a:t>
            </a:r>
          </a:p>
          <a:p>
            <a:pPr marL="0" indent="0">
              <a:buNone/>
            </a:pPr>
            <a:r>
              <a:rPr lang="en-US" dirty="0"/>
              <a:t>		*id=*id+1;</a:t>
            </a:r>
          </a:p>
          <a:p>
            <a:pPr marL="0" indent="0">
              <a:buNone/>
            </a:pPr>
            <a:r>
              <a:rPr lang="en-US" dirty="0"/>
              <a:t>		</a:t>
            </a:r>
            <a:r>
              <a:rPr lang="en-US" dirty="0" err="1"/>
              <a:t>printf</a:t>
            </a:r>
            <a:r>
              <a:rPr lang="en-US" dirty="0"/>
              <a:t>("\n-------------------------------------------------------------------------------------------------------------------------------------------------------------------------------------------------------------------\n");</a:t>
            </a:r>
          </a:p>
          <a:p>
            <a:pPr marL="0" indent="0">
              <a:buNone/>
            </a:pPr>
            <a:r>
              <a:rPr lang="en-US" dirty="0"/>
              <a:t>		</a:t>
            </a:r>
            <a:r>
              <a:rPr lang="en-US" dirty="0" err="1"/>
              <a:t>printf</a:t>
            </a:r>
            <a:r>
              <a:rPr lang="en-US" dirty="0"/>
              <a:t>("                                                                                                  SELECT SEAT                                                                                                                            ");</a:t>
            </a:r>
          </a:p>
          <a:p>
            <a:pPr marL="0" indent="0">
              <a:buNone/>
            </a:pPr>
            <a:r>
              <a:rPr lang="en-US" dirty="0"/>
              <a:t>		</a:t>
            </a:r>
            <a:r>
              <a:rPr lang="en-US" dirty="0" err="1"/>
              <a:t>printf</a:t>
            </a:r>
            <a:r>
              <a:rPr lang="en-US" dirty="0"/>
              <a:t>("\n-------------------------------------------------------------------------------------------------------------------------------------------------------------------------------------------------------------------\n");</a:t>
            </a:r>
          </a:p>
          <a:p>
            <a:pPr marL="0" indent="0">
              <a:buNone/>
            </a:pPr>
            <a:r>
              <a:rPr lang="en-US" dirty="0"/>
              <a:t>	</a:t>
            </a:r>
          </a:p>
          <a:p>
            <a:pPr marL="0" indent="0">
              <a:buNone/>
            </a:pPr>
            <a:r>
              <a:rPr lang="en-US" dirty="0"/>
              <a:t>		</a:t>
            </a:r>
          </a:p>
        </p:txBody>
      </p:sp>
      <p:pic>
        <p:nvPicPr>
          <p:cNvPr id="2" name="Picture 1">
            <a:extLst>
              <a:ext uri="{FF2B5EF4-FFF2-40B4-BE49-F238E27FC236}">
                <a16:creationId xmlns:a16="http://schemas.microsoft.com/office/drawing/2014/main" id="{AC5DE960-5521-5A42-E68C-68FBABDEA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8720"/>
            <a:ext cx="2343302" cy="659280"/>
          </a:xfrm>
          <a:prstGeom prst="rect">
            <a:avLst/>
          </a:prstGeom>
        </p:spPr>
      </p:pic>
    </p:spTree>
    <p:extLst>
      <p:ext uri="{BB962C8B-B14F-4D97-AF65-F5344CB8AC3E}">
        <p14:creationId xmlns:p14="http://schemas.microsoft.com/office/powerpoint/2010/main" val="1930882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a:xfrm>
            <a:off x="660399" y="213360"/>
            <a:ext cx="10172441" cy="6258560"/>
          </a:xfrm>
        </p:spPr>
        <p:txBody>
          <a:bodyPr/>
          <a:lstStyle/>
          <a:p>
            <a:pPr marL="0" indent="0">
              <a:buNone/>
            </a:pPr>
            <a:r>
              <a:rPr lang="en-US" dirty="0" err="1"/>
              <a:t>printf</a:t>
            </a:r>
            <a:r>
              <a:rPr lang="en-US" dirty="0"/>
              <a:t>("\n\n\t\t\t\t----------------------------------------------------------------------SCREEN------------------------------------------------------\n\n");</a:t>
            </a:r>
          </a:p>
          <a:p>
            <a:pPr marL="0" indent="0">
              <a:buNone/>
            </a:pPr>
            <a:r>
              <a:rPr lang="en-US" dirty="0"/>
              <a:t>		for(</a:t>
            </a:r>
            <a:r>
              <a:rPr lang="en-US" dirty="0" err="1"/>
              <a:t>i</a:t>
            </a:r>
            <a:r>
              <a:rPr lang="en-US" dirty="0"/>
              <a:t>=1;i&lt;=100;i++)</a:t>
            </a:r>
          </a:p>
          <a:p>
            <a:pPr marL="0" indent="0">
              <a:buNone/>
            </a:pPr>
            <a:r>
              <a:rPr lang="en-US" dirty="0"/>
              <a:t>		{</a:t>
            </a:r>
          </a:p>
          <a:p>
            <a:pPr marL="0" indent="0">
              <a:buNone/>
            </a:pPr>
            <a:r>
              <a:rPr lang="en-US" dirty="0"/>
              <a:t>			if(</a:t>
            </a:r>
            <a:r>
              <a:rPr lang="en-US" dirty="0" err="1"/>
              <a:t>cnt</a:t>
            </a:r>
            <a:r>
              <a:rPr lang="en-US" dirty="0"/>
              <a:t>==-1)</a:t>
            </a:r>
          </a:p>
          <a:p>
            <a:pPr marL="0" indent="0">
              <a:buNone/>
            </a:pPr>
            <a:r>
              <a:rPr lang="en-US" dirty="0"/>
              <a:t>			{</a:t>
            </a:r>
          </a:p>
          <a:p>
            <a:pPr marL="0" indent="0">
              <a:buNone/>
            </a:pPr>
            <a:r>
              <a:rPr lang="en-US" dirty="0"/>
              <a:t>				</a:t>
            </a:r>
            <a:r>
              <a:rPr lang="en-US" dirty="0" err="1"/>
              <a:t>printf</a:t>
            </a:r>
            <a:r>
              <a:rPr lang="en-US" dirty="0"/>
              <a:t>("\t\t\t\t\t");</a:t>
            </a:r>
          </a:p>
          <a:p>
            <a:pPr marL="0" indent="0">
              <a:buNone/>
            </a:pPr>
            <a:r>
              <a:rPr lang="en-US" dirty="0"/>
              <a:t>				</a:t>
            </a:r>
            <a:r>
              <a:rPr lang="en-US" dirty="0" err="1"/>
              <a:t>cnt</a:t>
            </a:r>
            <a:r>
              <a:rPr lang="en-US" dirty="0"/>
              <a:t>=0;</a:t>
            </a:r>
          </a:p>
          <a:p>
            <a:pPr marL="0" indent="0">
              <a:buNone/>
            </a:pPr>
            <a:r>
              <a:rPr lang="en-US" dirty="0"/>
              <a:t>			}</a:t>
            </a:r>
          </a:p>
          <a:p>
            <a:pPr marL="0" indent="0">
              <a:buNone/>
            </a:pPr>
            <a:r>
              <a:rPr lang="en-US" dirty="0"/>
              <a:t>			if(</a:t>
            </a:r>
            <a:r>
              <a:rPr lang="en-US" dirty="0" err="1"/>
              <a:t>cnt</a:t>
            </a:r>
            <a:r>
              <a:rPr lang="en-US" dirty="0"/>
              <a:t>==20)</a:t>
            </a:r>
          </a:p>
          <a:p>
            <a:pPr marL="0" indent="0">
              <a:buNone/>
            </a:pPr>
            <a:r>
              <a:rPr lang="en-US" dirty="0"/>
              <a:t>			{</a:t>
            </a:r>
          </a:p>
          <a:p>
            <a:pPr marL="0" indent="0">
              <a:buNone/>
            </a:pPr>
            <a:r>
              <a:rPr lang="en-US" dirty="0"/>
              <a:t>				</a:t>
            </a:r>
            <a:r>
              <a:rPr lang="en-US" dirty="0" err="1"/>
              <a:t>printf</a:t>
            </a:r>
            <a:r>
              <a:rPr lang="en-US" dirty="0"/>
              <a:t>("\n\n");</a:t>
            </a:r>
          </a:p>
          <a:p>
            <a:pPr marL="0" indent="0">
              <a:buNone/>
            </a:pPr>
            <a:r>
              <a:rPr lang="en-US" dirty="0"/>
              <a:t>				</a:t>
            </a:r>
            <a:r>
              <a:rPr lang="en-US" dirty="0" err="1"/>
              <a:t>cnt</a:t>
            </a:r>
            <a:r>
              <a:rPr lang="en-US" dirty="0"/>
              <a:t>=0;</a:t>
            </a:r>
          </a:p>
          <a:p>
            <a:pPr marL="0" indent="0">
              <a:buNone/>
            </a:pPr>
            <a:r>
              <a:rPr lang="en-US" dirty="0"/>
              <a:t>				</a:t>
            </a:r>
            <a:r>
              <a:rPr lang="en-US" dirty="0" err="1"/>
              <a:t>printf</a:t>
            </a:r>
            <a:r>
              <a:rPr lang="en-US" dirty="0"/>
              <a:t>("\t\t\t\t\t");</a:t>
            </a:r>
          </a:p>
          <a:p>
            <a:pPr marL="0" indent="0">
              <a:buNone/>
            </a:pPr>
            <a:r>
              <a:rPr lang="en-US" dirty="0"/>
              <a:t>			}</a:t>
            </a:r>
          </a:p>
          <a:p>
            <a:pPr marL="0" indent="0">
              <a:buNone/>
            </a:pPr>
            <a:r>
              <a:rPr lang="en-US" dirty="0"/>
              <a:t>		</a:t>
            </a:r>
          </a:p>
          <a:p>
            <a:pPr marL="0" indent="0">
              <a:buNone/>
            </a:pPr>
            <a:r>
              <a:rPr lang="en-US" dirty="0"/>
              <a:t>				</a:t>
            </a:r>
          </a:p>
        </p:txBody>
      </p:sp>
      <p:pic>
        <p:nvPicPr>
          <p:cNvPr id="2" name="Picture 1">
            <a:extLst>
              <a:ext uri="{FF2B5EF4-FFF2-40B4-BE49-F238E27FC236}">
                <a16:creationId xmlns:a16="http://schemas.microsoft.com/office/drawing/2014/main" id="{17548909-69AF-914C-7805-4FFDEA216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8720"/>
            <a:ext cx="2343302" cy="659280"/>
          </a:xfrm>
          <a:prstGeom prst="rect">
            <a:avLst/>
          </a:prstGeom>
        </p:spPr>
      </p:pic>
    </p:spTree>
    <p:extLst>
      <p:ext uri="{BB962C8B-B14F-4D97-AF65-F5344CB8AC3E}">
        <p14:creationId xmlns:p14="http://schemas.microsoft.com/office/powerpoint/2010/main" val="377342524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a:xfrm>
            <a:off x="660399" y="142240"/>
            <a:ext cx="10172441" cy="6299200"/>
          </a:xfrm>
        </p:spPr>
        <p:txBody>
          <a:bodyPr/>
          <a:lstStyle/>
          <a:p>
            <a:pPr marL="0" indent="0">
              <a:buNone/>
            </a:pPr>
            <a:r>
              <a:rPr lang="en-US" dirty="0"/>
              <a:t>		</a:t>
            </a:r>
            <a:r>
              <a:rPr lang="en-US" dirty="0" err="1"/>
              <a:t>printf</a:t>
            </a:r>
            <a:r>
              <a:rPr lang="en-US" dirty="0"/>
              <a:t>("%4d",i);</a:t>
            </a:r>
          </a:p>
          <a:p>
            <a:pPr marL="0" indent="0">
              <a:buNone/>
            </a:pPr>
            <a:r>
              <a:rPr lang="en-US" dirty="0"/>
              <a:t>				</a:t>
            </a:r>
            <a:r>
              <a:rPr lang="en-US" dirty="0" err="1"/>
              <a:t>cnt</a:t>
            </a:r>
            <a:r>
              <a:rPr lang="en-US" dirty="0"/>
              <a:t>++;</a:t>
            </a:r>
          </a:p>
          <a:p>
            <a:pPr marL="0" indent="0">
              <a:buNone/>
            </a:pPr>
            <a:r>
              <a:rPr lang="en-US" dirty="0"/>
              <a:t>			</a:t>
            </a:r>
          </a:p>
          <a:p>
            <a:pPr marL="0" indent="0">
              <a:buNone/>
            </a:pPr>
            <a:r>
              <a:rPr lang="en-US" dirty="0"/>
              <a:t>		}</a:t>
            </a:r>
          </a:p>
          <a:p>
            <a:pPr marL="0" indent="0">
              <a:buNone/>
            </a:pPr>
            <a:r>
              <a:rPr lang="en-US" dirty="0"/>
              <a:t>		</a:t>
            </a:r>
            <a:r>
              <a:rPr lang="en-US" dirty="0" err="1"/>
              <a:t>printf</a:t>
            </a:r>
            <a:r>
              <a:rPr lang="en-US" dirty="0"/>
              <a:t>("\</a:t>
            </a:r>
            <a:r>
              <a:rPr lang="en-US" dirty="0" err="1"/>
              <a:t>nEnter</a:t>
            </a:r>
            <a:r>
              <a:rPr lang="en-US" dirty="0"/>
              <a:t> your seat numbers:");</a:t>
            </a:r>
          </a:p>
          <a:p>
            <a:pPr marL="0" indent="0">
              <a:buNone/>
            </a:pPr>
            <a:endParaRPr lang="en-US" dirty="0"/>
          </a:p>
          <a:p>
            <a:pPr marL="0" indent="0">
              <a:buNone/>
            </a:pPr>
            <a:r>
              <a:rPr lang="en-US" dirty="0"/>
              <a:t>		for(</a:t>
            </a:r>
            <a:r>
              <a:rPr lang="en-US" dirty="0" err="1"/>
              <a:t>i</a:t>
            </a:r>
            <a:r>
              <a:rPr lang="en-US" dirty="0"/>
              <a:t>=0;i&lt;</a:t>
            </a:r>
            <a:r>
              <a:rPr lang="en-US" dirty="0" err="1"/>
              <a:t>tp</a:t>
            </a:r>
            <a:r>
              <a:rPr lang="en-US" dirty="0"/>
              <a:t>-&gt;</a:t>
            </a:r>
            <a:r>
              <a:rPr lang="en-US" dirty="0" err="1"/>
              <a:t>n_viewer;i</a:t>
            </a:r>
            <a:r>
              <a:rPr lang="en-US" dirty="0"/>
              <a:t>++)</a:t>
            </a:r>
          </a:p>
          <a:p>
            <a:pPr marL="0" indent="0">
              <a:buNone/>
            </a:pPr>
            <a:r>
              <a:rPr lang="en-US" dirty="0"/>
              <a:t>		{</a:t>
            </a:r>
          </a:p>
          <a:p>
            <a:pPr marL="0" indent="0">
              <a:buNone/>
            </a:pPr>
            <a:r>
              <a:rPr lang="en-US" dirty="0"/>
              <a:t>			</a:t>
            </a:r>
            <a:r>
              <a:rPr lang="en-US" dirty="0" err="1"/>
              <a:t>scanf</a:t>
            </a:r>
            <a:r>
              <a:rPr lang="en-US" dirty="0"/>
              <a:t>("%d",&amp;</a:t>
            </a:r>
            <a:r>
              <a:rPr lang="en-US" dirty="0" err="1"/>
              <a:t>tp</a:t>
            </a:r>
            <a:r>
              <a:rPr lang="en-US" dirty="0"/>
              <a:t>-&gt;</a:t>
            </a:r>
            <a:r>
              <a:rPr lang="en-US" dirty="0" err="1"/>
              <a:t>movie_seats</a:t>
            </a:r>
            <a:r>
              <a:rPr lang="en-US" dirty="0"/>
              <a:t>[</a:t>
            </a:r>
            <a:r>
              <a:rPr lang="en-US" dirty="0" err="1"/>
              <a:t>i</a:t>
            </a:r>
            <a:r>
              <a:rPr lang="en-US" dirty="0"/>
              <a:t>]);</a:t>
            </a:r>
          </a:p>
          <a:p>
            <a:pPr marL="0" indent="0">
              <a:buNone/>
            </a:pPr>
            <a:r>
              <a:rPr lang="en-US" dirty="0"/>
              <a:t>		}</a:t>
            </a:r>
          </a:p>
          <a:p>
            <a:pPr marL="0" indent="0">
              <a:buNone/>
            </a:pPr>
            <a:r>
              <a:rPr lang="en-US" dirty="0"/>
              <a:t>	</a:t>
            </a:r>
          </a:p>
          <a:p>
            <a:pPr marL="0" indent="0">
              <a:buNone/>
            </a:pPr>
            <a:r>
              <a:rPr lang="en-US" dirty="0"/>
              <a:t>			</a:t>
            </a:r>
            <a:r>
              <a:rPr lang="en-US" dirty="0" err="1"/>
              <a:t>tp</a:t>
            </a:r>
            <a:r>
              <a:rPr lang="en-US" dirty="0"/>
              <a:t>-&gt;next=NULL;</a:t>
            </a:r>
          </a:p>
          <a:p>
            <a:pPr marL="0" indent="0">
              <a:buNone/>
            </a:pPr>
            <a:r>
              <a:rPr lang="en-US" dirty="0"/>
              <a:t>			head=</a:t>
            </a:r>
            <a:r>
              <a:rPr lang="en-US" dirty="0" err="1"/>
              <a:t>tp</a:t>
            </a:r>
            <a:r>
              <a:rPr lang="en-US" dirty="0"/>
              <a:t>;</a:t>
            </a:r>
          </a:p>
          <a:p>
            <a:pPr marL="0" indent="0">
              <a:buNone/>
            </a:pPr>
            <a:r>
              <a:rPr lang="en-US" dirty="0"/>
              <a:t>		}</a:t>
            </a:r>
          </a:p>
          <a:p>
            <a:pPr marL="0" indent="0">
              <a:buNone/>
            </a:pPr>
            <a:r>
              <a:rPr lang="en-US" dirty="0"/>
              <a:t>                                 else</a:t>
            </a:r>
          </a:p>
          <a:p>
            <a:pPr marL="0" indent="0">
              <a:buNone/>
            </a:pPr>
            <a:r>
              <a:rPr lang="en-US" dirty="0"/>
              <a:t>		{</a:t>
            </a:r>
          </a:p>
          <a:p>
            <a:pPr marL="0" indent="0">
              <a:buNone/>
            </a:pPr>
            <a:r>
              <a:rPr lang="en-US" dirty="0"/>
              <a:t>		</a:t>
            </a:r>
          </a:p>
          <a:p>
            <a:pPr marL="0" indent="0">
              <a:buNone/>
            </a:pPr>
            <a:r>
              <a:rPr lang="en-US" dirty="0"/>
              <a:t>		</a:t>
            </a:r>
          </a:p>
        </p:txBody>
      </p:sp>
      <p:pic>
        <p:nvPicPr>
          <p:cNvPr id="2" name="Picture 1">
            <a:extLst>
              <a:ext uri="{FF2B5EF4-FFF2-40B4-BE49-F238E27FC236}">
                <a16:creationId xmlns:a16="http://schemas.microsoft.com/office/drawing/2014/main" id="{F6511C85-9F6A-F6C2-D0D7-3AF47E097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8720"/>
            <a:ext cx="2343302" cy="659280"/>
          </a:xfrm>
          <a:prstGeom prst="rect">
            <a:avLst/>
          </a:prstGeom>
        </p:spPr>
      </p:pic>
    </p:spTree>
    <p:extLst>
      <p:ext uri="{BB962C8B-B14F-4D97-AF65-F5344CB8AC3E}">
        <p14:creationId xmlns:p14="http://schemas.microsoft.com/office/powerpoint/2010/main" val="177763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a:xfrm>
            <a:off x="660399" y="274320"/>
            <a:ext cx="10172441" cy="6116320"/>
          </a:xfrm>
        </p:spPr>
        <p:txBody>
          <a:bodyPr/>
          <a:lstStyle/>
          <a:p>
            <a:pPr marL="0" indent="0">
              <a:buNone/>
            </a:pPr>
            <a:r>
              <a:rPr lang="en-US" dirty="0"/>
              <a:t>		</a:t>
            </a:r>
            <a:r>
              <a:rPr lang="en-US" dirty="0" err="1"/>
              <a:t>printf</a:t>
            </a:r>
            <a:r>
              <a:rPr lang="en-US" dirty="0"/>
              <a:t>("\</a:t>
            </a:r>
            <a:r>
              <a:rPr lang="en-US" dirty="0" err="1"/>
              <a:t>nEnter</a:t>
            </a:r>
            <a:r>
              <a:rPr lang="en-US" dirty="0"/>
              <a:t> your Name:");</a:t>
            </a:r>
          </a:p>
          <a:p>
            <a:pPr marL="0" indent="0">
              <a:buNone/>
            </a:pPr>
            <a:r>
              <a:rPr lang="en-US" dirty="0"/>
              <a:t>		gets(</a:t>
            </a:r>
            <a:r>
              <a:rPr lang="en-US" dirty="0" err="1"/>
              <a:t>tp</a:t>
            </a:r>
            <a:r>
              <a:rPr lang="en-US" dirty="0"/>
              <a:t>-&gt;</a:t>
            </a:r>
            <a:r>
              <a:rPr lang="en-US" dirty="0" err="1"/>
              <a:t>person_name</a:t>
            </a:r>
            <a:r>
              <a:rPr lang="en-US" dirty="0"/>
              <a:t>);</a:t>
            </a:r>
          </a:p>
          <a:p>
            <a:pPr marL="0" indent="0">
              <a:buNone/>
            </a:pPr>
            <a:r>
              <a:rPr lang="en-US" dirty="0"/>
              <a:t>			gets(</a:t>
            </a:r>
            <a:r>
              <a:rPr lang="en-US" dirty="0" err="1"/>
              <a:t>tp</a:t>
            </a:r>
            <a:r>
              <a:rPr lang="en-US" dirty="0"/>
              <a:t>-&gt;</a:t>
            </a:r>
            <a:r>
              <a:rPr lang="en-US" dirty="0" err="1"/>
              <a:t>person_name</a:t>
            </a:r>
            <a:r>
              <a:rPr lang="en-US" dirty="0"/>
              <a:t>);</a:t>
            </a:r>
          </a:p>
          <a:p>
            <a:pPr marL="0" indent="0">
              <a:buNone/>
            </a:pPr>
            <a:r>
              <a:rPr lang="en-US" dirty="0"/>
              <a:t>		</a:t>
            </a:r>
            <a:r>
              <a:rPr lang="en-US" dirty="0" err="1"/>
              <a:t>printf</a:t>
            </a:r>
            <a:r>
              <a:rPr lang="en-US" dirty="0"/>
              <a:t>("\</a:t>
            </a:r>
            <a:r>
              <a:rPr lang="en-US" dirty="0" err="1"/>
              <a:t>nEnter</a:t>
            </a:r>
            <a:r>
              <a:rPr lang="en-US" dirty="0"/>
              <a:t> no of tickets:");</a:t>
            </a:r>
          </a:p>
          <a:p>
            <a:pPr marL="0" indent="0">
              <a:buNone/>
            </a:pPr>
            <a:r>
              <a:rPr lang="en-US" dirty="0"/>
              <a:t>		</a:t>
            </a:r>
            <a:r>
              <a:rPr lang="en-US" dirty="0" err="1"/>
              <a:t>scanf</a:t>
            </a:r>
            <a:r>
              <a:rPr lang="en-US" dirty="0"/>
              <a:t>("%d",&amp;</a:t>
            </a:r>
            <a:r>
              <a:rPr lang="en-US" dirty="0" err="1"/>
              <a:t>tp</a:t>
            </a:r>
            <a:r>
              <a:rPr lang="en-US" dirty="0"/>
              <a:t>-&gt;</a:t>
            </a:r>
            <a:r>
              <a:rPr lang="en-US" dirty="0" err="1"/>
              <a:t>n_viewer</a:t>
            </a:r>
            <a:r>
              <a:rPr lang="en-US" dirty="0"/>
              <a:t>);</a:t>
            </a:r>
          </a:p>
          <a:p>
            <a:pPr marL="0" indent="0">
              <a:buNone/>
            </a:pPr>
            <a:r>
              <a:rPr lang="en-US" dirty="0"/>
              <a:t>		</a:t>
            </a:r>
            <a:r>
              <a:rPr lang="en-US" dirty="0" err="1"/>
              <a:t>printf</a:t>
            </a:r>
            <a:r>
              <a:rPr lang="en-US" dirty="0"/>
              <a:t>("\</a:t>
            </a:r>
            <a:r>
              <a:rPr lang="en-US" dirty="0" err="1"/>
              <a:t>nEnter</a:t>
            </a:r>
            <a:r>
              <a:rPr lang="en-US" dirty="0"/>
              <a:t> movie name :");</a:t>
            </a:r>
          </a:p>
          <a:p>
            <a:pPr marL="0" indent="0">
              <a:buNone/>
            </a:pPr>
            <a:r>
              <a:rPr lang="en-US" dirty="0"/>
              <a:t>		gets(</a:t>
            </a:r>
            <a:r>
              <a:rPr lang="en-US" dirty="0" err="1"/>
              <a:t>tp</a:t>
            </a:r>
            <a:r>
              <a:rPr lang="en-US" dirty="0"/>
              <a:t>-&gt;</a:t>
            </a:r>
            <a:r>
              <a:rPr lang="en-US" dirty="0" err="1"/>
              <a:t>movie_name</a:t>
            </a:r>
            <a:r>
              <a:rPr lang="en-US" dirty="0"/>
              <a:t>);</a:t>
            </a:r>
          </a:p>
          <a:p>
            <a:pPr marL="0" indent="0">
              <a:buNone/>
            </a:pPr>
            <a:r>
              <a:rPr lang="en-US" dirty="0"/>
              <a:t>		gets(</a:t>
            </a:r>
            <a:r>
              <a:rPr lang="en-US" dirty="0" err="1"/>
              <a:t>tp</a:t>
            </a:r>
            <a:r>
              <a:rPr lang="en-US" dirty="0"/>
              <a:t>-&gt;</a:t>
            </a:r>
            <a:r>
              <a:rPr lang="en-US" dirty="0" err="1"/>
              <a:t>movie_name</a:t>
            </a:r>
            <a:r>
              <a:rPr lang="en-US" dirty="0"/>
              <a:t>);</a:t>
            </a:r>
          </a:p>
          <a:p>
            <a:pPr marL="0" indent="0">
              <a:buNone/>
            </a:pPr>
            <a:r>
              <a:rPr lang="en-US" dirty="0"/>
              <a:t>		</a:t>
            </a:r>
            <a:r>
              <a:rPr lang="en-US" dirty="0" err="1"/>
              <a:t>tp</a:t>
            </a:r>
            <a:r>
              <a:rPr lang="en-US" dirty="0"/>
              <a:t>-&gt;id=*id;</a:t>
            </a:r>
          </a:p>
          <a:p>
            <a:pPr marL="0" indent="0">
              <a:buNone/>
            </a:pPr>
            <a:r>
              <a:rPr lang="en-US" dirty="0"/>
              <a:t>		*id=*id+1;</a:t>
            </a:r>
          </a:p>
          <a:p>
            <a:pPr marL="0" indent="0">
              <a:buNone/>
            </a:pPr>
            <a:r>
              <a:rPr lang="en-US" dirty="0"/>
              <a:t>		</a:t>
            </a:r>
            <a:r>
              <a:rPr lang="en-US" dirty="0" err="1"/>
              <a:t>printf</a:t>
            </a:r>
            <a:r>
              <a:rPr lang="en-US" dirty="0"/>
              <a:t>("\n-------------------------------------------------------------------------------------------------------------------------------------------------------------------------------------------------------------------\n");</a:t>
            </a:r>
          </a:p>
          <a:p>
            <a:pPr marL="0" indent="0">
              <a:buNone/>
            </a:pPr>
            <a:r>
              <a:rPr lang="en-US" dirty="0"/>
              <a:t>		</a:t>
            </a:r>
            <a:r>
              <a:rPr lang="en-US" dirty="0" err="1"/>
              <a:t>printf</a:t>
            </a:r>
            <a:r>
              <a:rPr lang="en-US" dirty="0"/>
              <a:t>("                                                                                                  SELECT SEAT                                                                                                                            ");</a:t>
            </a:r>
          </a:p>
          <a:p>
            <a:pPr marL="0" indent="0">
              <a:buNone/>
            </a:pPr>
            <a:r>
              <a:rPr lang="en-US" dirty="0"/>
              <a:t>		</a:t>
            </a:r>
            <a:r>
              <a:rPr lang="en-US" dirty="0" err="1"/>
              <a:t>printf</a:t>
            </a:r>
            <a:r>
              <a:rPr lang="en-US" dirty="0"/>
              <a:t>("\n-------------------------------------------------------------------------------------------------------------------------------------------------------------------------------------------------------------------\n");</a:t>
            </a:r>
          </a:p>
          <a:p>
            <a:pPr marL="0" indent="0">
              <a:buNone/>
            </a:pPr>
            <a:r>
              <a:rPr lang="en-US" dirty="0"/>
              <a:t>	</a:t>
            </a:r>
          </a:p>
          <a:p>
            <a:pPr marL="0" indent="0">
              <a:buNone/>
            </a:pPr>
            <a:r>
              <a:rPr lang="en-US" dirty="0"/>
              <a:t>		</a:t>
            </a:r>
          </a:p>
        </p:txBody>
      </p:sp>
      <p:pic>
        <p:nvPicPr>
          <p:cNvPr id="2" name="Picture 1">
            <a:extLst>
              <a:ext uri="{FF2B5EF4-FFF2-40B4-BE49-F238E27FC236}">
                <a16:creationId xmlns:a16="http://schemas.microsoft.com/office/drawing/2014/main" id="{FD6FCD6A-D5E7-A3A4-FEFE-157EE4316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8720"/>
            <a:ext cx="2343302" cy="659280"/>
          </a:xfrm>
          <a:prstGeom prst="rect">
            <a:avLst/>
          </a:prstGeom>
        </p:spPr>
      </p:pic>
    </p:spTree>
    <p:extLst>
      <p:ext uri="{BB962C8B-B14F-4D97-AF65-F5344CB8AC3E}">
        <p14:creationId xmlns:p14="http://schemas.microsoft.com/office/powerpoint/2010/main" val="1899492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a:xfrm>
            <a:off x="548639" y="71120"/>
            <a:ext cx="10172441" cy="6695440"/>
          </a:xfrm>
        </p:spPr>
        <p:txBody>
          <a:bodyPr/>
          <a:lstStyle/>
          <a:p>
            <a:pPr marL="0" indent="0">
              <a:buNone/>
            </a:pPr>
            <a:r>
              <a:rPr lang="en-US" dirty="0"/>
              <a:t>			</a:t>
            </a:r>
            <a:r>
              <a:rPr lang="en-US" dirty="0" err="1"/>
              <a:t>printf</a:t>
            </a:r>
            <a:r>
              <a:rPr lang="en-US" dirty="0"/>
              <a:t>("\n\n\t\t\t\t----------------------------------------------------------------------SCREEN------------------------------------------------------\n\n");</a:t>
            </a:r>
          </a:p>
          <a:p>
            <a:pPr marL="0" indent="0">
              <a:buNone/>
            </a:pPr>
            <a:r>
              <a:rPr lang="en-US" dirty="0"/>
              <a:t>		for(</a:t>
            </a:r>
            <a:r>
              <a:rPr lang="en-US" dirty="0" err="1"/>
              <a:t>i</a:t>
            </a:r>
            <a:r>
              <a:rPr lang="en-US" dirty="0"/>
              <a:t>=1;i&lt;=100;i++)</a:t>
            </a:r>
          </a:p>
          <a:p>
            <a:pPr marL="0" indent="0">
              <a:buNone/>
            </a:pPr>
            <a:r>
              <a:rPr lang="en-US" dirty="0"/>
              <a:t>		{</a:t>
            </a:r>
          </a:p>
          <a:p>
            <a:pPr marL="0" indent="0">
              <a:buNone/>
            </a:pPr>
            <a:r>
              <a:rPr lang="en-US" dirty="0"/>
              <a:t>			if(</a:t>
            </a:r>
            <a:r>
              <a:rPr lang="en-US" dirty="0" err="1"/>
              <a:t>cnt</a:t>
            </a:r>
            <a:r>
              <a:rPr lang="en-US" dirty="0"/>
              <a:t>==-1)</a:t>
            </a:r>
          </a:p>
          <a:p>
            <a:pPr marL="0" indent="0">
              <a:buNone/>
            </a:pPr>
            <a:r>
              <a:rPr lang="en-US" dirty="0"/>
              <a:t>			{</a:t>
            </a:r>
          </a:p>
          <a:p>
            <a:pPr marL="0" indent="0">
              <a:buNone/>
            </a:pPr>
            <a:r>
              <a:rPr lang="en-US" dirty="0"/>
              <a:t>				</a:t>
            </a:r>
            <a:r>
              <a:rPr lang="en-US" dirty="0" err="1"/>
              <a:t>printf</a:t>
            </a:r>
            <a:r>
              <a:rPr lang="en-US" dirty="0"/>
              <a:t>("\t\t\t\t\t");</a:t>
            </a:r>
          </a:p>
          <a:p>
            <a:pPr marL="0" indent="0">
              <a:buNone/>
            </a:pPr>
            <a:r>
              <a:rPr lang="en-US" dirty="0"/>
              <a:t>				</a:t>
            </a:r>
            <a:r>
              <a:rPr lang="en-US" dirty="0" err="1"/>
              <a:t>cnt</a:t>
            </a:r>
            <a:r>
              <a:rPr lang="en-US" dirty="0"/>
              <a:t>=0;</a:t>
            </a:r>
          </a:p>
          <a:p>
            <a:pPr marL="0" indent="0">
              <a:buNone/>
            </a:pPr>
            <a:r>
              <a:rPr lang="en-US" dirty="0"/>
              <a:t>			}</a:t>
            </a:r>
          </a:p>
          <a:p>
            <a:pPr marL="0" indent="0">
              <a:buNone/>
            </a:pPr>
            <a:r>
              <a:rPr lang="en-US" dirty="0"/>
              <a:t>			if(</a:t>
            </a:r>
            <a:r>
              <a:rPr lang="en-US" dirty="0" err="1"/>
              <a:t>cnt</a:t>
            </a:r>
            <a:r>
              <a:rPr lang="en-US" dirty="0"/>
              <a:t>==20)</a:t>
            </a:r>
          </a:p>
          <a:p>
            <a:pPr marL="0" indent="0">
              <a:buNone/>
            </a:pPr>
            <a:r>
              <a:rPr lang="en-US" dirty="0"/>
              <a:t>			{</a:t>
            </a:r>
          </a:p>
          <a:p>
            <a:pPr marL="0" indent="0">
              <a:buNone/>
            </a:pPr>
            <a:r>
              <a:rPr lang="en-US" dirty="0"/>
              <a:t>				</a:t>
            </a:r>
            <a:r>
              <a:rPr lang="en-US" dirty="0" err="1"/>
              <a:t>printf</a:t>
            </a:r>
            <a:r>
              <a:rPr lang="en-US" dirty="0"/>
              <a:t>("\n\n");</a:t>
            </a:r>
          </a:p>
          <a:p>
            <a:pPr marL="0" indent="0">
              <a:buNone/>
            </a:pPr>
            <a:r>
              <a:rPr lang="en-US" dirty="0"/>
              <a:t>				</a:t>
            </a:r>
            <a:r>
              <a:rPr lang="en-US" dirty="0" err="1"/>
              <a:t>cnt</a:t>
            </a:r>
            <a:r>
              <a:rPr lang="en-US" dirty="0"/>
              <a:t>=0;</a:t>
            </a:r>
          </a:p>
          <a:p>
            <a:pPr marL="0" indent="0">
              <a:buNone/>
            </a:pPr>
            <a:r>
              <a:rPr lang="en-US" dirty="0"/>
              <a:t>				</a:t>
            </a:r>
            <a:r>
              <a:rPr lang="en-US" dirty="0" err="1"/>
              <a:t>printf</a:t>
            </a:r>
            <a:r>
              <a:rPr lang="en-US" dirty="0"/>
              <a:t>("\t\t\t\t\t");</a:t>
            </a:r>
          </a:p>
          <a:p>
            <a:pPr marL="0" indent="0">
              <a:buNone/>
            </a:pPr>
            <a:r>
              <a:rPr lang="en-US" dirty="0"/>
              <a:t>			}</a:t>
            </a:r>
          </a:p>
          <a:p>
            <a:pPr marL="0" indent="0">
              <a:buNone/>
            </a:pPr>
            <a:r>
              <a:rPr lang="en-US" dirty="0"/>
              <a:t>		                                </a:t>
            </a:r>
            <a:r>
              <a:rPr lang="en-US" dirty="0" err="1"/>
              <a:t>printf</a:t>
            </a:r>
            <a:r>
              <a:rPr lang="en-US" dirty="0"/>
              <a:t>("%4d",i);</a:t>
            </a:r>
          </a:p>
          <a:p>
            <a:pPr marL="0" indent="0">
              <a:buNone/>
            </a:pPr>
            <a:r>
              <a:rPr lang="en-US" dirty="0"/>
              <a:t>				</a:t>
            </a:r>
            <a:r>
              <a:rPr lang="en-US" dirty="0" err="1"/>
              <a:t>cnt</a:t>
            </a:r>
            <a:r>
              <a:rPr lang="en-US" dirty="0"/>
              <a:t>++;</a:t>
            </a:r>
          </a:p>
          <a:p>
            <a:pPr marL="0" indent="0">
              <a:buNone/>
            </a:pPr>
            <a:r>
              <a:rPr lang="en-US" dirty="0"/>
              <a:t>			</a:t>
            </a:r>
          </a:p>
          <a:p>
            <a:pPr marL="0" indent="0">
              <a:buNone/>
            </a:pPr>
            <a:r>
              <a:rPr lang="en-US" dirty="0"/>
              <a:t>		</a:t>
            </a:r>
          </a:p>
        </p:txBody>
      </p:sp>
      <p:pic>
        <p:nvPicPr>
          <p:cNvPr id="2" name="Picture 1">
            <a:extLst>
              <a:ext uri="{FF2B5EF4-FFF2-40B4-BE49-F238E27FC236}">
                <a16:creationId xmlns:a16="http://schemas.microsoft.com/office/drawing/2014/main" id="{EDB8D7C0-AC11-6CE5-F7CB-5F8F5D7CA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8720"/>
            <a:ext cx="2343302" cy="659280"/>
          </a:xfrm>
          <a:prstGeom prst="rect">
            <a:avLst/>
          </a:prstGeom>
        </p:spPr>
      </p:pic>
    </p:spTree>
    <p:extLst>
      <p:ext uri="{BB962C8B-B14F-4D97-AF65-F5344CB8AC3E}">
        <p14:creationId xmlns:p14="http://schemas.microsoft.com/office/powerpoint/2010/main" val="678650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a:xfrm>
            <a:off x="660399" y="243840"/>
            <a:ext cx="10172441" cy="6106160"/>
          </a:xfrm>
        </p:spPr>
        <p:txBody>
          <a:bodyPr/>
          <a:lstStyle/>
          <a:p>
            <a:pPr marL="0" indent="0">
              <a:buNone/>
            </a:pPr>
            <a:r>
              <a:rPr lang="en-US" dirty="0"/>
              <a:t>		}</a:t>
            </a:r>
          </a:p>
          <a:p>
            <a:pPr marL="0" indent="0">
              <a:buNone/>
            </a:pPr>
            <a:r>
              <a:rPr lang="en-US" dirty="0"/>
              <a:t>	</a:t>
            </a:r>
          </a:p>
          <a:p>
            <a:pPr marL="0" indent="0">
              <a:buNone/>
            </a:pPr>
            <a:r>
              <a:rPr lang="en-US" dirty="0"/>
              <a:t>		</a:t>
            </a:r>
            <a:r>
              <a:rPr lang="en-US" dirty="0" err="1"/>
              <a:t>printf</a:t>
            </a:r>
            <a:r>
              <a:rPr lang="en-US" dirty="0"/>
              <a:t>("\</a:t>
            </a:r>
            <a:r>
              <a:rPr lang="en-US" dirty="0" err="1"/>
              <a:t>nEnter</a:t>
            </a:r>
            <a:r>
              <a:rPr lang="en-US" dirty="0"/>
              <a:t> your seat numbers:");</a:t>
            </a:r>
          </a:p>
          <a:p>
            <a:pPr marL="0" indent="0">
              <a:buNone/>
            </a:pPr>
            <a:r>
              <a:rPr lang="en-US" dirty="0"/>
              <a:t>		for(</a:t>
            </a:r>
            <a:r>
              <a:rPr lang="en-US" dirty="0" err="1"/>
              <a:t>i</a:t>
            </a:r>
            <a:r>
              <a:rPr lang="en-US" dirty="0"/>
              <a:t>=0;i&lt;</a:t>
            </a:r>
            <a:r>
              <a:rPr lang="en-US" dirty="0" err="1"/>
              <a:t>tp</a:t>
            </a:r>
            <a:r>
              <a:rPr lang="en-US" dirty="0"/>
              <a:t>-&gt;</a:t>
            </a:r>
            <a:r>
              <a:rPr lang="en-US" dirty="0" err="1"/>
              <a:t>n_viewer;i</a:t>
            </a:r>
            <a:r>
              <a:rPr lang="en-US" dirty="0"/>
              <a:t>++)</a:t>
            </a:r>
          </a:p>
          <a:p>
            <a:pPr marL="0" indent="0">
              <a:buNone/>
            </a:pPr>
            <a:r>
              <a:rPr lang="en-US" dirty="0"/>
              <a:t>		{</a:t>
            </a:r>
          </a:p>
          <a:p>
            <a:pPr marL="0" indent="0">
              <a:buNone/>
            </a:pPr>
            <a:r>
              <a:rPr lang="en-US" dirty="0"/>
              <a:t>			</a:t>
            </a:r>
            <a:r>
              <a:rPr lang="en-US" dirty="0" err="1"/>
              <a:t>scanf</a:t>
            </a:r>
            <a:r>
              <a:rPr lang="en-US" dirty="0"/>
              <a:t>("%d",&amp;</a:t>
            </a:r>
            <a:r>
              <a:rPr lang="en-US" dirty="0" err="1"/>
              <a:t>tp</a:t>
            </a:r>
            <a:r>
              <a:rPr lang="en-US" dirty="0"/>
              <a:t>-&gt;</a:t>
            </a:r>
            <a:r>
              <a:rPr lang="en-US" dirty="0" err="1"/>
              <a:t>movie_seats</a:t>
            </a:r>
            <a:r>
              <a:rPr lang="en-US" dirty="0"/>
              <a:t>[</a:t>
            </a:r>
            <a:r>
              <a:rPr lang="en-US" dirty="0" err="1"/>
              <a:t>i</a:t>
            </a:r>
            <a:r>
              <a:rPr lang="en-US" dirty="0"/>
              <a:t>]);</a:t>
            </a:r>
          </a:p>
          <a:p>
            <a:pPr marL="0" indent="0">
              <a:buNone/>
            </a:pPr>
            <a:r>
              <a:rPr lang="en-US" dirty="0"/>
              <a:t>		}</a:t>
            </a:r>
          </a:p>
          <a:p>
            <a:pPr marL="0" indent="0">
              <a:buNone/>
            </a:pPr>
            <a:r>
              <a:rPr lang="en-US" dirty="0"/>
              <a:t>		</a:t>
            </a:r>
            <a:r>
              <a:rPr lang="en-US" dirty="0" err="1"/>
              <a:t>tp</a:t>
            </a:r>
            <a:r>
              <a:rPr lang="en-US" dirty="0"/>
              <a:t>-&gt;next=head;</a:t>
            </a:r>
          </a:p>
          <a:p>
            <a:pPr marL="0" indent="0">
              <a:buNone/>
            </a:pPr>
            <a:r>
              <a:rPr lang="en-US" dirty="0"/>
              <a:t>		head=</a:t>
            </a:r>
            <a:r>
              <a:rPr lang="en-US" dirty="0" err="1"/>
              <a:t>tp</a:t>
            </a:r>
            <a:r>
              <a:rPr lang="en-US" dirty="0"/>
              <a:t>;</a:t>
            </a:r>
          </a:p>
          <a:p>
            <a:pPr marL="0" indent="0">
              <a:buNone/>
            </a:pPr>
            <a:r>
              <a:rPr lang="en-US" dirty="0"/>
              <a:t>	}</a:t>
            </a:r>
          </a:p>
          <a:p>
            <a:pPr marL="0" indent="0">
              <a:buNone/>
            </a:pPr>
            <a:r>
              <a:rPr lang="en-US" dirty="0"/>
              <a:t>		if(choice==1)</a:t>
            </a:r>
          </a:p>
          <a:p>
            <a:pPr marL="0" indent="0">
              <a:buNone/>
            </a:pPr>
            <a:r>
              <a:rPr lang="en-US" dirty="0"/>
              <a:t>		{</a:t>
            </a:r>
          </a:p>
          <a:p>
            <a:pPr marL="0" indent="0">
              <a:buNone/>
            </a:pPr>
            <a:r>
              <a:rPr lang="en-US" dirty="0"/>
              <a:t>			bill_movie1();</a:t>
            </a:r>
          </a:p>
          <a:p>
            <a:pPr marL="0" indent="0">
              <a:buNone/>
            </a:pPr>
            <a:r>
              <a:rPr lang="en-US" dirty="0"/>
              <a:t>		}</a:t>
            </a:r>
          </a:p>
          <a:p>
            <a:pPr marL="0" indent="0">
              <a:buNone/>
            </a:pPr>
            <a:r>
              <a:rPr lang="en-US" dirty="0"/>
              <a:t>		else if(choice==2)</a:t>
            </a:r>
          </a:p>
          <a:p>
            <a:pPr marL="0" indent="0">
              <a:buNone/>
            </a:pPr>
            <a:r>
              <a:rPr lang="en-US" dirty="0"/>
              <a:t>				</a:t>
            </a:r>
            <a:br>
              <a:rPr lang="en-US" dirty="0"/>
            </a:br>
            <a:br>
              <a:rPr lang="en-US" dirty="0"/>
            </a:br>
            <a:endParaRPr lang="en-US" dirty="0"/>
          </a:p>
          <a:p>
            <a:pPr marL="0" indent="0">
              <a:buNone/>
            </a:pPr>
            <a:br>
              <a:rPr lang="en-US" dirty="0"/>
            </a:br>
            <a:endParaRPr lang="en-US" dirty="0"/>
          </a:p>
        </p:txBody>
      </p:sp>
      <p:pic>
        <p:nvPicPr>
          <p:cNvPr id="2" name="Picture 1">
            <a:extLst>
              <a:ext uri="{FF2B5EF4-FFF2-40B4-BE49-F238E27FC236}">
                <a16:creationId xmlns:a16="http://schemas.microsoft.com/office/drawing/2014/main" id="{ACA2E18E-5A25-5FFE-51E3-E0F295CCA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8720"/>
            <a:ext cx="2343302" cy="659280"/>
          </a:xfrm>
          <a:prstGeom prst="rect">
            <a:avLst/>
          </a:prstGeom>
        </p:spPr>
      </p:pic>
    </p:spTree>
    <p:extLst>
      <p:ext uri="{BB962C8B-B14F-4D97-AF65-F5344CB8AC3E}">
        <p14:creationId xmlns:p14="http://schemas.microsoft.com/office/powerpoint/2010/main" val="23153151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a:xfrm>
            <a:off x="620178" y="375920"/>
            <a:ext cx="10172441" cy="6106160"/>
          </a:xfrm>
        </p:spPr>
        <p:txBody>
          <a:bodyPr/>
          <a:lstStyle/>
          <a:p>
            <a:pPr marL="0" indent="0">
              <a:buNone/>
            </a:pPr>
            <a:r>
              <a:rPr lang="en-US" dirty="0"/>
              <a:t>		                                bill_movie2();</a:t>
            </a:r>
          </a:p>
          <a:p>
            <a:pPr marL="0" indent="0">
              <a:buNone/>
            </a:pPr>
            <a:r>
              <a:rPr lang="en-US" dirty="0"/>
              <a:t>				}</a:t>
            </a:r>
            <a:endParaRPr lang="en-US" b="1" dirty="0"/>
          </a:p>
          <a:p>
            <a:pPr marL="0" indent="0">
              <a:buNone/>
            </a:pPr>
            <a:r>
              <a:rPr lang="en-US" b="1" dirty="0"/>
              <a:t>				</a:t>
            </a:r>
            <a:r>
              <a:rPr lang="en-US" dirty="0"/>
              <a:t>else if(choice==3)</a:t>
            </a:r>
          </a:p>
          <a:p>
            <a:pPr marL="0" indent="0">
              <a:buNone/>
            </a:pPr>
            <a:r>
              <a:rPr lang="en-US" dirty="0"/>
              <a:t>				{</a:t>
            </a:r>
          </a:p>
          <a:p>
            <a:pPr marL="0" indent="0">
              <a:buNone/>
            </a:pPr>
            <a:r>
              <a:rPr lang="en-US" dirty="0"/>
              <a:t>					bill_movie3();</a:t>
            </a:r>
          </a:p>
          <a:p>
            <a:pPr marL="0" indent="0">
              <a:buNone/>
            </a:pPr>
            <a:r>
              <a:rPr lang="en-US" dirty="0"/>
              <a:t>				}</a:t>
            </a:r>
          </a:p>
          <a:p>
            <a:pPr marL="0" indent="0">
              <a:buNone/>
            </a:pPr>
            <a:r>
              <a:rPr lang="en-US" dirty="0"/>
              <a:t>				else</a:t>
            </a:r>
          </a:p>
          <a:p>
            <a:pPr marL="0" indent="0">
              <a:buNone/>
            </a:pPr>
            <a:r>
              <a:rPr lang="en-US" dirty="0"/>
              <a:t>				{</a:t>
            </a:r>
          </a:p>
          <a:p>
            <a:pPr marL="0" indent="0">
              <a:buNone/>
            </a:pPr>
            <a:r>
              <a:rPr lang="en-US" dirty="0"/>
              <a:t>					bill_movie4();</a:t>
            </a:r>
          </a:p>
          <a:p>
            <a:pPr marL="0" indent="0">
              <a:buNone/>
            </a:pPr>
            <a:r>
              <a:rPr lang="en-US" dirty="0"/>
              <a:t>				}			</a:t>
            </a:r>
          </a:p>
          <a:p>
            <a:pPr marL="0" indent="0">
              <a:buNone/>
            </a:pPr>
            <a:r>
              <a:rPr lang="en-US" dirty="0"/>
              <a:t>                                                    }	</a:t>
            </a:r>
          </a:p>
          <a:p>
            <a:pPr marL="0" indent="0">
              <a:buNone/>
            </a:pPr>
            <a:r>
              <a:rPr lang="en-US" dirty="0"/>
              <a:t>				</a:t>
            </a:r>
          </a:p>
          <a:p>
            <a:pPr marL="0" indent="0">
              <a:buNone/>
            </a:pPr>
            <a:r>
              <a:rPr lang="en-US" dirty="0"/>
              <a:t>				</a:t>
            </a:r>
            <a:br>
              <a:rPr lang="en-US" dirty="0"/>
            </a:br>
            <a:endParaRPr lang="en-US" dirty="0"/>
          </a:p>
          <a:p>
            <a:pPr marL="0" indent="0">
              <a:buNone/>
            </a:pPr>
            <a:endParaRPr lang="en-US" dirty="0"/>
          </a:p>
          <a:p>
            <a:pPr marL="0" indent="0">
              <a:buNone/>
            </a:pPr>
            <a:r>
              <a:rPr lang="en-US" dirty="0"/>
              <a:t>	</a:t>
            </a:r>
          </a:p>
          <a:p>
            <a:pPr marL="0" indent="0">
              <a:buNone/>
            </a:pPr>
            <a:r>
              <a:rPr lang="en-US" dirty="0"/>
              <a:t>			</a:t>
            </a:r>
            <a:br>
              <a:rPr lang="en-US" dirty="0"/>
            </a:br>
            <a:br>
              <a:rPr lang="en-US" dirty="0"/>
            </a:br>
            <a:r>
              <a:rPr lang="en-US" dirty="0"/>
              <a:t>		</a:t>
            </a:r>
            <a:br>
              <a:rPr lang="en-US" dirty="0"/>
            </a:br>
            <a:br>
              <a:rPr lang="en-US" dirty="0"/>
            </a:br>
            <a:endParaRPr lang="en-US" dirty="0"/>
          </a:p>
          <a:p>
            <a:pPr marL="0" indent="0">
              <a:buNone/>
            </a:pPr>
            <a:br>
              <a:rPr lang="en-US" dirty="0"/>
            </a:br>
            <a:endParaRPr lang="en-US" dirty="0"/>
          </a:p>
        </p:txBody>
      </p:sp>
      <p:pic>
        <p:nvPicPr>
          <p:cNvPr id="2" name="Picture 1">
            <a:extLst>
              <a:ext uri="{FF2B5EF4-FFF2-40B4-BE49-F238E27FC236}">
                <a16:creationId xmlns:a16="http://schemas.microsoft.com/office/drawing/2014/main" id="{C08CAF34-A9D4-0AE3-84FA-7E8C47D2C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8720"/>
            <a:ext cx="2343302" cy="659280"/>
          </a:xfrm>
          <a:prstGeom prst="rect">
            <a:avLst/>
          </a:prstGeom>
        </p:spPr>
      </p:pic>
    </p:spTree>
    <p:extLst>
      <p:ext uri="{BB962C8B-B14F-4D97-AF65-F5344CB8AC3E}">
        <p14:creationId xmlns:p14="http://schemas.microsoft.com/office/powerpoint/2010/main" val="546416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a:xfrm>
            <a:off x="512254" y="944880"/>
            <a:ext cx="10172441" cy="5334000"/>
          </a:xfrm>
        </p:spPr>
        <p:txBody>
          <a:bodyPr/>
          <a:lstStyle/>
          <a:p>
            <a:pPr marL="0" indent="0">
              <a:buNone/>
            </a:pPr>
            <a:r>
              <a:rPr lang="en-US" dirty="0"/>
              <a:t>void </a:t>
            </a:r>
            <a:r>
              <a:rPr lang="en-US" dirty="0" err="1"/>
              <a:t>delete_ticket</a:t>
            </a:r>
            <a:r>
              <a:rPr lang="en-US" dirty="0"/>
              <a:t>()</a:t>
            </a:r>
          </a:p>
          <a:p>
            <a:pPr marL="0" indent="0">
              <a:buNone/>
            </a:pPr>
            <a:r>
              <a:rPr lang="en-US" dirty="0"/>
              <a:t>{</a:t>
            </a:r>
          </a:p>
          <a:p>
            <a:pPr marL="0" indent="0">
              <a:buNone/>
            </a:pPr>
            <a:r>
              <a:rPr lang="en-US" dirty="0"/>
              <a:t>	if(head==NULL)</a:t>
            </a:r>
          </a:p>
          <a:p>
            <a:pPr marL="0" indent="0">
              <a:buNone/>
            </a:pPr>
            <a:r>
              <a:rPr lang="en-US" dirty="0"/>
              <a:t>	{</a:t>
            </a:r>
          </a:p>
          <a:p>
            <a:pPr marL="0" indent="0">
              <a:buNone/>
            </a:pPr>
            <a:r>
              <a:rPr lang="en-US" dirty="0"/>
              <a:t>		</a:t>
            </a:r>
            <a:r>
              <a:rPr lang="en-US" dirty="0" err="1"/>
              <a:t>printf</a:t>
            </a:r>
            <a:r>
              <a:rPr lang="en-US" dirty="0"/>
              <a:t>("\n...You did not book your ticket...\n");</a:t>
            </a:r>
          </a:p>
          <a:p>
            <a:pPr marL="0" indent="0">
              <a:buNone/>
            </a:pPr>
            <a:r>
              <a:rPr lang="en-US" dirty="0"/>
              <a:t>		return;</a:t>
            </a:r>
          </a:p>
          <a:p>
            <a:pPr marL="0" indent="0">
              <a:buNone/>
            </a:pPr>
            <a:r>
              <a:rPr lang="en-US" dirty="0"/>
              <a:t>	}</a:t>
            </a:r>
          </a:p>
          <a:p>
            <a:pPr marL="0" indent="0">
              <a:buNone/>
            </a:pPr>
            <a:r>
              <a:rPr lang="en-US" dirty="0"/>
              <a:t>	int counting=0,count;</a:t>
            </a:r>
          </a:p>
          <a:p>
            <a:pPr marL="0" indent="0">
              <a:buNone/>
            </a:pPr>
            <a:r>
              <a:rPr lang="en-US" dirty="0"/>
              <a:t>	int </a:t>
            </a:r>
            <a:r>
              <a:rPr lang="en-US" dirty="0" err="1"/>
              <a:t>i_d</a:t>
            </a:r>
            <a:r>
              <a:rPr lang="en-US" dirty="0"/>
              <a:t>;</a:t>
            </a:r>
          </a:p>
          <a:p>
            <a:pPr marL="0" indent="0">
              <a:buNone/>
            </a:pPr>
            <a:r>
              <a:rPr lang="en-US" dirty="0"/>
              <a:t>	</a:t>
            </a:r>
            <a:r>
              <a:rPr lang="en-US" dirty="0" err="1"/>
              <a:t>printf</a:t>
            </a:r>
            <a:r>
              <a:rPr lang="en-US" dirty="0"/>
              <a:t>("\</a:t>
            </a:r>
            <a:r>
              <a:rPr lang="en-US" dirty="0" err="1"/>
              <a:t>nEnter</a:t>
            </a:r>
            <a:r>
              <a:rPr lang="en-US" dirty="0"/>
              <a:t> your ticket id:");</a:t>
            </a:r>
          </a:p>
          <a:p>
            <a:pPr marL="0" indent="0">
              <a:buNone/>
            </a:pPr>
            <a:r>
              <a:rPr lang="en-US" dirty="0"/>
              <a:t>	</a:t>
            </a:r>
            <a:r>
              <a:rPr lang="en-US" dirty="0" err="1"/>
              <a:t>scanf</a:t>
            </a:r>
            <a:r>
              <a:rPr lang="en-US" dirty="0"/>
              <a:t>("%d",&amp;</a:t>
            </a:r>
            <a:r>
              <a:rPr lang="en-US" dirty="0" err="1"/>
              <a:t>i_d</a:t>
            </a:r>
            <a:r>
              <a:rPr lang="en-US" dirty="0"/>
              <a:t>);</a:t>
            </a:r>
          </a:p>
          <a:p>
            <a:pPr marL="0" indent="0">
              <a:buNone/>
            </a:pPr>
            <a:r>
              <a:rPr lang="en-US" dirty="0"/>
              <a:t>	struct movie *</a:t>
            </a:r>
            <a:r>
              <a:rPr lang="en-US" dirty="0" err="1"/>
              <a:t>tp</a:t>
            </a:r>
            <a:r>
              <a:rPr lang="en-US" dirty="0"/>
              <a:t>,*pp,*cp;</a:t>
            </a:r>
          </a:p>
          <a:p>
            <a:pPr marL="0" indent="0">
              <a:buNone/>
            </a:pPr>
            <a:r>
              <a:rPr lang="en-US" dirty="0"/>
              <a:t>	</a:t>
            </a:r>
            <a:r>
              <a:rPr lang="en-US" dirty="0" err="1"/>
              <a:t>tp</a:t>
            </a:r>
            <a:r>
              <a:rPr lang="en-US" dirty="0"/>
              <a:t>=head;</a:t>
            </a:r>
          </a:p>
          <a:p>
            <a:pPr marL="0" indent="0">
              <a:buNone/>
            </a:pPr>
            <a:r>
              <a:rPr lang="en-US" dirty="0"/>
              <a:t>	</a:t>
            </a:r>
          </a:p>
        </p:txBody>
      </p:sp>
      <p:sp>
        <p:nvSpPr>
          <p:cNvPr id="2" name="Text Placeholder 3">
            <a:extLst>
              <a:ext uri="{FF2B5EF4-FFF2-40B4-BE49-F238E27FC236}">
                <a16:creationId xmlns:a16="http://schemas.microsoft.com/office/drawing/2014/main" id="{45D59E43-44F9-CB4D-88D4-D88E2D675411}"/>
              </a:ext>
            </a:extLst>
          </p:cNvPr>
          <p:cNvSpPr>
            <a:spLocks noGrp="1"/>
          </p:cNvSpPr>
          <p:nvPr>
            <p:ph type="body" sz="quarter" idx="14"/>
          </p:nvPr>
        </p:nvSpPr>
        <p:spPr>
          <a:xfrm>
            <a:off x="512254" y="478240"/>
            <a:ext cx="6630226" cy="466640"/>
          </a:xfrm>
        </p:spPr>
        <p:txBody>
          <a:bodyPr/>
          <a:lstStyle/>
          <a:p>
            <a:r>
              <a:rPr lang="en-IN" dirty="0"/>
              <a:t> </a:t>
            </a:r>
            <a:r>
              <a:rPr lang="en-IN" dirty="0">
                <a:solidFill>
                  <a:schemeClr val="bg2">
                    <a:lumMod val="50000"/>
                  </a:schemeClr>
                </a:solidFill>
                <a:effectLst>
                  <a:outerShdw blurRad="38100" dist="38100" dir="2700000" algn="tl">
                    <a:srgbClr val="000000">
                      <a:alpha val="43137"/>
                    </a:srgbClr>
                  </a:outerShdw>
                </a:effectLst>
              </a:rPr>
              <a:t>Code for Deleting the ticket</a:t>
            </a:r>
          </a:p>
        </p:txBody>
      </p:sp>
      <p:pic>
        <p:nvPicPr>
          <p:cNvPr id="3" name="Picture 2">
            <a:extLst>
              <a:ext uri="{FF2B5EF4-FFF2-40B4-BE49-F238E27FC236}">
                <a16:creationId xmlns:a16="http://schemas.microsoft.com/office/drawing/2014/main" id="{A9763E4F-15F1-75C2-B74A-624269A7B4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8720"/>
            <a:ext cx="2343302" cy="659280"/>
          </a:xfrm>
          <a:prstGeom prst="rect">
            <a:avLst/>
          </a:prstGeom>
        </p:spPr>
      </p:pic>
    </p:spTree>
    <p:extLst>
      <p:ext uri="{BB962C8B-B14F-4D97-AF65-F5344CB8AC3E}">
        <p14:creationId xmlns:p14="http://schemas.microsoft.com/office/powerpoint/2010/main" val="1523593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rPr>
              <a:t>INDEX</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p:txBody>
          <a:bodyPr/>
          <a:lstStyle/>
          <a:p>
            <a:r>
              <a:rPr lang="en-US" sz="2400" b="1" dirty="0"/>
              <a:t>Abstract </a:t>
            </a:r>
          </a:p>
          <a:p>
            <a:r>
              <a:rPr lang="en-US" sz="2400" b="1" dirty="0"/>
              <a:t>Modules of our Project</a:t>
            </a:r>
          </a:p>
          <a:p>
            <a:r>
              <a:rPr lang="en-US" sz="2400" b="1" dirty="0"/>
              <a:t>Code of our Project</a:t>
            </a:r>
          </a:p>
          <a:p>
            <a:r>
              <a:rPr lang="en-US" sz="2400" b="1" dirty="0"/>
              <a:t>Outputs of our Project</a:t>
            </a:r>
          </a:p>
          <a:p>
            <a:r>
              <a:rPr lang="en-US" sz="2400" b="1" dirty="0"/>
              <a:t>Conclusion</a:t>
            </a:r>
          </a:p>
        </p:txBody>
      </p:sp>
      <p:pic>
        <p:nvPicPr>
          <p:cNvPr id="11" name="Picture Placeholder 10">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21" r="15321"/>
          <a:stretch/>
        </p:blipFill>
        <p:spPr>
          <a:xfrm>
            <a:off x="5733416" y="624239"/>
            <a:ext cx="5855754" cy="5631571"/>
          </a:xfrm>
        </p:spPr>
      </p:pic>
      <p:pic>
        <p:nvPicPr>
          <p:cNvPr id="2" name="Picture 1">
            <a:extLst>
              <a:ext uri="{FF2B5EF4-FFF2-40B4-BE49-F238E27FC236}">
                <a16:creationId xmlns:a16="http://schemas.microsoft.com/office/drawing/2014/main" id="{5D7C79DF-B3C0-63BA-707F-19F8AB6947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8698" y="0"/>
            <a:ext cx="2343302" cy="659280"/>
          </a:xfrm>
          <a:prstGeom prst="rect">
            <a:avLst/>
          </a:prstGeom>
        </p:spPr>
      </p:pic>
    </p:spTree>
    <p:extLst>
      <p:ext uri="{BB962C8B-B14F-4D97-AF65-F5344CB8AC3E}">
        <p14:creationId xmlns:p14="http://schemas.microsoft.com/office/powerpoint/2010/main" val="1341901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a:xfrm>
            <a:off x="660399" y="214604"/>
            <a:ext cx="10172441" cy="6158204"/>
          </a:xfrm>
        </p:spPr>
        <p:txBody>
          <a:bodyPr/>
          <a:lstStyle/>
          <a:p>
            <a:pPr marL="0" indent="0">
              <a:buNone/>
            </a:pPr>
            <a:r>
              <a:rPr lang="en-US" dirty="0"/>
              <a:t>                pp=head;</a:t>
            </a:r>
          </a:p>
          <a:p>
            <a:pPr marL="0" indent="0">
              <a:buNone/>
            </a:pPr>
            <a:r>
              <a:rPr lang="en-US" dirty="0"/>
              <a:t>	cp=head;</a:t>
            </a:r>
          </a:p>
          <a:p>
            <a:pPr marL="0" indent="0">
              <a:buNone/>
            </a:pPr>
            <a:r>
              <a:rPr lang="en-US" dirty="0"/>
              <a:t>	while(</a:t>
            </a:r>
            <a:r>
              <a:rPr lang="en-US" dirty="0" err="1"/>
              <a:t>tp</a:t>
            </a:r>
            <a:r>
              <a:rPr lang="en-US" dirty="0"/>
              <a:t>-&gt;id!=</a:t>
            </a:r>
            <a:r>
              <a:rPr lang="en-US" dirty="0" err="1"/>
              <a:t>i_d</a:t>
            </a:r>
            <a:r>
              <a:rPr lang="en-US" dirty="0"/>
              <a:t>)</a:t>
            </a:r>
          </a:p>
          <a:p>
            <a:pPr marL="0" indent="0">
              <a:buNone/>
            </a:pPr>
            <a:r>
              <a:rPr lang="en-US" dirty="0"/>
              <a:t>	{</a:t>
            </a:r>
          </a:p>
          <a:p>
            <a:pPr marL="0" indent="0">
              <a:buNone/>
            </a:pPr>
            <a:r>
              <a:rPr lang="en-US" dirty="0"/>
              <a:t>		</a:t>
            </a:r>
            <a:r>
              <a:rPr lang="en-US" dirty="0" err="1"/>
              <a:t>tp</a:t>
            </a:r>
            <a:r>
              <a:rPr lang="en-US" dirty="0"/>
              <a:t>=</a:t>
            </a:r>
            <a:r>
              <a:rPr lang="en-US" dirty="0" err="1"/>
              <a:t>tp</a:t>
            </a:r>
            <a:r>
              <a:rPr lang="en-US" dirty="0"/>
              <a:t>-&gt;next;</a:t>
            </a:r>
          </a:p>
          <a:p>
            <a:pPr marL="0" indent="0">
              <a:buNone/>
            </a:pPr>
            <a:r>
              <a:rPr lang="en-US" dirty="0"/>
              <a:t>	}</a:t>
            </a:r>
          </a:p>
          <a:p>
            <a:pPr marL="0" indent="0">
              <a:buNone/>
            </a:pPr>
            <a:r>
              <a:rPr lang="en-US" dirty="0"/>
              <a:t>		if(head==</a:t>
            </a:r>
            <a:r>
              <a:rPr lang="en-US" dirty="0" err="1"/>
              <a:t>tp</a:t>
            </a:r>
            <a:r>
              <a:rPr lang="en-US" dirty="0"/>
              <a:t>)</a:t>
            </a:r>
          </a:p>
          <a:p>
            <a:pPr marL="0" indent="0">
              <a:buNone/>
            </a:pPr>
            <a:r>
              <a:rPr lang="en-US" dirty="0"/>
              <a:t>		{</a:t>
            </a:r>
          </a:p>
          <a:p>
            <a:pPr marL="0" indent="0">
              <a:buNone/>
            </a:pPr>
            <a:r>
              <a:rPr lang="en-US" dirty="0"/>
              <a:t>			if(</a:t>
            </a:r>
            <a:r>
              <a:rPr lang="en-US" dirty="0" err="1"/>
              <a:t>tp</a:t>
            </a:r>
            <a:r>
              <a:rPr lang="en-US" dirty="0"/>
              <a:t>-&gt;next==NULL)</a:t>
            </a:r>
          </a:p>
          <a:p>
            <a:pPr marL="0" indent="0">
              <a:buNone/>
            </a:pPr>
            <a:r>
              <a:rPr lang="en-US" dirty="0"/>
              <a:t>			{</a:t>
            </a:r>
          </a:p>
          <a:p>
            <a:pPr marL="0" indent="0">
              <a:buNone/>
            </a:pPr>
            <a:r>
              <a:rPr lang="en-US" dirty="0"/>
              <a:t>			 	head=NULL;</a:t>
            </a:r>
          </a:p>
          <a:p>
            <a:pPr marL="0" indent="0">
              <a:buNone/>
            </a:pPr>
            <a:r>
              <a:rPr lang="en-US" dirty="0"/>
              <a:t>				free(</a:t>
            </a:r>
            <a:r>
              <a:rPr lang="en-US" dirty="0" err="1"/>
              <a:t>tp</a:t>
            </a:r>
            <a:r>
              <a:rPr lang="en-US" dirty="0"/>
              <a:t>);</a:t>
            </a:r>
          </a:p>
          <a:p>
            <a:pPr marL="0" indent="0">
              <a:buNone/>
            </a:pPr>
            <a:r>
              <a:rPr lang="en-US" dirty="0"/>
              <a:t>			}</a:t>
            </a:r>
          </a:p>
          <a:p>
            <a:pPr marL="0" indent="0">
              <a:buNone/>
            </a:pPr>
            <a:r>
              <a:rPr lang="en-US" dirty="0"/>
              <a:t>			else</a:t>
            </a:r>
          </a:p>
          <a:p>
            <a:pPr marL="0" indent="0">
              <a:buNone/>
            </a:pPr>
            <a:r>
              <a:rPr lang="en-US" dirty="0"/>
              <a:t>			{</a:t>
            </a:r>
          </a:p>
          <a:p>
            <a:pPr marL="0" indent="0">
              <a:buNone/>
            </a:pPr>
            <a:r>
              <a:rPr lang="en-US" dirty="0"/>
              <a:t>					</a:t>
            </a:r>
          </a:p>
        </p:txBody>
      </p:sp>
      <p:pic>
        <p:nvPicPr>
          <p:cNvPr id="2" name="Picture 1">
            <a:extLst>
              <a:ext uri="{FF2B5EF4-FFF2-40B4-BE49-F238E27FC236}">
                <a16:creationId xmlns:a16="http://schemas.microsoft.com/office/drawing/2014/main" id="{99035DD8-5148-6CB6-6F12-0E2F6B91F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8720"/>
            <a:ext cx="2343302" cy="659280"/>
          </a:xfrm>
          <a:prstGeom prst="rect">
            <a:avLst/>
          </a:prstGeom>
        </p:spPr>
      </p:pic>
    </p:spTree>
    <p:extLst>
      <p:ext uri="{BB962C8B-B14F-4D97-AF65-F5344CB8AC3E}">
        <p14:creationId xmlns:p14="http://schemas.microsoft.com/office/powerpoint/2010/main" val="708041088"/>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a:xfrm>
            <a:off x="660399" y="74645"/>
            <a:ext cx="10172441" cy="6438121"/>
          </a:xfrm>
        </p:spPr>
        <p:txBody>
          <a:bodyPr/>
          <a:lstStyle/>
          <a:p>
            <a:pPr marL="0" indent="0">
              <a:buNone/>
            </a:pPr>
            <a:r>
              <a:rPr lang="en-US" dirty="0"/>
              <a:t>          			head=</a:t>
            </a:r>
            <a:r>
              <a:rPr lang="en-US" dirty="0" err="1"/>
              <a:t>tp</a:t>
            </a:r>
            <a:r>
              <a:rPr lang="en-US" dirty="0"/>
              <a:t>-&gt;next;</a:t>
            </a:r>
          </a:p>
          <a:p>
            <a:pPr marL="0" indent="0">
              <a:buNone/>
            </a:pPr>
            <a:r>
              <a:rPr lang="en-US" dirty="0"/>
              <a:t>			free(</a:t>
            </a:r>
            <a:r>
              <a:rPr lang="en-US" dirty="0" err="1"/>
              <a:t>tp</a:t>
            </a:r>
            <a:r>
              <a:rPr lang="en-US" dirty="0"/>
              <a:t>);</a:t>
            </a:r>
          </a:p>
          <a:p>
            <a:pPr marL="0" indent="0">
              <a:buNone/>
            </a:pPr>
            <a:r>
              <a:rPr lang="en-US" dirty="0"/>
              <a:t>		}</a:t>
            </a:r>
          </a:p>
          <a:p>
            <a:pPr marL="0" indent="0">
              <a:buNone/>
            </a:pPr>
            <a:r>
              <a:rPr lang="en-US" dirty="0"/>
              <a:t>	}</a:t>
            </a:r>
          </a:p>
          <a:p>
            <a:pPr marL="0" indent="0">
              <a:buNone/>
            </a:pPr>
            <a:r>
              <a:rPr lang="en-US" dirty="0"/>
              <a:t>		else</a:t>
            </a:r>
          </a:p>
          <a:p>
            <a:pPr marL="0" indent="0">
              <a:buNone/>
            </a:pPr>
            <a:r>
              <a:rPr lang="en-US" dirty="0"/>
              <a:t>		{</a:t>
            </a:r>
          </a:p>
          <a:p>
            <a:pPr marL="0" indent="0">
              <a:buNone/>
            </a:pPr>
            <a:r>
              <a:rPr lang="en-US" dirty="0"/>
              <a:t>			if(</a:t>
            </a:r>
            <a:r>
              <a:rPr lang="en-US" dirty="0" err="1"/>
              <a:t>tp</a:t>
            </a:r>
            <a:r>
              <a:rPr lang="en-US" dirty="0"/>
              <a:t>-&gt;next==NULL)</a:t>
            </a:r>
          </a:p>
          <a:p>
            <a:pPr marL="0" indent="0">
              <a:buNone/>
            </a:pPr>
            <a:r>
              <a:rPr lang="en-US" dirty="0"/>
              <a:t>			{</a:t>
            </a:r>
          </a:p>
          <a:p>
            <a:pPr marL="0" indent="0">
              <a:buNone/>
            </a:pPr>
            <a:r>
              <a:rPr lang="en-US" dirty="0"/>
              <a:t>				while(pp-&gt;next!=</a:t>
            </a:r>
            <a:r>
              <a:rPr lang="en-US" dirty="0" err="1"/>
              <a:t>tp</a:t>
            </a:r>
            <a:r>
              <a:rPr lang="en-US" dirty="0"/>
              <a:t>)</a:t>
            </a:r>
          </a:p>
          <a:p>
            <a:pPr marL="0" indent="0">
              <a:buNone/>
            </a:pPr>
            <a:r>
              <a:rPr lang="en-US" dirty="0"/>
              <a:t>				{</a:t>
            </a:r>
          </a:p>
          <a:p>
            <a:pPr marL="0" indent="0">
              <a:buNone/>
            </a:pPr>
            <a:r>
              <a:rPr lang="en-US" dirty="0"/>
              <a:t>					pp=pp-&gt;next;</a:t>
            </a:r>
          </a:p>
          <a:p>
            <a:pPr marL="0" indent="0">
              <a:buNone/>
            </a:pPr>
            <a:r>
              <a:rPr lang="en-US" dirty="0"/>
              <a:t>				}</a:t>
            </a:r>
          </a:p>
          <a:p>
            <a:pPr marL="0" indent="0">
              <a:buNone/>
            </a:pPr>
            <a:r>
              <a:rPr lang="en-US" dirty="0"/>
              <a:t>					pp-&gt;next=NULL;</a:t>
            </a:r>
          </a:p>
          <a:p>
            <a:pPr marL="0" indent="0">
              <a:buNone/>
            </a:pPr>
            <a:r>
              <a:rPr lang="en-US" dirty="0"/>
              <a:t>					free(</a:t>
            </a:r>
            <a:r>
              <a:rPr lang="en-US" dirty="0" err="1"/>
              <a:t>tp</a:t>
            </a:r>
            <a:r>
              <a:rPr lang="en-US" dirty="0"/>
              <a:t>);</a:t>
            </a:r>
          </a:p>
          <a:p>
            <a:pPr marL="0" indent="0">
              <a:buNone/>
            </a:pPr>
            <a:r>
              <a:rPr lang="en-US" dirty="0"/>
              <a:t>				}</a:t>
            </a:r>
          </a:p>
          <a:p>
            <a:pPr marL="0" indent="0">
              <a:buNone/>
            </a:pPr>
            <a:r>
              <a:rPr lang="en-US" dirty="0"/>
              <a:t>				else</a:t>
            </a:r>
          </a:p>
          <a:p>
            <a:pPr marL="0" indent="0">
              <a:buNone/>
            </a:pPr>
            <a:r>
              <a:rPr lang="en-US" dirty="0"/>
              <a:t>				{</a:t>
            </a:r>
          </a:p>
          <a:p>
            <a:pPr marL="0" indent="0">
              <a:buNone/>
            </a:pPr>
            <a:r>
              <a:rPr lang="en-US" dirty="0"/>
              <a:t>					</a:t>
            </a:r>
          </a:p>
        </p:txBody>
      </p:sp>
      <p:pic>
        <p:nvPicPr>
          <p:cNvPr id="2" name="Picture 1">
            <a:extLst>
              <a:ext uri="{FF2B5EF4-FFF2-40B4-BE49-F238E27FC236}">
                <a16:creationId xmlns:a16="http://schemas.microsoft.com/office/drawing/2014/main" id="{58378233-3B32-0337-E806-BCA8EA167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17380"/>
            <a:ext cx="2343302" cy="659280"/>
          </a:xfrm>
          <a:prstGeom prst="rect">
            <a:avLst/>
          </a:prstGeom>
        </p:spPr>
      </p:pic>
    </p:spTree>
    <p:extLst>
      <p:ext uri="{BB962C8B-B14F-4D97-AF65-F5344CB8AC3E}">
        <p14:creationId xmlns:p14="http://schemas.microsoft.com/office/powerpoint/2010/main" val="11756621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a:xfrm>
            <a:off x="660399" y="205274"/>
            <a:ext cx="10172441" cy="6130212"/>
          </a:xfrm>
        </p:spPr>
        <p:txBody>
          <a:bodyPr/>
          <a:lstStyle/>
          <a:p>
            <a:pPr marL="0" indent="0">
              <a:buNone/>
            </a:pPr>
            <a:r>
              <a:rPr lang="en-US" dirty="0"/>
              <a:t>                                while(pp-&gt;next!=</a:t>
            </a:r>
            <a:r>
              <a:rPr lang="en-US" dirty="0" err="1"/>
              <a:t>tp</a:t>
            </a:r>
            <a:r>
              <a:rPr lang="en-US" dirty="0"/>
              <a:t>)</a:t>
            </a:r>
          </a:p>
          <a:p>
            <a:pPr marL="0" indent="0">
              <a:buNone/>
            </a:pPr>
            <a:r>
              <a:rPr lang="en-US" dirty="0"/>
              <a:t>		{</a:t>
            </a:r>
          </a:p>
          <a:p>
            <a:pPr marL="0" indent="0">
              <a:buNone/>
            </a:pPr>
            <a:r>
              <a:rPr lang="en-US" dirty="0"/>
              <a:t>			pp=pp-&gt;next;</a:t>
            </a:r>
          </a:p>
          <a:p>
            <a:pPr marL="0" indent="0">
              <a:buNone/>
            </a:pPr>
            <a:r>
              <a:rPr lang="en-US" dirty="0"/>
              <a:t>		}</a:t>
            </a:r>
          </a:p>
          <a:p>
            <a:pPr marL="0" indent="0">
              <a:buNone/>
            </a:pPr>
            <a:r>
              <a:rPr lang="en-US" dirty="0"/>
              <a:t>			pp-&gt;next=</a:t>
            </a:r>
            <a:r>
              <a:rPr lang="en-US" dirty="0" err="1"/>
              <a:t>tp</a:t>
            </a:r>
            <a:r>
              <a:rPr lang="en-US" dirty="0"/>
              <a:t>-&gt;next;</a:t>
            </a:r>
          </a:p>
          <a:p>
            <a:pPr marL="0" indent="0">
              <a:buNone/>
            </a:pPr>
            <a:r>
              <a:rPr lang="en-US" dirty="0"/>
              <a:t>			free(</a:t>
            </a:r>
            <a:r>
              <a:rPr lang="en-US" dirty="0" err="1"/>
              <a:t>tp</a:t>
            </a:r>
            <a:r>
              <a:rPr lang="en-US" dirty="0"/>
              <a:t>);</a:t>
            </a:r>
          </a:p>
          <a:p>
            <a:pPr marL="0" indent="0">
              <a:buNone/>
            </a:pPr>
            <a:r>
              <a:rPr lang="en-US" dirty="0"/>
              <a:t>		}</a:t>
            </a:r>
          </a:p>
          <a:p>
            <a:pPr marL="0" indent="0">
              <a:buNone/>
            </a:pPr>
            <a:r>
              <a:rPr lang="en-US" dirty="0"/>
              <a:t>	}</a:t>
            </a:r>
          </a:p>
          <a:p>
            <a:pPr marL="0" indent="0">
              <a:buNone/>
            </a:pPr>
            <a:r>
              <a:rPr lang="en-US" dirty="0"/>
              <a:t>          }</a:t>
            </a:r>
          </a:p>
        </p:txBody>
      </p:sp>
      <p:pic>
        <p:nvPicPr>
          <p:cNvPr id="2" name="Picture 1">
            <a:extLst>
              <a:ext uri="{FF2B5EF4-FFF2-40B4-BE49-F238E27FC236}">
                <a16:creationId xmlns:a16="http://schemas.microsoft.com/office/drawing/2014/main" id="{0646AB7E-F210-465D-5CD3-0CC6E924E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8720"/>
            <a:ext cx="2343302" cy="659280"/>
          </a:xfrm>
          <a:prstGeom prst="rect">
            <a:avLst/>
          </a:prstGeom>
        </p:spPr>
      </p:pic>
    </p:spTree>
    <p:extLst>
      <p:ext uri="{BB962C8B-B14F-4D97-AF65-F5344CB8AC3E}">
        <p14:creationId xmlns:p14="http://schemas.microsoft.com/office/powerpoint/2010/main" val="7840739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a:xfrm>
            <a:off x="512254" y="562324"/>
            <a:ext cx="10172441" cy="5636396"/>
          </a:xfrm>
        </p:spPr>
        <p:txBody>
          <a:bodyPr/>
          <a:lstStyle/>
          <a:p>
            <a:pPr marL="0" indent="0">
              <a:buNone/>
            </a:pPr>
            <a:r>
              <a:rPr lang="en-US" dirty="0"/>
              <a:t>void </a:t>
            </a:r>
            <a:r>
              <a:rPr lang="en-US" dirty="0" err="1"/>
              <a:t>display_all_ticket</a:t>
            </a:r>
            <a:r>
              <a:rPr lang="en-US" dirty="0"/>
              <a:t>()</a:t>
            </a:r>
          </a:p>
          <a:p>
            <a:pPr marL="0" indent="0">
              <a:buNone/>
            </a:pPr>
            <a:r>
              <a:rPr lang="en-US" dirty="0"/>
              <a:t>{</a:t>
            </a:r>
          </a:p>
          <a:p>
            <a:pPr marL="0" indent="0">
              <a:buNone/>
            </a:pPr>
            <a:r>
              <a:rPr lang="en-US" dirty="0"/>
              <a:t>	int count=1000,i,amount;</a:t>
            </a:r>
          </a:p>
          <a:p>
            <a:pPr marL="0" indent="0">
              <a:buNone/>
            </a:pPr>
            <a:r>
              <a:rPr lang="en-US" dirty="0"/>
              <a:t>	struct movie *</a:t>
            </a:r>
            <a:r>
              <a:rPr lang="en-US" dirty="0" err="1"/>
              <a:t>tp</a:t>
            </a:r>
            <a:r>
              <a:rPr lang="en-US" dirty="0"/>
              <a:t>;</a:t>
            </a:r>
          </a:p>
          <a:p>
            <a:pPr marL="0" indent="0">
              <a:buNone/>
            </a:pPr>
            <a:r>
              <a:rPr lang="en-US" dirty="0"/>
              <a:t>	</a:t>
            </a:r>
            <a:r>
              <a:rPr lang="en-US" dirty="0" err="1"/>
              <a:t>tp</a:t>
            </a:r>
            <a:r>
              <a:rPr lang="en-US" dirty="0"/>
              <a:t>=(struct movie *)malloc(</a:t>
            </a:r>
            <a:r>
              <a:rPr lang="en-US" dirty="0" err="1"/>
              <a:t>sizeof</a:t>
            </a:r>
            <a:r>
              <a:rPr lang="en-US" dirty="0"/>
              <a:t>(struct movie));</a:t>
            </a:r>
          </a:p>
          <a:p>
            <a:pPr marL="0" indent="0">
              <a:buNone/>
            </a:pPr>
            <a:r>
              <a:rPr lang="en-US" dirty="0"/>
              <a:t>	</a:t>
            </a:r>
            <a:r>
              <a:rPr lang="en-US" dirty="0" err="1"/>
              <a:t>tp</a:t>
            </a:r>
            <a:r>
              <a:rPr lang="en-US" dirty="0"/>
              <a:t>=head;</a:t>
            </a:r>
          </a:p>
          <a:p>
            <a:pPr marL="0" indent="0">
              <a:buNone/>
            </a:pPr>
            <a:r>
              <a:rPr lang="en-US" dirty="0"/>
              <a:t>	if(head==NULL)</a:t>
            </a:r>
          </a:p>
          <a:p>
            <a:pPr marL="0" indent="0">
              <a:buNone/>
            </a:pPr>
            <a:r>
              <a:rPr lang="en-US" dirty="0"/>
              <a:t>	{</a:t>
            </a:r>
          </a:p>
          <a:p>
            <a:pPr marL="0" indent="0">
              <a:buNone/>
            </a:pPr>
            <a:r>
              <a:rPr lang="en-US" dirty="0"/>
              <a:t>	</a:t>
            </a:r>
            <a:r>
              <a:rPr lang="en-US" dirty="0" err="1"/>
              <a:t>printf</a:t>
            </a:r>
            <a:r>
              <a:rPr lang="en-US" dirty="0"/>
              <a:t>("\n...Booking is not found...\n");</a:t>
            </a:r>
          </a:p>
          <a:p>
            <a:pPr marL="0" indent="0">
              <a:buNone/>
            </a:pPr>
            <a:r>
              <a:rPr lang="en-US" dirty="0"/>
              <a:t>	return;</a:t>
            </a:r>
          </a:p>
          <a:p>
            <a:pPr marL="0" indent="0">
              <a:buNone/>
            </a:pPr>
            <a:r>
              <a:rPr lang="en-US" dirty="0"/>
              <a:t>	}</a:t>
            </a:r>
          </a:p>
          <a:p>
            <a:pPr marL="0" indent="0">
              <a:buNone/>
            </a:pPr>
            <a:r>
              <a:rPr lang="en-US" dirty="0"/>
              <a:t>	while(</a:t>
            </a:r>
            <a:r>
              <a:rPr lang="en-US" dirty="0" err="1"/>
              <a:t>tp</a:t>
            </a:r>
            <a:r>
              <a:rPr lang="en-US" dirty="0"/>
              <a:t>!=NULL)</a:t>
            </a:r>
          </a:p>
          <a:p>
            <a:pPr marL="0" indent="0">
              <a:buNone/>
            </a:pPr>
            <a:r>
              <a:rPr lang="en-US" dirty="0"/>
              <a:t>	{   </a:t>
            </a:r>
          </a:p>
          <a:p>
            <a:pPr marL="0" indent="0">
              <a:buNone/>
            </a:pPr>
            <a:r>
              <a:rPr lang="en-US" dirty="0"/>
              <a:t>	     </a:t>
            </a:r>
            <a:r>
              <a:rPr lang="en-US" dirty="0" err="1"/>
              <a:t>printf</a:t>
            </a:r>
            <a:r>
              <a:rPr lang="en-US" dirty="0"/>
              <a:t>("\n\n");</a:t>
            </a:r>
          </a:p>
          <a:p>
            <a:pPr marL="0" indent="0">
              <a:buNone/>
            </a:pPr>
            <a:r>
              <a:rPr lang="en-US" dirty="0"/>
              <a:t>        </a:t>
            </a:r>
            <a:r>
              <a:rPr lang="en-US" dirty="0" err="1"/>
              <a:t>printf</a:t>
            </a:r>
            <a:r>
              <a:rPr lang="en-US" dirty="0"/>
              <a:t>}</a:t>
            </a:r>
          </a:p>
        </p:txBody>
      </p:sp>
      <p:sp>
        <p:nvSpPr>
          <p:cNvPr id="2" name="Text Placeholder 3">
            <a:extLst>
              <a:ext uri="{FF2B5EF4-FFF2-40B4-BE49-F238E27FC236}">
                <a16:creationId xmlns:a16="http://schemas.microsoft.com/office/drawing/2014/main" id="{45D59E43-44F9-CB4D-88D4-D88E2D675411}"/>
              </a:ext>
            </a:extLst>
          </p:cNvPr>
          <p:cNvSpPr>
            <a:spLocks noGrp="1"/>
          </p:cNvSpPr>
          <p:nvPr>
            <p:ph type="body" sz="quarter" idx="14"/>
          </p:nvPr>
        </p:nvSpPr>
        <p:spPr>
          <a:xfrm>
            <a:off x="512254" y="210429"/>
            <a:ext cx="6630226" cy="466640"/>
          </a:xfrm>
        </p:spPr>
        <p:txBody>
          <a:bodyPr/>
          <a:lstStyle/>
          <a:p>
            <a:r>
              <a:rPr lang="en-IN" dirty="0">
                <a:effectLst>
                  <a:outerShdw blurRad="38100" dist="38100" dir="2700000" algn="tl">
                    <a:srgbClr val="000000">
                      <a:alpha val="43137"/>
                    </a:srgbClr>
                  </a:outerShdw>
                </a:effectLst>
              </a:rPr>
              <a:t> </a:t>
            </a:r>
            <a:r>
              <a:rPr lang="en-IN" dirty="0">
                <a:solidFill>
                  <a:schemeClr val="bg2">
                    <a:lumMod val="50000"/>
                  </a:schemeClr>
                </a:solidFill>
                <a:effectLst>
                  <a:outerShdw blurRad="38100" dist="38100" dir="2700000" algn="tl">
                    <a:srgbClr val="000000">
                      <a:alpha val="43137"/>
                    </a:srgbClr>
                  </a:outerShdw>
                </a:effectLst>
              </a:rPr>
              <a:t>Code for Displaying the ticket</a:t>
            </a:r>
          </a:p>
        </p:txBody>
      </p:sp>
      <p:pic>
        <p:nvPicPr>
          <p:cNvPr id="3" name="Picture 2">
            <a:extLst>
              <a:ext uri="{FF2B5EF4-FFF2-40B4-BE49-F238E27FC236}">
                <a16:creationId xmlns:a16="http://schemas.microsoft.com/office/drawing/2014/main" id="{295CEEA8-DA7D-9535-69CE-8CE5CB401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8720"/>
            <a:ext cx="2343302" cy="659280"/>
          </a:xfrm>
          <a:prstGeom prst="rect">
            <a:avLst/>
          </a:prstGeom>
        </p:spPr>
      </p:pic>
    </p:spTree>
    <p:extLst>
      <p:ext uri="{BB962C8B-B14F-4D97-AF65-F5344CB8AC3E}">
        <p14:creationId xmlns:p14="http://schemas.microsoft.com/office/powerpoint/2010/main" val="1348506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a:xfrm>
            <a:off x="620178" y="65316"/>
            <a:ext cx="10172441" cy="5861182"/>
          </a:xfrm>
        </p:spPr>
        <p:txBody>
          <a:bodyPr/>
          <a:lstStyle/>
          <a:p>
            <a:pPr marL="0" indent="0">
              <a:buNone/>
            </a:pPr>
            <a:r>
              <a:rPr lang="en-US" dirty="0"/>
              <a:t>        </a:t>
            </a:r>
            <a:r>
              <a:rPr lang="en-US" dirty="0" err="1"/>
              <a:t>printf</a:t>
            </a:r>
            <a:r>
              <a:rPr lang="en-US" dirty="0"/>
              <a:t>("\t-----------------THEATER BOOKING TICKET----------------\n");</a:t>
            </a:r>
          </a:p>
          <a:p>
            <a:pPr marL="0" indent="0">
              <a:buNone/>
            </a:pPr>
            <a:r>
              <a:rPr lang="en-US" dirty="0"/>
              <a:t>        </a:t>
            </a:r>
            <a:r>
              <a:rPr lang="en-US" dirty="0" err="1"/>
              <a:t>printf</a:t>
            </a:r>
            <a:r>
              <a:rPr lang="en-US" dirty="0"/>
              <a:t>("\t============================================================\n");</a:t>
            </a:r>
          </a:p>
          <a:p>
            <a:pPr marL="0" indent="0">
              <a:buNone/>
            </a:pPr>
            <a:r>
              <a:rPr lang="en-US" dirty="0"/>
              <a:t>        </a:t>
            </a:r>
            <a:r>
              <a:rPr lang="en-US" dirty="0" err="1"/>
              <a:t>printf</a:t>
            </a:r>
            <a:r>
              <a:rPr lang="en-US" dirty="0"/>
              <a:t>("\t Booking ID : %d \t\t\</a:t>
            </a:r>
            <a:r>
              <a:rPr lang="en-US" dirty="0" err="1"/>
              <a:t>tShow</a:t>
            </a:r>
            <a:r>
              <a:rPr lang="en-US" dirty="0"/>
              <a:t> Name : %s        \n",</a:t>
            </a:r>
            <a:r>
              <a:rPr lang="en-US" dirty="0" err="1"/>
              <a:t>tp</a:t>
            </a:r>
            <a:r>
              <a:rPr lang="en-US" dirty="0"/>
              <a:t>-&gt;</a:t>
            </a:r>
            <a:r>
              <a:rPr lang="en-US" dirty="0" err="1"/>
              <a:t>id,tp</a:t>
            </a:r>
            <a:r>
              <a:rPr lang="en-US" dirty="0"/>
              <a:t>-&gt;</a:t>
            </a:r>
            <a:r>
              <a:rPr lang="en-US" dirty="0" err="1"/>
              <a:t>movie_name</a:t>
            </a:r>
            <a:r>
              <a:rPr lang="en-US" dirty="0"/>
              <a:t>);</a:t>
            </a:r>
          </a:p>
          <a:p>
            <a:pPr marL="0" indent="0">
              <a:buNone/>
            </a:pPr>
            <a:r>
              <a:rPr lang="en-US" dirty="0"/>
              <a:t>        </a:t>
            </a:r>
            <a:r>
              <a:rPr lang="en-US" dirty="0" err="1"/>
              <a:t>printf</a:t>
            </a:r>
            <a:r>
              <a:rPr lang="en-US" dirty="0"/>
              <a:t>("\t Customer  : %s\n",</a:t>
            </a:r>
            <a:r>
              <a:rPr lang="en-US" dirty="0" err="1"/>
              <a:t>tp</a:t>
            </a:r>
            <a:r>
              <a:rPr lang="en-US" dirty="0"/>
              <a:t>-&gt;</a:t>
            </a:r>
            <a:r>
              <a:rPr lang="en-US" dirty="0" err="1"/>
              <a:t>person_name</a:t>
            </a:r>
            <a:r>
              <a:rPr lang="en-US" dirty="0"/>
              <a:t>);</a:t>
            </a:r>
          </a:p>
          <a:p>
            <a:pPr marL="0" indent="0">
              <a:buNone/>
            </a:pPr>
            <a:r>
              <a:rPr lang="en-US" dirty="0"/>
              <a:t>        </a:t>
            </a:r>
            <a:r>
              <a:rPr lang="en-US" dirty="0" err="1"/>
              <a:t>printf</a:t>
            </a:r>
            <a:r>
              <a:rPr lang="en-US" dirty="0"/>
              <a:t>("\t\t\t                              			Date      : 14-11-2022\n");</a:t>
            </a:r>
          </a:p>
          <a:p>
            <a:pPr marL="0" indent="0">
              <a:buNone/>
            </a:pPr>
            <a:r>
              <a:rPr lang="en-US" dirty="0"/>
              <a:t>        </a:t>
            </a:r>
            <a:r>
              <a:rPr lang="en-US" dirty="0" err="1"/>
              <a:t>printf</a:t>
            </a:r>
            <a:r>
              <a:rPr lang="en-US" dirty="0"/>
              <a:t>("\t                                              Time      : 10:30am\n");</a:t>
            </a:r>
          </a:p>
          <a:p>
            <a:pPr marL="0" indent="0">
              <a:buNone/>
            </a:pPr>
            <a:r>
              <a:rPr lang="en-US" dirty="0"/>
              <a:t>        </a:t>
            </a:r>
            <a:r>
              <a:rPr lang="en-US" dirty="0" err="1"/>
              <a:t>printf</a:t>
            </a:r>
            <a:r>
              <a:rPr lang="en-US" dirty="0"/>
              <a:t>("\t                                              Hall      : 01\n");</a:t>
            </a:r>
          </a:p>
          <a:p>
            <a:pPr marL="0" indent="0">
              <a:buNone/>
            </a:pPr>
            <a:r>
              <a:rPr lang="en-US" dirty="0"/>
              <a:t>        for(</a:t>
            </a:r>
            <a:r>
              <a:rPr lang="en-US" dirty="0" err="1"/>
              <a:t>i</a:t>
            </a:r>
            <a:r>
              <a:rPr lang="en-US" dirty="0"/>
              <a:t>=0;i&lt;</a:t>
            </a:r>
            <a:r>
              <a:rPr lang="en-US" dirty="0" err="1"/>
              <a:t>tp</a:t>
            </a:r>
            <a:r>
              <a:rPr lang="en-US" dirty="0"/>
              <a:t>-&gt;</a:t>
            </a:r>
            <a:r>
              <a:rPr lang="en-US" dirty="0" err="1"/>
              <a:t>n_viewer</a:t>
            </a:r>
            <a:r>
              <a:rPr lang="en-US" dirty="0"/>
              <a:t>&amp;&amp;</a:t>
            </a:r>
            <a:r>
              <a:rPr lang="en-US" dirty="0" err="1"/>
              <a:t>tp</a:t>
            </a:r>
            <a:r>
              <a:rPr lang="en-US" dirty="0"/>
              <a:t>!=</a:t>
            </a:r>
            <a:r>
              <a:rPr lang="en-US" dirty="0" err="1"/>
              <a:t>NULL;i</a:t>
            </a:r>
            <a:r>
              <a:rPr lang="en-US" dirty="0"/>
              <a:t>++)</a:t>
            </a:r>
          </a:p>
          <a:p>
            <a:pPr marL="0" indent="0">
              <a:buNone/>
            </a:pPr>
            <a:r>
              <a:rPr lang="en-US" dirty="0"/>
              <a:t>        {</a:t>
            </a:r>
          </a:p>
          <a:p>
            <a:pPr marL="0" indent="0">
              <a:buNone/>
            </a:pPr>
            <a:r>
              <a:rPr lang="en-US" dirty="0"/>
              <a:t>        </a:t>
            </a:r>
            <a:r>
              <a:rPr lang="en-US" dirty="0" err="1"/>
              <a:t>printf</a:t>
            </a:r>
            <a:r>
              <a:rPr lang="en-US" dirty="0"/>
              <a:t>("\t                                              seats No. : %d  \n",</a:t>
            </a:r>
            <a:r>
              <a:rPr lang="en-US" dirty="0" err="1"/>
              <a:t>tp</a:t>
            </a:r>
            <a:r>
              <a:rPr lang="en-US" dirty="0"/>
              <a:t>-&gt;</a:t>
            </a:r>
            <a:r>
              <a:rPr lang="en-US" dirty="0" err="1"/>
              <a:t>movie_seats</a:t>
            </a:r>
            <a:r>
              <a:rPr lang="en-US" dirty="0"/>
              <a:t>[</a:t>
            </a:r>
            <a:r>
              <a:rPr lang="en-US" dirty="0" err="1"/>
              <a:t>i</a:t>
            </a:r>
            <a:r>
              <a:rPr lang="en-US" dirty="0"/>
              <a:t>]);</a:t>
            </a:r>
          </a:p>
          <a:p>
            <a:pPr marL="0" indent="0">
              <a:buNone/>
            </a:pPr>
            <a:r>
              <a:rPr lang="en-US" dirty="0"/>
              <a:t>        }</a:t>
            </a:r>
          </a:p>
          <a:p>
            <a:pPr marL="0" indent="0">
              <a:buNone/>
            </a:pPr>
            <a:r>
              <a:rPr lang="en-US" dirty="0"/>
              <a:t>        amount=(</a:t>
            </a:r>
            <a:r>
              <a:rPr lang="en-US" dirty="0" err="1"/>
              <a:t>tp</a:t>
            </a:r>
            <a:r>
              <a:rPr lang="en-US" dirty="0"/>
              <a:t>-&gt;</a:t>
            </a:r>
            <a:r>
              <a:rPr lang="en-US" dirty="0" err="1"/>
              <a:t>n_viewer</a:t>
            </a:r>
            <a:r>
              <a:rPr lang="en-US" dirty="0"/>
              <a:t>*150)+10;</a:t>
            </a:r>
          </a:p>
          <a:p>
            <a:pPr marL="0" indent="0">
              <a:buNone/>
            </a:pPr>
            <a:r>
              <a:rPr lang="en-US" dirty="0"/>
              <a:t>        </a:t>
            </a:r>
            <a:r>
              <a:rPr lang="en-US" dirty="0" err="1"/>
              <a:t>printf</a:t>
            </a:r>
            <a:r>
              <a:rPr lang="en-US" dirty="0"/>
              <a:t>("\t                                              price . : %d  \n\</a:t>
            </a:r>
            <a:r>
              <a:rPr lang="en-US" dirty="0" err="1"/>
              <a:t>n",amount</a:t>
            </a:r>
            <a:r>
              <a:rPr lang="en-US" dirty="0"/>
              <a:t>);</a:t>
            </a:r>
          </a:p>
          <a:p>
            <a:pPr marL="0" indent="0">
              <a:buNone/>
            </a:pPr>
            <a:r>
              <a:rPr lang="en-US" dirty="0"/>
              <a:t>        </a:t>
            </a:r>
            <a:r>
              <a:rPr lang="en-US" dirty="0" err="1"/>
              <a:t>printf</a:t>
            </a:r>
            <a:r>
              <a:rPr lang="en-US" dirty="0"/>
              <a:t>("\t============================================================\n");</a:t>
            </a:r>
          </a:p>
          <a:p>
            <a:pPr marL="0" indent="0">
              <a:buNone/>
            </a:pPr>
            <a:r>
              <a:rPr lang="en-US" dirty="0"/>
              <a:t>		</a:t>
            </a:r>
            <a:r>
              <a:rPr lang="en-US" dirty="0" err="1"/>
              <a:t>tp</a:t>
            </a:r>
            <a:r>
              <a:rPr lang="en-US" dirty="0"/>
              <a:t>=</a:t>
            </a:r>
            <a:r>
              <a:rPr lang="en-US" dirty="0" err="1"/>
              <a:t>tp</a:t>
            </a:r>
            <a:r>
              <a:rPr lang="en-US" dirty="0"/>
              <a:t>-&gt;next;</a:t>
            </a:r>
          </a:p>
          <a:p>
            <a:pPr marL="0" indent="0">
              <a:buNone/>
            </a:pPr>
            <a:r>
              <a:rPr lang="en-US" dirty="0"/>
              <a:t>                               }</a:t>
            </a:r>
          </a:p>
          <a:p>
            <a:pPr marL="0" indent="0">
              <a:buNone/>
            </a:pPr>
            <a:r>
              <a:rPr lang="en-US" dirty="0"/>
              <a:t>	</a:t>
            </a:r>
            <a:br>
              <a:rPr lang="en-US" dirty="0"/>
            </a:br>
            <a:endParaRPr lang="en-US" dirty="0"/>
          </a:p>
        </p:txBody>
      </p:sp>
      <p:pic>
        <p:nvPicPr>
          <p:cNvPr id="2" name="Picture 1">
            <a:extLst>
              <a:ext uri="{FF2B5EF4-FFF2-40B4-BE49-F238E27FC236}">
                <a16:creationId xmlns:a16="http://schemas.microsoft.com/office/drawing/2014/main" id="{7AADFB14-D35B-AB4B-4483-268C47DED9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8720"/>
            <a:ext cx="2343302" cy="659280"/>
          </a:xfrm>
          <a:prstGeom prst="rect">
            <a:avLst/>
          </a:prstGeom>
        </p:spPr>
      </p:pic>
    </p:spTree>
    <p:extLst>
      <p:ext uri="{BB962C8B-B14F-4D97-AF65-F5344CB8AC3E}">
        <p14:creationId xmlns:p14="http://schemas.microsoft.com/office/powerpoint/2010/main" val="305281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50000"/>
          </a:blip>
          <a:srcRect t="10826" b="10826"/>
          <a:stretch/>
        </p:blipFill>
        <p:spPr>
          <a:xfrm>
            <a:off x="-5606" y="0"/>
            <a:ext cx="12192000" cy="6858000"/>
          </a:xfrm>
        </p:spPr>
      </p:pic>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a:xfrm>
            <a:off x="4045678" y="2705877"/>
            <a:ext cx="4007183" cy="1656363"/>
          </a:xfrm>
        </p:spPr>
        <p:txBody>
          <a:bodyPr/>
          <a:lstStyle/>
          <a:p>
            <a:pPr rtl="0" eaLnBrk="1" latinLnBrk="0" hangingPunct="1"/>
            <a:r>
              <a:rPr lang="en-US" sz="5400" b="1" dirty="0">
                <a:effectLst>
                  <a:outerShdw blurRad="38100" dist="38100" dir="2700000" algn="tl">
                    <a:srgbClr val="000000">
                      <a:alpha val="43137"/>
                    </a:srgbClr>
                  </a:outerShdw>
                </a:effectLst>
              </a:rPr>
              <a:t>OUTPUTS OF OUR PROJECT</a:t>
            </a:r>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1D0C6B3-B42D-2DAA-E610-8165499D2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8698" y="0"/>
            <a:ext cx="2343302" cy="659280"/>
          </a:xfrm>
          <a:prstGeom prst="rect">
            <a:avLst/>
          </a:prstGeom>
        </p:spPr>
      </p:pic>
    </p:spTree>
    <p:extLst>
      <p:ext uri="{BB962C8B-B14F-4D97-AF65-F5344CB8AC3E}">
        <p14:creationId xmlns:p14="http://schemas.microsoft.com/office/powerpoint/2010/main" val="26771160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B89E9C66-E38F-4FFF-B1A6-BA4E05DD831A}"/>
              </a:ext>
            </a:extLst>
          </p:cNvPr>
          <p:cNvSpPr>
            <a:spLocks noGrp="1"/>
          </p:cNvSpPr>
          <p:nvPr>
            <p:ph type="title"/>
          </p:nvPr>
        </p:nvSpPr>
        <p:spPr>
          <a:xfrm>
            <a:off x="346012" y="92501"/>
            <a:ext cx="6962710" cy="830997"/>
          </a:xfrm>
        </p:spPr>
        <p:txBody>
          <a:bodyPr/>
          <a:lstStyle/>
          <a:p>
            <a:r>
              <a:rPr lang="en-US" dirty="0">
                <a:effectLst>
                  <a:outerShdw blurRad="38100" dist="38100" dir="2700000" algn="tl">
                    <a:srgbClr val="000000">
                      <a:alpha val="43137"/>
                    </a:srgbClr>
                  </a:outerShdw>
                </a:effectLst>
              </a:rPr>
              <a:t>Outputs of our Project</a:t>
            </a:r>
            <a:br>
              <a:rPr lang="en-US" dirty="0"/>
            </a:br>
            <a:endParaRPr lang="en-US" dirty="0"/>
          </a:p>
        </p:txBody>
      </p:sp>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pic>
        <p:nvPicPr>
          <p:cNvPr id="3" name="Picture 2">
            <a:extLst>
              <a:ext uri="{FF2B5EF4-FFF2-40B4-BE49-F238E27FC236}">
                <a16:creationId xmlns:a16="http://schemas.microsoft.com/office/drawing/2014/main" id="{F4EF2C07-4093-BB24-811C-0C5FB7E87068}"/>
              </a:ext>
            </a:extLst>
          </p:cNvPr>
          <p:cNvPicPr>
            <a:picLocks noChangeAspect="1"/>
          </p:cNvPicPr>
          <p:nvPr/>
        </p:nvPicPr>
        <p:blipFill rotWithShape="1">
          <a:blip r:embed="rId3"/>
          <a:srcRect b="11259"/>
          <a:stretch/>
        </p:blipFill>
        <p:spPr>
          <a:xfrm>
            <a:off x="193040" y="1226967"/>
            <a:ext cx="11623040" cy="5427833"/>
          </a:xfrm>
          <a:prstGeom prst="rect">
            <a:avLst/>
          </a:prstGeom>
        </p:spPr>
      </p:pic>
      <p:sp>
        <p:nvSpPr>
          <p:cNvPr id="4" name="Text Placeholder 3">
            <a:extLst>
              <a:ext uri="{FF2B5EF4-FFF2-40B4-BE49-F238E27FC236}">
                <a16:creationId xmlns:a16="http://schemas.microsoft.com/office/drawing/2014/main" id="{3E9261ED-7ABA-38A7-9488-CB56F0F1DD15}"/>
              </a:ext>
            </a:extLst>
          </p:cNvPr>
          <p:cNvSpPr>
            <a:spLocks noGrp="1"/>
          </p:cNvSpPr>
          <p:nvPr>
            <p:ph type="body" sz="quarter" idx="14"/>
          </p:nvPr>
        </p:nvSpPr>
        <p:spPr>
          <a:xfrm>
            <a:off x="346012" y="760327"/>
            <a:ext cx="6630226" cy="466640"/>
          </a:xfrm>
        </p:spPr>
        <p:txBody>
          <a:bodyPr/>
          <a:lstStyle/>
          <a:p>
            <a:r>
              <a:rPr lang="en-IN" dirty="0"/>
              <a:t> </a:t>
            </a:r>
            <a:r>
              <a:rPr lang="en-IN" dirty="0">
                <a:solidFill>
                  <a:schemeClr val="bg2">
                    <a:lumMod val="50000"/>
                  </a:schemeClr>
                </a:solidFill>
                <a:effectLst>
                  <a:outerShdw blurRad="38100" dist="38100" dir="2700000" algn="tl">
                    <a:srgbClr val="000000">
                      <a:alpha val="43137"/>
                    </a:srgbClr>
                  </a:outerShdw>
                </a:effectLst>
              </a:rPr>
              <a:t>Output for Inserting or Creating the ticket</a:t>
            </a:r>
          </a:p>
        </p:txBody>
      </p:sp>
    </p:spTree>
    <p:extLst>
      <p:ext uri="{BB962C8B-B14F-4D97-AF65-F5344CB8AC3E}">
        <p14:creationId xmlns:p14="http://schemas.microsoft.com/office/powerpoint/2010/main" val="3127086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pic>
        <p:nvPicPr>
          <p:cNvPr id="8" name="Picture 7">
            <a:extLst>
              <a:ext uri="{FF2B5EF4-FFF2-40B4-BE49-F238E27FC236}">
                <a16:creationId xmlns:a16="http://schemas.microsoft.com/office/drawing/2014/main" id="{AF24FCB8-F8B9-DA5D-B64A-CED514D0777C}"/>
              </a:ext>
            </a:extLst>
          </p:cNvPr>
          <p:cNvPicPr>
            <a:picLocks noChangeAspect="1"/>
          </p:cNvPicPr>
          <p:nvPr/>
        </p:nvPicPr>
        <p:blipFill rotWithShape="1">
          <a:blip r:embed="rId3"/>
          <a:srcRect b="7407"/>
          <a:stretch/>
        </p:blipFill>
        <p:spPr>
          <a:xfrm>
            <a:off x="152400" y="81280"/>
            <a:ext cx="10911840" cy="6207760"/>
          </a:xfrm>
          <a:prstGeom prst="rect">
            <a:avLst/>
          </a:prstGeom>
        </p:spPr>
      </p:pic>
    </p:spTree>
    <p:extLst>
      <p:ext uri="{BB962C8B-B14F-4D97-AF65-F5344CB8AC3E}">
        <p14:creationId xmlns:p14="http://schemas.microsoft.com/office/powerpoint/2010/main" val="158948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pic>
        <p:nvPicPr>
          <p:cNvPr id="3" name="Picture 2">
            <a:extLst>
              <a:ext uri="{FF2B5EF4-FFF2-40B4-BE49-F238E27FC236}">
                <a16:creationId xmlns:a16="http://schemas.microsoft.com/office/drawing/2014/main" id="{F4EF2C07-4093-BB24-811C-0C5FB7E87068}"/>
              </a:ext>
            </a:extLst>
          </p:cNvPr>
          <p:cNvPicPr>
            <a:picLocks noChangeAspect="1"/>
          </p:cNvPicPr>
          <p:nvPr/>
        </p:nvPicPr>
        <p:blipFill>
          <a:blip r:embed="rId3"/>
          <a:srcRect t="8490" b="8490"/>
          <a:stretch/>
        </p:blipFill>
        <p:spPr>
          <a:xfrm>
            <a:off x="193040" y="1226967"/>
            <a:ext cx="11623040" cy="5427833"/>
          </a:xfrm>
          <a:prstGeom prst="rect">
            <a:avLst/>
          </a:prstGeom>
        </p:spPr>
      </p:pic>
      <p:sp>
        <p:nvSpPr>
          <p:cNvPr id="4" name="Text Placeholder 3">
            <a:extLst>
              <a:ext uri="{FF2B5EF4-FFF2-40B4-BE49-F238E27FC236}">
                <a16:creationId xmlns:a16="http://schemas.microsoft.com/office/drawing/2014/main" id="{3E9261ED-7ABA-38A7-9488-CB56F0F1DD15}"/>
              </a:ext>
            </a:extLst>
          </p:cNvPr>
          <p:cNvSpPr>
            <a:spLocks noGrp="1"/>
          </p:cNvSpPr>
          <p:nvPr>
            <p:ph type="body" sz="quarter" idx="14"/>
          </p:nvPr>
        </p:nvSpPr>
        <p:spPr>
          <a:xfrm>
            <a:off x="274892" y="380164"/>
            <a:ext cx="6630226" cy="466640"/>
          </a:xfrm>
        </p:spPr>
        <p:txBody>
          <a:bodyPr/>
          <a:lstStyle/>
          <a:p>
            <a:r>
              <a:rPr lang="en-IN" dirty="0"/>
              <a:t> </a:t>
            </a:r>
            <a:r>
              <a:rPr lang="en-IN" dirty="0">
                <a:solidFill>
                  <a:schemeClr val="bg2">
                    <a:lumMod val="50000"/>
                  </a:schemeClr>
                </a:solidFill>
                <a:effectLst>
                  <a:outerShdw blurRad="38100" dist="38100" dir="2700000" algn="tl">
                    <a:srgbClr val="000000">
                      <a:alpha val="43137"/>
                    </a:srgbClr>
                  </a:outerShdw>
                </a:effectLst>
              </a:rPr>
              <a:t>Output for Deleting the ticket</a:t>
            </a:r>
          </a:p>
        </p:txBody>
      </p:sp>
    </p:spTree>
    <p:extLst>
      <p:ext uri="{BB962C8B-B14F-4D97-AF65-F5344CB8AC3E}">
        <p14:creationId xmlns:p14="http://schemas.microsoft.com/office/powerpoint/2010/main" val="4072874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pic>
        <p:nvPicPr>
          <p:cNvPr id="3" name="Picture 2">
            <a:extLst>
              <a:ext uri="{FF2B5EF4-FFF2-40B4-BE49-F238E27FC236}">
                <a16:creationId xmlns:a16="http://schemas.microsoft.com/office/drawing/2014/main" id="{F4EF2C07-4093-BB24-811C-0C5FB7E87068}"/>
              </a:ext>
            </a:extLst>
          </p:cNvPr>
          <p:cNvPicPr>
            <a:picLocks noChangeAspect="1"/>
          </p:cNvPicPr>
          <p:nvPr/>
        </p:nvPicPr>
        <p:blipFill>
          <a:blip r:embed="rId3"/>
          <a:srcRect t="8490" b="8490"/>
          <a:stretch/>
        </p:blipFill>
        <p:spPr>
          <a:xfrm>
            <a:off x="193040" y="1226967"/>
            <a:ext cx="11623040" cy="5427833"/>
          </a:xfrm>
          <a:prstGeom prst="rect">
            <a:avLst/>
          </a:prstGeom>
        </p:spPr>
      </p:pic>
      <p:sp>
        <p:nvSpPr>
          <p:cNvPr id="4" name="Text Placeholder 3">
            <a:extLst>
              <a:ext uri="{FF2B5EF4-FFF2-40B4-BE49-F238E27FC236}">
                <a16:creationId xmlns:a16="http://schemas.microsoft.com/office/drawing/2014/main" id="{3E9261ED-7ABA-38A7-9488-CB56F0F1DD15}"/>
              </a:ext>
            </a:extLst>
          </p:cNvPr>
          <p:cNvSpPr>
            <a:spLocks noGrp="1"/>
          </p:cNvSpPr>
          <p:nvPr>
            <p:ph type="body" sz="quarter" idx="14"/>
          </p:nvPr>
        </p:nvSpPr>
        <p:spPr>
          <a:xfrm>
            <a:off x="274892" y="380164"/>
            <a:ext cx="8279828" cy="466640"/>
          </a:xfrm>
        </p:spPr>
        <p:txBody>
          <a:bodyPr/>
          <a:lstStyle/>
          <a:p>
            <a:r>
              <a:rPr lang="en-IN" dirty="0"/>
              <a:t> </a:t>
            </a:r>
            <a:r>
              <a:rPr lang="en-IN" dirty="0">
                <a:solidFill>
                  <a:schemeClr val="bg2">
                    <a:lumMod val="50000"/>
                  </a:schemeClr>
                </a:solidFill>
                <a:effectLst>
                  <a:outerShdw blurRad="38100" dist="38100" dir="2700000" algn="tl">
                    <a:srgbClr val="000000">
                      <a:alpha val="43137"/>
                    </a:srgbClr>
                  </a:outerShdw>
                </a:effectLst>
              </a:rPr>
              <a:t>Output for Displaying the ticket and exit from the program</a:t>
            </a:r>
          </a:p>
        </p:txBody>
      </p:sp>
    </p:spTree>
    <p:extLst>
      <p:ext uri="{BB962C8B-B14F-4D97-AF65-F5344CB8AC3E}">
        <p14:creationId xmlns:p14="http://schemas.microsoft.com/office/powerpoint/2010/main" val="49206206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    </a:t>
            </a:r>
            <a:r>
              <a:rPr lang="en-US" dirty="0">
                <a:solidFill>
                  <a:srgbClr val="C00000"/>
                </a:solidFill>
                <a:effectLst>
                  <a:outerShdw blurRad="38100" dist="38100" dir="2700000" algn="tl">
                    <a:srgbClr val="000000">
                      <a:alpha val="43137"/>
                    </a:srgbClr>
                  </a:outerShdw>
                </a:effectLst>
              </a:rPr>
              <a:t>ABSTRACT</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p:txBody>
          <a:bodyPr/>
          <a:lstStyle/>
          <a:p>
            <a:pPr marL="0" indent="0" algn="just">
              <a:lnSpc>
                <a:spcPct val="150000"/>
              </a:lnSpc>
              <a:buNone/>
            </a:pPr>
            <a:r>
              <a:rPr lang="en-US" b="1" dirty="0"/>
              <a:t>        Our Project is Movie ticket booking. In this project you can book the tickets for any movie and you can also delete the ticket. To Book the ticket just you have to enter how many tickets you need and which movie then the ticket is ready according to the given price.</a:t>
            </a:r>
          </a:p>
        </p:txBody>
      </p:sp>
      <p:pic>
        <p:nvPicPr>
          <p:cNvPr id="4" name="Picture Placeholder 3">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66" r="22566"/>
          <a:stretch/>
        </p:blipFill>
        <p:spPr>
          <a:xfrm>
            <a:off x="7090227" y="786181"/>
            <a:ext cx="4441372" cy="5393036"/>
          </a:xfrm>
        </p:spPr>
      </p:pic>
      <p:pic>
        <p:nvPicPr>
          <p:cNvPr id="2" name="Picture 1">
            <a:extLst>
              <a:ext uri="{FF2B5EF4-FFF2-40B4-BE49-F238E27FC236}">
                <a16:creationId xmlns:a16="http://schemas.microsoft.com/office/drawing/2014/main" id="{5A091396-E83E-FC85-7A10-75F446E5EB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8698" y="0"/>
            <a:ext cx="2343302" cy="659280"/>
          </a:xfrm>
          <a:prstGeom prst="rect">
            <a:avLst/>
          </a:prstGeom>
        </p:spPr>
      </p:pic>
    </p:spTree>
    <p:extLst>
      <p:ext uri="{BB962C8B-B14F-4D97-AF65-F5344CB8AC3E}">
        <p14:creationId xmlns:p14="http://schemas.microsoft.com/office/powerpoint/2010/main" val="36967703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pic>
        <p:nvPicPr>
          <p:cNvPr id="3" name="Picture 2">
            <a:extLst>
              <a:ext uri="{FF2B5EF4-FFF2-40B4-BE49-F238E27FC236}">
                <a16:creationId xmlns:a16="http://schemas.microsoft.com/office/drawing/2014/main" id="{EB9ED20B-5A1F-0225-7A21-4A0C54D12608}"/>
              </a:ext>
            </a:extLst>
          </p:cNvPr>
          <p:cNvPicPr>
            <a:picLocks noChangeAspect="1"/>
          </p:cNvPicPr>
          <p:nvPr/>
        </p:nvPicPr>
        <p:blipFill rotWithShape="1">
          <a:blip r:embed="rId3"/>
          <a:srcRect b="6074"/>
          <a:stretch/>
        </p:blipFill>
        <p:spPr>
          <a:xfrm>
            <a:off x="325120" y="91440"/>
            <a:ext cx="10119360" cy="3337560"/>
          </a:xfrm>
          <a:prstGeom prst="rect">
            <a:avLst/>
          </a:prstGeom>
        </p:spPr>
      </p:pic>
      <p:pic>
        <p:nvPicPr>
          <p:cNvPr id="5" name="Picture 4">
            <a:extLst>
              <a:ext uri="{FF2B5EF4-FFF2-40B4-BE49-F238E27FC236}">
                <a16:creationId xmlns:a16="http://schemas.microsoft.com/office/drawing/2014/main" id="{B127651F-EEA9-ECF4-FAF0-10F39039B35D}"/>
              </a:ext>
            </a:extLst>
          </p:cNvPr>
          <p:cNvPicPr>
            <a:picLocks noChangeAspect="1"/>
          </p:cNvPicPr>
          <p:nvPr/>
        </p:nvPicPr>
        <p:blipFill rotWithShape="1">
          <a:blip r:embed="rId4"/>
          <a:srcRect b="6519"/>
          <a:stretch/>
        </p:blipFill>
        <p:spPr>
          <a:xfrm>
            <a:off x="325120" y="3520440"/>
            <a:ext cx="10830560" cy="3124200"/>
          </a:xfrm>
          <a:prstGeom prst="rect">
            <a:avLst/>
          </a:prstGeom>
        </p:spPr>
      </p:pic>
    </p:spTree>
    <p:extLst>
      <p:ext uri="{BB962C8B-B14F-4D97-AF65-F5344CB8AC3E}">
        <p14:creationId xmlns:p14="http://schemas.microsoft.com/office/powerpoint/2010/main" val="10629752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pic>
        <p:nvPicPr>
          <p:cNvPr id="5" name="Picture 4">
            <a:extLst>
              <a:ext uri="{FF2B5EF4-FFF2-40B4-BE49-F238E27FC236}">
                <a16:creationId xmlns:a16="http://schemas.microsoft.com/office/drawing/2014/main" id="{FB756614-CC00-8055-7939-DA6BD8B3EF16}"/>
              </a:ext>
            </a:extLst>
          </p:cNvPr>
          <p:cNvPicPr>
            <a:picLocks noChangeAspect="1"/>
          </p:cNvPicPr>
          <p:nvPr/>
        </p:nvPicPr>
        <p:blipFill rotWithShape="1">
          <a:blip r:embed="rId3"/>
          <a:srcRect t="2962" b="8888"/>
          <a:stretch/>
        </p:blipFill>
        <p:spPr>
          <a:xfrm>
            <a:off x="284480" y="320040"/>
            <a:ext cx="11145520" cy="5974080"/>
          </a:xfrm>
          <a:prstGeom prst="rect">
            <a:avLst/>
          </a:prstGeom>
        </p:spPr>
      </p:pic>
    </p:spTree>
    <p:extLst>
      <p:ext uri="{BB962C8B-B14F-4D97-AF65-F5344CB8AC3E}">
        <p14:creationId xmlns:p14="http://schemas.microsoft.com/office/powerpoint/2010/main" val="7008519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rPr>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647701" y="2042790"/>
            <a:ext cx="4143374" cy="3453770"/>
          </a:xfrm>
        </p:spPr>
        <p:txBody>
          <a:bodyPr/>
          <a:lstStyle/>
          <a:p>
            <a:pPr algn="just">
              <a:lnSpc>
                <a:spcPct val="150000"/>
              </a:lnSpc>
            </a:pPr>
            <a:r>
              <a:rPr lang="en-US" sz="2400" dirty="0"/>
              <a:t>    The Conclusion of our project is so by this project we book a ticket as many we want as well as we can delete the ticket and it will also display the all tickets what we have booked before.</a:t>
            </a:r>
          </a:p>
        </p:txBody>
      </p:sp>
      <p:pic>
        <p:nvPicPr>
          <p:cNvPr id="20" name="Picture Placeholder 8">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a:blip r:embed="rId2"/>
          <a:srcRect l="622" r="622"/>
          <a:stretch/>
        </p:blipFill>
        <p:spPr>
          <a:xfrm>
            <a:off x="6096000" y="564033"/>
            <a:ext cx="5541962" cy="5611813"/>
          </a:xfrm>
        </p:spPr>
      </p:pic>
      <p:pic>
        <p:nvPicPr>
          <p:cNvPr id="4" name="Picture 3">
            <a:extLst>
              <a:ext uri="{FF2B5EF4-FFF2-40B4-BE49-F238E27FC236}">
                <a16:creationId xmlns:a16="http://schemas.microsoft.com/office/drawing/2014/main" id="{2A41C06E-D071-AC02-3ABB-ACDAE1D58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8698" y="0"/>
            <a:ext cx="2343302" cy="659280"/>
          </a:xfrm>
          <a:prstGeom prst="rect">
            <a:avLst/>
          </a:prstGeom>
        </p:spPr>
      </p:pic>
    </p:spTree>
    <p:extLst>
      <p:ext uri="{BB962C8B-B14F-4D97-AF65-F5344CB8AC3E}">
        <p14:creationId xmlns:p14="http://schemas.microsoft.com/office/powerpoint/2010/main" val="715534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35000"/>
          </a:blip>
          <a:srcRect l="5556" r="5556"/>
          <a:stretch/>
        </p:blipFill>
        <p:spPr>
          <a:xfrm>
            <a:off x="0" y="0"/>
            <a:ext cx="12192000" cy="6858000"/>
          </a:xfrm>
          <a:prstGeom prst="rect">
            <a:avLst/>
          </a:prstGeom>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3788230" y="1913648"/>
            <a:ext cx="4497354" cy="1406073"/>
          </a:xfrm>
        </p:spPr>
        <p:txBody>
          <a:bodyPr/>
          <a:lstStyle/>
          <a:p>
            <a:r>
              <a:rPr lang="en-US" dirty="0"/>
              <a:t>    </a:t>
            </a:r>
            <a:br>
              <a:rPr lang="en-US" dirty="0"/>
            </a:br>
            <a:br>
              <a:rPr lang="en-US" dirty="0"/>
            </a:br>
            <a:r>
              <a:rPr lang="en-US" dirty="0"/>
              <a:t>     THANK YOU</a:t>
            </a:r>
            <a:endParaRPr lang="en-US" dirty="0">
              <a:effectLst>
                <a:outerShdw blurRad="38100" dist="38100" dir="2700000" algn="tl">
                  <a:srgbClr val="000000">
                    <a:alpha val="43137"/>
                  </a:srgbClr>
                </a:outerShdw>
              </a:effectLst>
            </a:endParaRP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6EDEA9CA-13CE-1E7D-9540-745413477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8698" y="0"/>
            <a:ext cx="2343302" cy="659280"/>
          </a:xfrm>
          <a:prstGeom prst="rect">
            <a:avLst/>
          </a:prstGeom>
        </p:spPr>
      </p:pic>
    </p:spTree>
    <p:extLst>
      <p:ext uri="{BB962C8B-B14F-4D97-AF65-F5344CB8AC3E}">
        <p14:creationId xmlns:p14="http://schemas.microsoft.com/office/powerpoint/2010/main" val="3691948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a:blip r:embed="rId2">
            <a:alphaModFix amt="50000"/>
          </a:blip>
          <a:srcRect t="3304" b="3304"/>
          <a:stretch/>
        </p:blipFill>
        <p:spPr>
          <a:xfrm>
            <a:off x="15605" y="0"/>
            <a:ext cx="12192001" cy="6858000"/>
          </a:xfrm>
          <a:effectLst>
            <a:outerShdw blurRad="50800" dist="50800" dir="5400000" algn="ctr" rotWithShape="0">
              <a:srgbClr val="000000"/>
            </a:outerShdw>
          </a:effectLst>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a:xfrm>
            <a:off x="4133533" y="1507993"/>
            <a:ext cx="4142720" cy="1695637"/>
          </a:xfrm>
        </p:spPr>
        <p:txBody>
          <a:bodyPr/>
          <a:lstStyle/>
          <a:p>
            <a:pPr rtl="0" eaLnBrk="1" latinLnBrk="0" hangingPunct="1"/>
            <a:br>
              <a:rPr lang="en-US" dirty="0"/>
            </a:br>
            <a:br>
              <a:rPr lang="en-US" dirty="0"/>
            </a:br>
            <a:r>
              <a:rPr lang="en-US" dirty="0"/>
              <a:t>Modules of our</a:t>
            </a:r>
            <a:br>
              <a:rPr lang="en-US" dirty="0"/>
            </a:br>
            <a:r>
              <a:rPr lang="en-US" dirty="0"/>
              <a:t>        Project</a:t>
            </a:r>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F89278E3-F82B-9492-14B8-FD2C98386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8698" y="0"/>
            <a:ext cx="2343302" cy="659280"/>
          </a:xfrm>
          <a:prstGeom prst="rect">
            <a:avLst/>
          </a:prstGeom>
        </p:spPr>
      </p:pic>
    </p:spTree>
    <p:extLst>
      <p:ext uri="{BB962C8B-B14F-4D97-AF65-F5344CB8AC3E}">
        <p14:creationId xmlns:p14="http://schemas.microsoft.com/office/powerpoint/2010/main" val="111025128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a:xfrm>
            <a:off x="660400" y="805213"/>
            <a:ext cx="8054392" cy="830997"/>
          </a:xfrm>
        </p:spPr>
        <p:txBody>
          <a:bodyPr/>
          <a:lstStyle/>
          <a:p>
            <a:r>
              <a:rPr lang="en-US" dirty="0">
                <a:solidFill>
                  <a:srgbClr val="C00000"/>
                </a:solidFill>
                <a:effectLst>
                  <a:outerShdw blurRad="38100" dist="38100" dir="2700000" algn="tl">
                    <a:srgbClr val="000000">
                      <a:alpha val="43137"/>
                    </a:srgbClr>
                  </a:outerShdw>
                </a:effectLst>
              </a:rPr>
              <a:t>MODULES OF OUR PROJECT</a:t>
            </a:r>
          </a:p>
          <a:p>
            <a:endParaRPr lang="en-US" dirty="0"/>
          </a:p>
        </p:txBody>
      </p:sp>
      <p:pic>
        <p:nvPicPr>
          <p:cNvPr id="25" name="Picture Placeholder 4">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a:blip r:embed="rId2"/>
          <a:srcRect t="10084" b="10084"/>
          <a:stretch/>
        </p:blipFill>
        <p:spPr>
          <a:xfrm>
            <a:off x="9261475" y="0"/>
            <a:ext cx="2930525" cy="1560513"/>
          </a:xfrm>
        </p:spPr>
      </p:pic>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399" y="2388637"/>
            <a:ext cx="10135119" cy="4152122"/>
          </a:xfrm>
        </p:spPr>
        <p:txBody>
          <a:bodyPr/>
          <a:lstStyle/>
          <a:p>
            <a:pPr marL="0" indent="0" algn="just">
              <a:lnSpc>
                <a:spcPct val="150000"/>
              </a:lnSpc>
              <a:buNone/>
            </a:pPr>
            <a:r>
              <a:rPr lang="en-US" dirty="0"/>
              <a:t>        For our project the first module is Inserting the ticket. To Insert the Ticket, first a menu option is given whether you want to insert or add the ticket, delete the ticket or display the ticket.</a:t>
            </a:r>
          </a:p>
          <a:p>
            <a:pPr marL="0" indent="0" algn="just">
              <a:lnSpc>
                <a:spcPct val="150000"/>
              </a:lnSpc>
              <a:buNone/>
            </a:pPr>
            <a:r>
              <a:rPr lang="en-US" dirty="0"/>
              <a:t>To insert the ticket according to our code you have to enter the ‘1’ option. Then it will ask you which movie are you willing to go. Similarly we gave some movie names and options. It will ask in the same way. For Example if you enter ‘2’ option then according to what movie we have given the movie name is entered. Now it will ask how many tickets do you want then enter the number of tickets and it will ask to book the seats. Now according to our code the price of an each ticket is going to multiply to your number of tickets. Then the ticket is going to display.</a:t>
            </a:r>
          </a:p>
        </p:txBody>
      </p:sp>
      <p:sp>
        <p:nvSpPr>
          <p:cNvPr id="4" name="Text Placeholder 3">
            <a:extLst>
              <a:ext uri="{FF2B5EF4-FFF2-40B4-BE49-F238E27FC236}">
                <a16:creationId xmlns:a16="http://schemas.microsoft.com/office/drawing/2014/main" id="{C70B8F98-523F-327F-C763-D72553127AA6}"/>
              </a:ext>
            </a:extLst>
          </p:cNvPr>
          <p:cNvSpPr>
            <a:spLocks noGrp="1"/>
          </p:cNvSpPr>
          <p:nvPr>
            <p:ph type="body" sz="quarter" idx="14"/>
          </p:nvPr>
        </p:nvSpPr>
        <p:spPr>
          <a:xfrm>
            <a:off x="647958" y="1995789"/>
            <a:ext cx="5080000" cy="392848"/>
          </a:xfrm>
        </p:spPr>
        <p:txBody>
          <a:bodyPr/>
          <a:lstStyle/>
          <a:p>
            <a:r>
              <a:rPr lang="en-IN" dirty="0">
                <a:solidFill>
                  <a:schemeClr val="bg2">
                    <a:lumMod val="50000"/>
                  </a:schemeClr>
                </a:solidFill>
                <a:effectLst>
                  <a:outerShdw blurRad="38100" dist="38100" dir="2700000" algn="tl">
                    <a:srgbClr val="000000">
                      <a:alpha val="43137"/>
                    </a:srgbClr>
                  </a:outerShdw>
                </a:effectLst>
              </a:rPr>
              <a:t>1. Inserting or Creating the ticket</a:t>
            </a:r>
          </a:p>
        </p:txBody>
      </p:sp>
      <p:pic>
        <p:nvPicPr>
          <p:cNvPr id="3" name="Picture 2">
            <a:extLst>
              <a:ext uri="{FF2B5EF4-FFF2-40B4-BE49-F238E27FC236}">
                <a16:creationId xmlns:a16="http://schemas.microsoft.com/office/drawing/2014/main" id="{38E13846-ECE8-3D7A-71A7-5CC44F4C8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11119"/>
            <a:ext cx="2343302" cy="659280"/>
          </a:xfrm>
          <a:prstGeom prst="rect">
            <a:avLst/>
          </a:prstGeom>
        </p:spPr>
      </p:pic>
    </p:spTree>
    <p:extLst>
      <p:ext uri="{BB962C8B-B14F-4D97-AF65-F5344CB8AC3E}">
        <p14:creationId xmlns:p14="http://schemas.microsoft.com/office/powerpoint/2010/main" val="3007378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4">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a:blip r:embed="rId2"/>
          <a:srcRect l="2972" r="2972"/>
          <a:stretch/>
        </p:blipFill>
        <p:spPr>
          <a:xfrm>
            <a:off x="9261475" y="0"/>
            <a:ext cx="2930525" cy="1560513"/>
          </a:xfrm>
        </p:spPr>
      </p:pic>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591618" y="1716832"/>
            <a:ext cx="10135119" cy="3872204"/>
          </a:xfrm>
        </p:spPr>
        <p:txBody>
          <a:bodyPr/>
          <a:lstStyle/>
          <a:p>
            <a:pPr marL="0" indent="0" algn="just">
              <a:lnSpc>
                <a:spcPct val="150000"/>
              </a:lnSpc>
              <a:buNone/>
            </a:pPr>
            <a:r>
              <a:rPr lang="en-US" dirty="0"/>
              <a:t>           For our project the second module is deleting the ticket. To delete the ticket according to our code you have to enter the ‘2’ option but before deleting any ticket, first the ticket should be created or added. If not it will give a message that no bookings are found to delete. So when we insert the tickets each ticket is given with an I’d number. So after pressing the option ‘2’ for deletion then it will ask to enter the ticket I’d number So that according to the I’d number the ticket is going to delete. Then once the ticket is deleted then it gives a message that the ticket is deleted.</a:t>
            </a:r>
          </a:p>
        </p:txBody>
      </p:sp>
      <p:sp>
        <p:nvSpPr>
          <p:cNvPr id="4" name="Text Placeholder 3">
            <a:extLst>
              <a:ext uri="{FF2B5EF4-FFF2-40B4-BE49-F238E27FC236}">
                <a16:creationId xmlns:a16="http://schemas.microsoft.com/office/drawing/2014/main" id="{C70B8F98-523F-327F-C763-D72553127AA6}"/>
              </a:ext>
            </a:extLst>
          </p:cNvPr>
          <p:cNvSpPr>
            <a:spLocks noGrp="1"/>
          </p:cNvSpPr>
          <p:nvPr>
            <p:ph type="body" sz="quarter" idx="14"/>
          </p:nvPr>
        </p:nvSpPr>
        <p:spPr>
          <a:xfrm>
            <a:off x="707052" y="1049889"/>
            <a:ext cx="5080000" cy="438150"/>
          </a:xfrm>
        </p:spPr>
        <p:txBody>
          <a:bodyPr/>
          <a:lstStyle/>
          <a:p>
            <a:r>
              <a:rPr lang="en-IN" dirty="0">
                <a:solidFill>
                  <a:schemeClr val="bg2">
                    <a:lumMod val="50000"/>
                  </a:schemeClr>
                </a:solidFill>
                <a:effectLst>
                  <a:outerShdw blurRad="38100" dist="38100" dir="2700000" algn="tl">
                    <a:srgbClr val="000000">
                      <a:alpha val="43137"/>
                    </a:srgbClr>
                  </a:outerShdw>
                </a:effectLst>
              </a:rPr>
              <a:t>2. Deleting the ticket</a:t>
            </a:r>
          </a:p>
        </p:txBody>
      </p:sp>
      <p:pic>
        <p:nvPicPr>
          <p:cNvPr id="2" name="Picture 1">
            <a:extLst>
              <a:ext uri="{FF2B5EF4-FFF2-40B4-BE49-F238E27FC236}">
                <a16:creationId xmlns:a16="http://schemas.microsoft.com/office/drawing/2014/main" id="{32B2235C-94EB-26DF-5A14-B87334188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8720"/>
            <a:ext cx="2343302" cy="659280"/>
          </a:xfrm>
          <a:prstGeom prst="rect">
            <a:avLst/>
          </a:prstGeom>
        </p:spPr>
      </p:pic>
    </p:spTree>
    <p:extLst>
      <p:ext uri="{BB962C8B-B14F-4D97-AF65-F5344CB8AC3E}">
        <p14:creationId xmlns:p14="http://schemas.microsoft.com/office/powerpoint/2010/main" val="362849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4">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a:blip r:embed="rId2"/>
          <a:srcRect t="23375" b="23375"/>
          <a:stretch/>
        </p:blipFill>
        <p:spPr>
          <a:xfrm>
            <a:off x="9261475" y="0"/>
            <a:ext cx="2930525" cy="1560513"/>
          </a:xfrm>
        </p:spPr>
      </p:pic>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719492" y="4586103"/>
            <a:ext cx="10135119" cy="1782147"/>
          </a:xfrm>
        </p:spPr>
        <p:txBody>
          <a:bodyPr/>
          <a:lstStyle/>
          <a:p>
            <a:pPr marL="0" indent="0" algn="just">
              <a:lnSpc>
                <a:spcPct val="150000"/>
              </a:lnSpc>
              <a:buNone/>
            </a:pPr>
            <a:r>
              <a:rPr lang="en-US" dirty="0"/>
              <a:t>       For our project the fourth module is to exit from the program. To exit from the program according to our code you have to enter the ‘4’ option then it will give a message that the program is going to stop and it will be end the program.</a:t>
            </a:r>
          </a:p>
          <a:p>
            <a:pPr marL="0" indent="0">
              <a:lnSpc>
                <a:spcPct val="150000"/>
              </a:lnSpc>
              <a:buNone/>
            </a:pPr>
            <a:endParaRPr lang="en-US" dirty="0"/>
          </a:p>
        </p:txBody>
      </p:sp>
      <p:sp>
        <p:nvSpPr>
          <p:cNvPr id="4" name="Text Placeholder 3">
            <a:extLst>
              <a:ext uri="{FF2B5EF4-FFF2-40B4-BE49-F238E27FC236}">
                <a16:creationId xmlns:a16="http://schemas.microsoft.com/office/drawing/2014/main" id="{C70B8F98-523F-327F-C763-D72553127AA6}"/>
              </a:ext>
            </a:extLst>
          </p:cNvPr>
          <p:cNvSpPr>
            <a:spLocks noGrp="1"/>
          </p:cNvSpPr>
          <p:nvPr>
            <p:ph type="body" sz="quarter" idx="14"/>
          </p:nvPr>
        </p:nvSpPr>
        <p:spPr>
          <a:xfrm>
            <a:off x="707052" y="874897"/>
            <a:ext cx="5080000" cy="522622"/>
          </a:xfrm>
        </p:spPr>
        <p:txBody>
          <a:bodyPr/>
          <a:lstStyle/>
          <a:p>
            <a:r>
              <a:rPr lang="en-IN" dirty="0">
                <a:solidFill>
                  <a:schemeClr val="bg2">
                    <a:lumMod val="50000"/>
                  </a:schemeClr>
                </a:solidFill>
                <a:effectLst>
                  <a:outerShdw blurRad="38100" dist="38100" dir="2700000" algn="tl">
                    <a:srgbClr val="000000">
                      <a:alpha val="43137"/>
                    </a:srgbClr>
                  </a:outerShdw>
                </a:effectLst>
              </a:rPr>
              <a:t>3. Displaying the ticket</a:t>
            </a:r>
          </a:p>
        </p:txBody>
      </p:sp>
      <p:sp>
        <p:nvSpPr>
          <p:cNvPr id="6" name="Text Placeholder 3">
            <a:extLst>
              <a:ext uri="{FF2B5EF4-FFF2-40B4-BE49-F238E27FC236}">
                <a16:creationId xmlns:a16="http://schemas.microsoft.com/office/drawing/2014/main" id="{753FF8F0-0BAC-7985-A9BD-5FA19ED6A097}"/>
              </a:ext>
            </a:extLst>
          </p:cNvPr>
          <p:cNvSpPr txBox="1">
            <a:spLocks/>
          </p:cNvSpPr>
          <p:nvPr/>
        </p:nvSpPr>
        <p:spPr>
          <a:xfrm>
            <a:off x="707052" y="4041140"/>
            <a:ext cx="5080000" cy="544963"/>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chemeClr val="bg2">
                    <a:lumMod val="50000"/>
                  </a:schemeClr>
                </a:solidFill>
                <a:effectLst>
                  <a:outerShdw blurRad="38100" dist="38100" dir="2700000" algn="tl">
                    <a:srgbClr val="000000">
                      <a:alpha val="43137"/>
                    </a:srgbClr>
                  </a:outerShdw>
                </a:effectLst>
              </a:rPr>
              <a:t>4.To Exit from the program</a:t>
            </a:r>
          </a:p>
        </p:txBody>
      </p:sp>
      <p:sp>
        <p:nvSpPr>
          <p:cNvPr id="7" name="Text Placeholder 7">
            <a:extLst>
              <a:ext uri="{FF2B5EF4-FFF2-40B4-BE49-F238E27FC236}">
                <a16:creationId xmlns:a16="http://schemas.microsoft.com/office/drawing/2014/main" id="{A69D8F88-B8AD-B29C-D483-16578A7CA918}"/>
              </a:ext>
            </a:extLst>
          </p:cNvPr>
          <p:cNvSpPr txBox="1">
            <a:spLocks/>
          </p:cNvSpPr>
          <p:nvPr/>
        </p:nvSpPr>
        <p:spPr>
          <a:xfrm>
            <a:off x="468959" y="1425352"/>
            <a:ext cx="10135119" cy="2392222"/>
          </a:xfrm>
          <a:prstGeom prst="rect">
            <a:avLst/>
          </a:prstGeom>
        </p:spPr>
        <p:txBody>
          <a:bodyPr/>
          <a:lstStyle>
            <a:lvl1pPr marL="266700" indent="-266700" algn="l" defTabSz="914400" rtl="0" eaLnBrk="1" latinLnBrk="0" hangingPunct="1">
              <a:lnSpc>
                <a:spcPct val="90000"/>
              </a:lnSpc>
              <a:spcBef>
                <a:spcPts val="1000"/>
              </a:spcBef>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Wingdings" panose="05000000000000000000" pitchFamily="2" charset="2"/>
              <a:buNone/>
            </a:pPr>
            <a:r>
              <a:rPr lang="en-US" dirty="0"/>
              <a:t>          For our project the third module is displaying the ticket. To display the ticket according to our code you have to enter the ‘3’ option but before displaying check whether you have inserted the tickets or not. If not it gives a message that no bookings are found. So when you click the option ‘3’ then all the inserted tickets are going to display with I’d, movie name, screen, time, date, number of tickets and price.</a:t>
            </a:r>
          </a:p>
          <a:p>
            <a:pPr marL="0" indent="0">
              <a:lnSpc>
                <a:spcPct val="150000"/>
              </a:lnSpc>
              <a:buFont typeface="Wingdings" panose="05000000000000000000" pitchFamily="2" charset="2"/>
              <a:buNone/>
            </a:pPr>
            <a:endParaRPr lang="en-US" dirty="0"/>
          </a:p>
        </p:txBody>
      </p:sp>
      <p:pic>
        <p:nvPicPr>
          <p:cNvPr id="10" name="Picture 9">
            <a:extLst>
              <a:ext uri="{FF2B5EF4-FFF2-40B4-BE49-F238E27FC236}">
                <a16:creationId xmlns:a16="http://schemas.microsoft.com/office/drawing/2014/main" id="{51A1B9A2-E0E2-AB8E-7F8F-C72839EBA714}"/>
              </a:ext>
            </a:extLst>
          </p:cNvPr>
          <p:cNvPicPr>
            <a:picLocks noChangeAspect="1"/>
          </p:cNvPicPr>
          <p:nvPr/>
        </p:nvPicPr>
        <p:blipFill rotWithShape="1">
          <a:blip r:embed="rId3"/>
          <a:srcRect l="5632" t="17157" r="5763" b="12836"/>
          <a:stretch/>
        </p:blipFill>
        <p:spPr>
          <a:xfrm>
            <a:off x="7462340" y="3429000"/>
            <a:ext cx="4138041" cy="1224280"/>
          </a:xfrm>
          <a:prstGeom prst="rect">
            <a:avLst/>
          </a:prstGeom>
        </p:spPr>
      </p:pic>
      <p:pic>
        <p:nvPicPr>
          <p:cNvPr id="2" name="Picture 1">
            <a:extLst>
              <a:ext uri="{FF2B5EF4-FFF2-40B4-BE49-F238E27FC236}">
                <a16:creationId xmlns:a16="http://schemas.microsoft.com/office/drawing/2014/main" id="{6FEADB57-55A2-0344-D633-C3E2D40E9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98720"/>
            <a:ext cx="2343302" cy="659280"/>
          </a:xfrm>
          <a:prstGeom prst="rect">
            <a:avLst/>
          </a:prstGeom>
        </p:spPr>
      </p:pic>
    </p:spTree>
    <p:extLst>
      <p:ext uri="{BB962C8B-B14F-4D97-AF65-F5344CB8AC3E}">
        <p14:creationId xmlns:p14="http://schemas.microsoft.com/office/powerpoint/2010/main" val="2337142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50000"/>
          </a:blip>
          <a:srcRect t="21875" b="21875"/>
          <a:stretch/>
        </p:blipFill>
        <p:spPr>
          <a:xfrm>
            <a:off x="-5606" y="0"/>
            <a:ext cx="12192000" cy="6858000"/>
          </a:xfrm>
        </p:spPr>
      </p:pic>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a:xfrm>
            <a:off x="4045678" y="2705877"/>
            <a:ext cx="4007183" cy="1656363"/>
          </a:xfrm>
        </p:spPr>
        <p:txBody>
          <a:bodyPr/>
          <a:lstStyle/>
          <a:p>
            <a:pPr rtl="0" eaLnBrk="1" latinLnBrk="0" hangingPunct="1"/>
            <a:r>
              <a:rPr lang="en-US" sz="5400" b="1" dirty="0">
                <a:effectLst>
                  <a:outerShdw blurRad="38100" dist="38100" dir="2700000" algn="tl">
                    <a:srgbClr val="000000">
                      <a:alpha val="43137"/>
                    </a:srgbClr>
                  </a:outerShdw>
                </a:effectLst>
              </a:rPr>
              <a:t>CODE OF OUR PROJECT</a:t>
            </a:r>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20A12B33-557A-EF89-D9F5-1A6E832C70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8698" y="0"/>
            <a:ext cx="2343302" cy="659280"/>
          </a:xfrm>
          <a:prstGeom prst="rect">
            <a:avLst/>
          </a:prstGeom>
        </p:spPr>
      </p:pic>
    </p:spTree>
    <p:extLst>
      <p:ext uri="{BB962C8B-B14F-4D97-AF65-F5344CB8AC3E}">
        <p14:creationId xmlns:p14="http://schemas.microsoft.com/office/powerpoint/2010/main" val="410139979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B89E9C66-E38F-4FFF-B1A6-BA4E05DD831A}"/>
              </a:ext>
            </a:extLst>
          </p:cNvPr>
          <p:cNvSpPr>
            <a:spLocks noGrp="1"/>
          </p:cNvSpPr>
          <p:nvPr>
            <p:ph type="title"/>
          </p:nvPr>
        </p:nvSpPr>
        <p:spPr>
          <a:xfrm>
            <a:off x="660399" y="805213"/>
            <a:ext cx="6962711" cy="650363"/>
          </a:xfrm>
        </p:spPr>
        <p:txBody>
          <a:bodyPr/>
          <a:lstStyle/>
          <a:p>
            <a:r>
              <a:rPr lang="en-US" dirty="0">
                <a:solidFill>
                  <a:srgbClr val="C00000"/>
                </a:solidFill>
                <a:effectLst>
                  <a:outerShdw blurRad="38100" dist="38100" dir="2700000" algn="tl">
                    <a:srgbClr val="000000">
                      <a:alpha val="43137"/>
                    </a:srgbClr>
                  </a:outerShdw>
                </a:effectLst>
              </a:rPr>
              <a:t>Code of our Project</a:t>
            </a:r>
            <a:br>
              <a:rPr lang="en-US" dirty="0"/>
            </a:br>
            <a:endParaRPr lang="en-US" dirty="0"/>
          </a:p>
        </p:txBody>
      </p:sp>
      <p:pic>
        <p:nvPicPr>
          <p:cNvPr id="42" name="Picture Placeholder 3">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699" b="1699"/>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a:xfrm>
            <a:off x="660399" y="2025148"/>
            <a:ext cx="10172441" cy="3574777"/>
          </a:xfrm>
        </p:spPr>
        <p:txBody>
          <a:bodyPr/>
          <a:lstStyle/>
          <a:p>
            <a:pPr marL="0" indent="0">
              <a:buNone/>
            </a:pPr>
            <a:r>
              <a:rPr lang="en-US" dirty="0"/>
              <a:t>	</a:t>
            </a:r>
            <a:r>
              <a:rPr lang="en-US" dirty="0" err="1"/>
              <a:t>printf</a:t>
            </a:r>
            <a:r>
              <a:rPr lang="en-US" dirty="0"/>
              <a:t>("\n|-------------------------------------------------------------|");</a:t>
            </a:r>
          </a:p>
          <a:p>
            <a:pPr marL="0" indent="0">
              <a:buNone/>
            </a:pPr>
            <a:r>
              <a:rPr lang="en-US" dirty="0"/>
              <a:t>	</a:t>
            </a:r>
            <a:r>
              <a:rPr lang="en-US" dirty="0" err="1"/>
              <a:t>printf</a:t>
            </a:r>
            <a:r>
              <a:rPr lang="en-US" dirty="0"/>
              <a:t>("\n|                            MAIN MENU                                |");</a:t>
            </a:r>
          </a:p>
          <a:p>
            <a:pPr marL="0" indent="0">
              <a:buNone/>
            </a:pPr>
            <a:r>
              <a:rPr lang="en-US" dirty="0"/>
              <a:t>	</a:t>
            </a:r>
            <a:r>
              <a:rPr lang="en-US" dirty="0" err="1"/>
              <a:t>printf</a:t>
            </a:r>
            <a:r>
              <a:rPr lang="en-US" dirty="0"/>
              <a:t>("\n|-------------------------------------------------------------|");</a:t>
            </a:r>
          </a:p>
          <a:p>
            <a:pPr marL="0" indent="0">
              <a:buNone/>
            </a:pPr>
            <a:r>
              <a:rPr lang="en-US" dirty="0"/>
              <a:t>	</a:t>
            </a:r>
            <a:r>
              <a:rPr lang="en-US" dirty="0" err="1"/>
              <a:t>printf</a:t>
            </a:r>
            <a:r>
              <a:rPr lang="en-US" dirty="0"/>
              <a:t>("\n| ENTER 1 TO SELECT A MOVIE                               |");</a:t>
            </a:r>
          </a:p>
          <a:p>
            <a:pPr marL="0" indent="0">
              <a:buNone/>
            </a:pPr>
            <a:r>
              <a:rPr lang="en-US" dirty="0"/>
              <a:t>	</a:t>
            </a:r>
            <a:r>
              <a:rPr lang="en-US" dirty="0" err="1"/>
              <a:t>printf</a:t>
            </a:r>
            <a:r>
              <a:rPr lang="en-US" dirty="0"/>
              <a:t>("\n| ENTER 2 TO DELETE TICKET                                  |");</a:t>
            </a:r>
          </a:p>
          <a:p>
            <a:pPr marL="0" indent="0">
              <a:buNone/>
            </a:pPr>
            <a:r>
              <a:rPr lang="en-US" dirty="0"/>
              <a:t>	</a:t>
            </a:r>
            <a:r>
              <a:rPr lang="en-US" dirty="0" err="1"/>
              <a:t>printf</a:t>
            </a:r>
            <a:r>
              <a:rPr lang="en-US" dirty="0"/>
              <a:t>("\n| ENTER 3 TO DISPLAY TICKET                                 |");</a:t>
            </a:r>
          </a:p>
          <a:p>
            <a:pPr marL="0" indent="0">
              <a:buNone/>
            </a:pPr>
            <a:r>
              <a:rPr lang="en-US" dirty="0"/>
              <a:t>                </a:t>
            </a:r>
            <a:r>
              <a:rPr lang="en-US" dirty="0" err="1"/>
              <a:t>printf</a:t>
            </a:r>
            <a:r>
              <a:rPr lang="en-US" dirty="0"/>
              <a:t>("\n| ENTER 4TO EXIT FROM THE PROGRAM              |");</a:t>
            </a:r>
          </a:p>
          <a:p>
            <a:pPr marL="0" indent="0">
              <a:buNone/>
            </a:pPr>
            <a:r>
              <a:rPr lang="en-US" dirty="0"/>
              <a:t>	</a:t>
            </a:r>
            <a:r>
              <a:rPr lang="en-US" dirty="0" err="1"/>
              <a:t>printf</a:t>
            </a:r>
            <a:r>
              <a:rPr lang="en-US" dirty="0"/>
              <a:t>("\n|-------------------------------------------------------------|\n");</a:t>
            </a:r>
            <a:br>
              <a:rPr lang="en-US" dirty="0"/>
            </a:br>
            <a:endParaRPr lang="en-US" dirty="0"/>
          </a:p>
        </p:txBody>
      </p:sp>
      <p:sp>
        <p:nvSpPr>
          <p:cNvPr id="14" name="Text Placeholder 3">
            <a:extLst>
              <a:ext uri="{FF2B5EF4-FFF2-40B4-BE49-F238E27FC236}">
                <a16:creationId xmlns:a16="http://schemas.microsoft.com/office/drawing/2014/main" id="{267A35B1-2B3D-A024-31FC-3556E7284203}"/>
              </a:ext>
            </a:extLst>
          </p:cNvPr>
          <p:cNvSpPr>
            <a:spLocks noGrp="1"/>
          </p:cNvSpPr>
          <p:nvPr>
            <p:ph type="body" sz="quarter" idx="14"/>
          </p:nvPr>
        </p:nvSpPr>
        <p:spPr>
          <a:xfrm>
            <a:off x="666619" y="1586998"/>
            <a:ext cx="5080000" cy="438150"/>
          </a:xfrm>
        </p:spPr>
        <p:txBody>
          <a:bodyPr/>
          <a:lstStyle/>
          <a:p>
            <a:r>
              <a:rPr lang="en-IN" dirty="0"/>
              <a:t> </a:t>
            </a:r>
            <a:r>
              <a:rPr lang="en-IN" dirty="0">
                <a:solidFill>
                  <a:schemeClr val="bg2">
                    <a:lumMod val="50000"/>
                  </a:schemeClr>
                </a:solidFill>
                <a:effectLst>
                  <a:outerShdw blurRad="38100" dist="38100" dir="2700000" algn="tl">
                    <a:srgbClr val="000000">
                      <a:alpha val="43137"/>
                    </a:srgbClr>
                  </a:outerShdw>
                </a:effectLst>
              </a:rPr>
              <a:t>MENU OPTION </a:t>
            </a:r>
          </a:p>
        </p:txBody>
      </p:sp>
      <p:pic>
        <p:nvPicPr>
          <p:cNvPr id="2" name="Picture 1">
            <a:extLst>
              <a:ext uri="{FF2B5EF4-FFF2-40B4-BE49-F238E27FC236}">
                <a16:creationId xmlns:a16="http://schemas.microsoft.com/office/drawing/2014/main" id="{53F35347-19A8-7207-1944-29885DE53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8720"/>
            <a:ext cx="2343302" cy="659280"/>
          </a:xfrm>
          <a:prstGeom prst="rect">
            <a:avLst/>
          </a:prstGeom>
        </p:spPr>
      </p:pic>
    </p:spTree>
    <p:extLst>
      <p:ext uri="{BB962C8B-B14F-4D97-AF65-F5344CB8AC3E}">
        <p14:creationId xmlns:p14="http://schemas.microsoft.com/office/powerpoint/2010/main" val="39036089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308</TotalTime>
  <Words>2336</Words>
  <Application>Microsoft Office PowerPoint</Application>
  <PresentationFormat>Widescreen</PresentationFormat>
  <Paragraphs>273</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Corbel</vt:lpstr>
      <vt:lpstr>Wingdings</vt:lpstr>
      <vt:lpstr>Office Theme</vt:lpstr>
      <vt:lpstr>  MOVIE TICKET       BOOKING</vt:lpstr>
      <vt:lpstr>INDEX</vt:lpstr>
      <vt:lpstr>    ABSTRACT</vt:lpstr>
      <vt:lpstr>  Modules of our         Project</vt:lpstr>
      <vt:lpstr>MODULES OF OUR PROJECT </vt:lpstr>
      <vt:lpstr>PowerPoint Presentation</vt:lpstr>
      <vt:lpstr>PowerPoint Presentation</vt:lpstr>
      <vt:lpstr>CODE OF OUR PROJECT</vt:lpstr>
      <vt:lpstr>Code of our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OUTPUTS OF OUR PROJECT</vt:lpstr>
      <vt:lpstr>Outputs of our Project </vt:lpstr>
      <vt:lpstr>PowerPoint Presentation</vt:lpstr>
      <vt:lpstr>PowerPoint Presentation</vt:lpstr>
      <vt:lpstr>PowerPoint Presentation</vt:lpstr>
      <vt:lpstr>PowerPoint Presentation</vt:lpstr>
      <vt:lpstr>PowerPoint Presentation</vt:lpstr>
      <vt:lpstr>Conclusion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MOVIE TICKET       BOOKING</dc:title>
  <dc:creator>sahithikanjarla5@hotmail.com</dc:creator>
  <cp:lastModifiedBy>Sahithi Rao</cp:lastModifiedBy>
  <cp:revision>1</cp:revision>
  <dcterms:created xsi:type="dcterms:W3CDTF">2022-11-22T14:04:31Z</dcterms:created>
  <dcterms:modified xsi:type="dcterms:W3CDTF">2023-06-27T04:58:45Z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