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FD0-CD2F-A645-B1D5-AEF7EF944FC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7987-EC1B-224E-9A50-C1C52224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1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FD0-CD2F-A645-B1D5-AEF7EF944FC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7987-EC1B-224E-9A50-C1C52224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6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FD0-CD2F-A645-B1D5-AEF7EF944FC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7987-EC1B-224E-9A50-C1C52224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9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FD0-CD2F-A645-B1D5-AEF7EF944FC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7987-EC1B-224E-9A50-C1C52224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FD0-CD2F-A645-B1D5-AEF7EF944FC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7987-EC1B-224E-9A50-C1C52224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9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FD0-CD2F-A645-B1D5-AEF7EF944FC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7987-EC1B-224E-9A50-C1C52224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9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FD0-CD2F-A645-B1D5-AEF7EF944FC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7987-EC1B-224E-9A50-C1C52224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8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FD0-CD2F-A645-B1D5-AEF7EF944FC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7987-EC1B-224E-9A50-C1C52224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3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FD0-CD2F-A645-B1D5-AEF7EF944FC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7987-EC1B-224E-9A50-C1C52224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FD0-CD2F-A645-B1D5-AEF7EF944FC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7987-EC1B-224E-9A50-C1C52224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8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7FD0-CD2F-A645-B1D5-AEF7EF944FC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67987-EC1B-224E-9A50-C1C52224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07FD0-CD2F-A645-B1D5-AEF7EF944FC8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67987-EC1B-224E-9A50-C1C522240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0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Shot 2016-11-12 at 8.29.45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5267"/>
            <a:ext cx="4259289" cy="2629675"/>
          </a:xfrm>
          <a:prstGeom prst="rect">
            <a:avLst/>
          </a:prstGeom>
        </p:spPr>
      </p:pic>
      <p:pic>
        <p:nvPicPr>
          <p:cNvPr id="14" name="Picture 13" descr="Screen Shot 2016-11-12 at 8.45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10" y="3343549"/>
            <a:ext cx="1914418" cy="1889229"/>
          </a:xfrm>
          <a:prstGeom prst="rect">
            <a:avLst/>
          </a:prstGeom>
        </p:spPr>
      </p:pic>
      <p:pic>
        <p:nvPicPr>
          <p:cNvPr id="17" name="Picture 16" descr="Screen Shot 2016-11-12 at 8.50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19" y="895267"/>
            <a:ext cx="4563981" cy="264592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3754" y="525935"/>
            <a:ext cx="863404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Christmas Trees and Wreaths Delivered, set-up &amp; decorated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73870" y="3541195"/>
            <a:ext cx="1424039" cy="203132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3</a:t>
            </a:r>
            <a:r>
              <a:rPr lang="en-US" dirty="0" smtClean="0">
                <a:solidFill>
                  <a:srgbClr val="FFFFFF"/>
                </a:solidFill>
              </a:rPr>
              <a:t>ft - $275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6ft - $650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7ft - $750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8ft - $875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9ft - $1,050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10ft - $1,250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12ft – 1,500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15676" y="3475913"/>
            <a:ext cx="1424039" cy="203132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ft - $300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6ft - $700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7ft - $800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8ft - $925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9ft - $1,150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10ft - $1,350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12ft – 1,600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00072" y="5203188"/>
            <a:ext cx="1359893" cy="369332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24” – $125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2999" y="5917453"/>
            <a:ext cx="8634039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Prices include all trees and wreaths delivered, set-up, decorated, taken down &amp; recycled. You can save a few hundred dollars if you bring your own decorations.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Please call 970-333-0588 or Email us at </a:t>
            </a:r>
            <a:r>
              <a:rPr lang="en-US" dirty="0" err="1" smtClean="0">
                <a:solidFill>
                  <a:srgbClr val="FFFFFF"/>
                </a:solidFill>
              </a:rPr>
              <a:t>Info@VailButlers.com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21611" y="-20226"/>
            <a:ext cx="1956450" cy="523220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FFFFFF"/>
                </a:solidFill>
              </a:rPr>
              <a:t>Vail Butlers</a:t>
            </a:r>
            <a:endParaRPr lang="en-US" sz="2800" b="1" u="sng" dirty="0">
              <a:solidFill>
                <a:srgbClr val="FFFF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12780" y="5506278"/>
            <a:ext cx="4934478" cy="369332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Artificial Trees 7.5ft - $550   9ft - $750    12ft - $875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4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133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Cornerstone Advisory Partners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JJ Schoonover</dc:creator>
  <cp:lastModifiedBy>JJ Schoonover</cp:lastModifiedBy>
  <cp:revision>8</cp:revision>
  <dcterms:created xsi:type="dcterms:W3CDTF">2016-11-13T03:22:03Z</dcterms:created>
  <dcterms:modified xsi:type="dcterms:W3CDTF">2016-11-13T23:05:32Z</dcterms:modified>
</cp:coreProperties>
</file>