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Relationship Id="rId2" Type="http://schemas.openxmlformats.org/officeDocument/2006/relationships/hyperlink" Target="https://docs.python.org/" TargetMode="External"/><Relationship Id="rId1" Type="http://schemas.openxmlformats.org/officeDocument/2006/relationships/slideLayout" Target="../slideLayouts/slideLayout4.xml"/><Relationship Id="rId5" Type="http://schemas.openxmlformats.org/officeDocument/2006/relationships/hyperlink" Target="https://developer.paypal.com/docs" TargetMode="External"/><Relationship Id="rId4" Type="http://schemas.openxmlformats.org/officeDocument/2006/relationships/hyperlink" Target="https://stripe.com/docs/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 </a:t>
            </a:r>
            <a:r>
              <a:rPr lang="en-IN" sz="2000" b="1" spc="10" dirty="0" smtClean="0">
                <a:solidFill>
                  <a:srgbClr val="1382AC"/>
                </a:solidFill>
                <a:latin typeface="Arial"/>
                <a:cs typeface="Arial"/>
              </a:rPr>
              <a:t>Ashok </a:t>
            </a:r>
            <a:r>
              <a:rPr lang="en-IN" sz="2000" b="1" spc="10" dirty="0">
                <a:solidFill>
                  <a:srgbClr val="1382AC"/>
                </a:solidFill>
                <a:latin typeface="Arial"/>
                <a:cs typeface="Arial"/>
              </a:rPr>
              <a:t>G</a:t>
            </a:r>
            <a:r>
              <a:rPr lang="en-US" sz="2000" b="1" spc="-75" smtClean="0">
                <a:solidFill>
                  <a:srgbClr val="1382AC"/>
                </a:solidFill>
                <a:latin typeface="Arial"/>
                <a:cs typeface="Arial"/>
              </a:rPr>
              <a:t>(2021301006)-</a:t>
            </a:r>
            <a:r>
              <a:rPr lang="en-US" sz="2000" b="1" spc="-75" dirty="0">
                <a:solidFill>
                  <a:srgbClr val="1382AC"/>
                </a:solidFill>
                <a:latin typeface="Arial"/>
                <a:cs typeface="Arial"/>
              </a:rPr>
              <a:t>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xmlns="" id="{93B59EBC-F128-7813-2DB7-937D3C4099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xmlns="" id="{96E1CC38-8E87-E099-B1D3-C07C553051F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xmlns=""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xmlns=""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xmlns=""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xmlns=""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xmlns=""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xmlns=""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xmlns=""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xmlns=""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xmlns=""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xmlns=""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xmlns=""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xmlns=""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xmlns=""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xmlns=""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xmlns=""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1102</Words>
  <Application>Microsoft Office PowerPoint</Application>
  <PresentationFormat>Custom</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Slide 6</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AJITH</cp:lastModifiedBy>
  <cp:revision>5</cp:revision>
  <dcterms:created xsi:type="dcterms:W3CDTF">2024-04-04T19:22:38Z</dcterms:created>
  <dcterms:modified xsi:type="dcterms:W3CDTF">2024-04-25T15:13:27Z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