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98" r:id="rId5"/>
    <p:sldId id="300" r:id="rId6"/>
    <p:sldId id="301" r:id="rId7"/>
    <p:sldId id="302" r:id="rId8"/>
    <p:sldId id="303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4E1C-1808-45B2-B75C-4D9001095507}" type="datetime1">
              <a:rPr lang="es-ES" smtClean="0"/>
              <a:t>10/12/2024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18C9D-7709-4A95-8F43-BBF0364748E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02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DD639-B493-4C6F-8888-3252BB671C65}" type="datetime1">
              <a:rPr lang="es-ES" noProof="0" smtClean="0"/>
              <a:t>10/12/2024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909E6-4FD5-449B-938E-8FE1DD2E6C2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386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05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124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D2B5B-5EE2-2D02-1311-C8364B932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7130C3D-8348-1332-9693-1FE4AA5683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C2F89D0-5FE5-5A47-D3A2-7E70CCD85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3F2ACA-10EC-2B58-27DF-20841A3645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6381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288B7-ABC9-7F65-1ABA-10A45A281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79B7738-4655-7594-2DC1-79FB2C11AC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B7F7CF5-1FC9-6C40-FE11-61AEE2E07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327CF6-7B49-6E47-2C08-8AB13E5F2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8005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7409D-3DC1-6031-685B-0A013D7E0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3B6242-4C4F-EE5B-F1F8-AEB1C057A4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F0516FA-BB61-D3C3-9857-98AE867B4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4D8EC9-4A19-88C0-5270-AEB61291F7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31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9D2E-4262-4D66-B695-BE788D84072B}" type="datetime1">
              <a:rPr lang="es-ES" noProof="0" smtClean="0"/>
              <a:t>10/12/2024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7B069-C176-49CE-B015-141C4094D82C}" type="datetime1">
              <a:rPr lang="es-ES" noProof="0" smtClean="0"/>
              <a:t>10/12/2024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5FED23-3BF1-4A68-B660-492C651EE795}" type="datetime1">
              <a:rPr lang="es-ES" noProof="0" smtClean="0"/>
              <a:t>10/12/2024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27429-2C82-4C57-B7CC-62FE9723E4EF}" type="datetime1">
              <a:rPr lang="es-ES" noProof="0" smtClean="0"/>
              <a:t>10/12/2024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9BD86-8774-44D6-B764-617249AD43F8}" type="datetime1">
              <a:rPr lang="es-ES" noProof="0" smtClean="0"/>
              <a:t>10/12/2024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B9C095-47B6-40E6-B8B1-485026BAA979}" type="datetime1">
              <a:rPr lang="es-ES" noProof="0" smtClean="0"/>
              <a:t>10/12/2024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0C87F-AA4E-4F2C-9C29-897EAC3BF71A}" type="datetime1">
              <a:rPr lang="es-ES" noProof="0" smtClean="0"/>
              <a:t>10/12/2024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398048-5A25-40D5-B468-A26206AE4AA8}" type="datetime1">
              <a:rPr lang="es-ES" noProof="0" smtClean="0"/>
              <a:t>10/12/2024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9645712-319F-4E90-BCEB-D987D92F516A}" type="datetime1">
              <a:rPr lang="es-ES" noProof="0" smtClean="0"/>
              <a:t>10/12/2024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D1FE31BA-0339-46EE-ACF7-DCEDA255DE2F}" type="datetime1">
              <a:rPr lang="es-ES" noProof="0" smtClean="0"/>
              <a:t>10/12/2024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n 3" descr="Un trozo de papel con un lápiz situado encima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es-ES" sz="4400" dirty="0">
                <a:solidFill>
                  <a:schemeClr val="tx1"/>
                </a:solidFill>
              </a:rPr>
              <a:t>STORY TELLING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1600" dirty="0"/>
              <a:t>KANKIBE GONZALEZ</a:t>
            </a:r>
          </a:p>
          <a:p>
            <a:pPr rtl="0">
              <a:lnSpc>
                <a:spcPct val="100000"/>
              </a:lnSpc>
            </a:pPr>
            <a:r>
              <a:rPr lang="es-ES" sz="1600" dirty="0"/>
              <a:t>10-716-96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86" y="2574543"/>
            <a:ext cx="3517567" cy="20939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ES" dirty="0"/>
              <a:t>¿Cómo fue mi experiencia en equipo?</a:t>
            </a:r>
            <a:br>
              <a:rPr lang="es-ES" dirty="0"/>
            </a:br>
            <a:br>
              <a:rPr lang="es-ES" dirty="0"/>
            </a:br>
            <a:r>
              <a:rPr lang="es-ES" dirty="0"/>
              <a:t>1. organización</a:t>
            </a:r>
            <a:br>
              <a:rPr lang="es-ES" dirty="0"/>
            </a:br>
            <a:r>
              <a:rPr lang="es-ES" dirty="0"/>
              <a:t>2. trabajo en equipo</a:t>
            </a:r>
            <a:br>
              <a:rPr lang="es-ES" dirty="0"/>
            </a:br>
            <a:r>
              <a:rPr lang="es-ES" dirty="0"/>
              <a:t>3. apoyo mutuo</a:t>
            </a:r>
          </a:p>
        </p:txBody>
      </p:sp>
      <p:pic>
        <p:nvPicPr>
          <p:cNvPr id="1026" name="Picture 2" descr="Claves del trabajo en equipo - ARWEB.com">
            <a:extLst>
              <a:ext uri="{FF2B5EF4-FFF2-40B4-BE49-F238E27FC236}">
                <a16:creationId xmlns:a16="http://schemas.microsoft.com/office/drawing/2014/main" id="{1FA64038-3FCA-7BFB-1C97-170572749D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84" y="1237048"/>
            <a:ext cx="5928344" cy="444625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013DE-615B-BE69-7D39-C12D5BCF3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ce beneficios de conocerse a sí mismo - Diario Masónico">
            <a:extLst>
              <a:ext uri="{FF2B5EF4-FFF2-40B4-BE49-F238E27FC236}">
                <a16:creationId xmlns:a16="http://schemas.microsoft.com/office/drawing/2014/main" id="{96C252B7-2B44-546E-13E3-0DB02006B09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2" b="10564"/>
          <a:stretch/>
        </p:blipFill>
        <p:spPr bwMode="auto">
          <a:xfrm>
            <a:off x="15" y="0"/>
            <a:ext cx="12191985" cy="457834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10BB20-33E4-0716-F72E-191A9FA6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962641" cy="13779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4400" dirty="0"/>
              <a:t>¿Qué aprendió o descubrió de si mismo durante el proyecto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E26577D-6CA5-3B95-3F40-463FB9A7E8B8}"/>
              </a:ext>
            </a:extLst>
          </p:cNvPr>
          <p:cNvSpPr txBox="1"/>
          <p:nvPr/>
        </p:nvSpPr>
        <p:spPr>
          <a:xfrm>
            <a:off x="477520" y="538480"/>
            <a:ext cx="222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1.Trabajo </a:t>
            </a:r>
            <a:r>
              <a:rPr lang="es-PA" dirty="0" err="1"/>
              <a:t>multiple</a:t>
            </a:r>
            <a:endParaRPr lang="es-PA" dirty="0"/>
          </a:p>
          <a:p>
            <a:r>
              <a:rPr lang="es-PA" dirty="0"/>
              <a:t>2. Manejo de </a:t>
            </a:r>
            <a:r>
              <a:rPr lang="es-PA" dirty="0" err="1"/>
              <a:t>exel</a:t>
            </a:r>
            <a:endParaRPr lang="es-PA" dirty="0"/>
          </a:p>
          <a:p>
            <a:r>
              <a:rPr lang="es-PA" dirty="0"/>
              <a:t>3. Conocimiento en </a:t>
            </a:r>
            <a:r>
              <a:rPr lang="es-PA" dirty="0" err="1"/>
              <a:t>analicis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67920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46F96-611D-CB44-DBA6-922B9A762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09E1-1870-F01F-876B-308FD6F6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¿Qué descubrió o aprendió del proyecto mismo?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A3C9432-6521-F429-13CB-D297AD516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7874" y="1955800"/>
            <a:ext cx="5076220" cy="3760788"/>
          </a:xfrm>
        </p:spPr>
      </p:pic>
      <p:pic>
        <p:nvPicPr>
          <p:cNvPr id="9" name="Marcador de contenido 7">
            <a:extLst>
              <a:ext uri="{FF2B5EF4-FFF2-40B4-BE49-F238E27FC236}">
                <a16:creationId xmlns:a16="http://schemas.microsoft.com/office/drawing/2014/main" id="{7C9352EF-D941-0208-7EC8-EC3FD25F7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457" y="2023408"/>
            <a:ext cx="5033927" cy="376078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EF79EBB-EB33-04A3-E1DC-7186D4B475BF}"/>
              </a:ext>
            </a:extLst>
          </p:cNvPr>
          <p:cNvSpPr txBox="1"/>
          <p:nvPr/>
        </p:nvSpPr>
        <p:spPr>
          <a:xfrm>
            <a:off x="2814320" y="5779116"/>
            <a:ext cx="662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Concluimos que no hay relación alguno para este tipo de modelo</a:t>
            </a:r>
          </a:p>
        </p:txBody>
      </p:sp>
    </p:spTree>
    <p:extLst>
      <p:ext uri="{BB962C8B-B14F-4D97-AF65-F5344CB8AC3E}">
        <p14:creationId xmlns:p14="http://schemas.microsoft.com/office/powerpoint/2010/main" val="201290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F7A01-7F75-16A4-7BF4-343C6AEE6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trozo de papel con un lápiz situado encima">
            <a:extLst>
              <a:ext uri="{FF2B5EF4-FFF2-40B4-BE49-F238E27FC236}">
                <a16:creationId xmlns:a16="http://schemas.microsoft.com/office/drawing/2014/main" id="{C84FD251-13F5-0512-1C28-D5319481D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0305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A0E3CF3-BCC4-3643-BA5A-84B62E21C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es-ES" sz="4400" dirty="0">
                <a:solidFill>
                  <a:schemeClr val="tx1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DDC014-FDED-3A26-80BE-26E5367AA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1270" y="452729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1600" dirty="0"/>
              <a:t>KANKIBE GONZALEZ</a:t>
            </a:r>
          </a:p>
        </p:txBody>
      </p:sp>
    </p:spTree>
    <p:extLst>
      <p:ext uri="{BB962C8B-B14F-4D97-AF65-F5344CB8AC3E}">
        <p14:creationId xmlns:p14="http://schemas.microsoft.com/office/powerpoint/2010/main" val="30308711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8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{C763597B-E7B3-4BD9-8E45-9E6E9B53C09B}tf22712842_win32</Template>
  <TotalTime>244</TotalTime>
  <Words>82</Words>
  <Application>Microsoft Office PowerPoint</Application>
  <PresentationFormat>Panorámica</PresentationFormat>
  <Paragraphs>17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Personalizado</vt:lpstr>
      <vt:lpstr>STORY TELLING</vt:lpstr>
      <vt:lpstr>¿Cómo fue mi experiencia en equipo?  1. organización 2. trabajo en equipo 3. apoyo mutuo</vt:lpstr>
      <vt:lpstr>¿Qué aprendió o descubrió de si mismo durante el proyecto</vt:lpstr>
      <vt:lpstr>¿Qué descubrió o aprendió del proyecto mismo?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KANKIBE GONZALEZ</dc:creator>
  <cp:lastModifiedBy>KANKIBE GONZALEZ</cp:lastModifiedBy>
  <cp:revision>2</cp:revision>
  <dcterms:created xsi:type="dcterms:W3CDTF">2024-12-10T15:26:12Z</dcterms:created>
  <dcterms:modified xsi:type="dcterms:W3CDTF">2024-12-11T04:43:46Z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