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18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79906" y="3956279"/>
            <a:ext cx="6949003" cy="161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Aleksandra Kondracka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Thomas Cherry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Xiaofei Guo</a:t>
            </a:r>
            <a:endParaRPr b="0" i="0" sz="1782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Yi Luan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Kanlin Cheng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James Steeper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TRAVEL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371600" y="2801815"/>
            <a:ext cx="9601200" cy="308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Char char="■"/>
            </a:pPr>
            <a:r>
              <a:rPr lang="en-US" sz="4400"/>
              <a:t>Business travel booking </a:t>
            </a:r>
            <a:endParaRPr sz="4400"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Char char="■"/>
            </a:pPr>
            <a:r>
              <a:rPr lang="en-US" sz="4400"/>
              <a:t>Websites</a:t>
            </a:r>
            <a:endParaRPr sz="4400"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Char char="■"/>
            </a:pPr>
            <a:r>
              <a:rPr lang="en-US" sz="4400"/>
              <a:t>Services</a:t>
            </a:r>
            <a:endParaRPr/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Char char="–"/>
            </a:pPr>
            <a:r>
              <a:rPr lang="en-US" sz="4400"/>
              <a:t>Efficiency </a:t>
            </a:r>
            <a:endParaRPr/>
          </a:p>
          <a:p>
            <a:pPr indent="-2062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62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SKILLS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■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Programming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■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Development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■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</a:t>
            </a:r>
            <a:r>
              <a:rPr lang="en-US" sz="2960"/>
              <a:t>Management</a:t>
            </a:r>
            <a:endParaRPr/>
          </a:p>
          <a:p>
            <a:pPr indent="-393700" lvl="1" marL="914400" marR="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–"/>
            </a:pPr>
            <a:r>
              <a:rPr b="0" i="1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mySQL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■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Agile Development</a:t>
            </a:r>
            <a:endParaRPr/>
          </a:p>
          <a:p>
            <a:pPr indent="-393700" lvl="1" marL="914400" marR="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–"/>
            </a:pPr>
            <a:r>
              <a:rPr b="0" i="1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Trello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■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Documentation</a:t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9608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26 at 09.11.01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00" y="292150"/>
            <a:ext cx="5432949" cy="508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6 at 08.45.52.png" id="112" name="Shape 112"/>
          <p:cNvPicPr preferRelativeResize="0"/>
          <p:nvPr/>
        </p:nvPicPr>
        <p:blipFill rotWithShape="1">
          <a:blip r:embed="rId4">
            <a:alphaModFix/>
          </a:blip>
          <a:srcRect b="0" l="0" r="1700" t="0"/>
          <a:stretch/>
        </p:blipFill>
        <p:spPr>
          <a:xfrm>
            <a:off x="6234550" y="292150"/>
            <a:ext cx="5556397" cy="5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SKILLS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■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Programming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■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Development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■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</a:t>
            </a:r>
            <a:r>
              <a:rPr lang="en-US" sz="2960"/>
              <a:t>Management</a:t>
            </a:r>
            <a:endParaRPr/>
          </a:p>
          <a:p>
            <a:pPr indent="-393700" lvl="1" marL="914400" marR="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–"/>
            </a:pPr>
            <a:r>
              <a:rPr b="0" i="1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mySQL / </a:t>
            </a:r>
            <a:r>
              <a:rPr lang="en-US" sz="2960"/>
              <a:t>NoSQL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■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Agile Development</a:t>
            </a:r>
            <a:endParaRPr/>
          </a:p>
          <a:p>
            <a:pPr indent="-393700" lvl="1" marL="914400" marR="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–"/>
            </a:pPr>
            <a:r>
              <a:rPr b="0" i="1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Trello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■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Documentation</a:t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9608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Vision 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371600" y="15674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■"/>
            </a:pPr>
            <a:r>
              <a:rPr lang="en-US" sz="2960"/>
              <a:t>Review process </a:t>
            </a:r>
            <a:endParaRPr sz="2960"/>
          </a:p>
          <a:p>
            <a:pPr indent="0" lvl="0" marL="0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  <a:p>
            <a:pPr indent="-399287" lvl="0" marL="384048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lang="en-US" sz="2960"/>
              <a:t>What could be included in the review  </a:t>
            </a:r>
            <a:endParaRPr sz="2960"/>
          </a:p>
          <a:p>
            <a:pPr indent="-378460" lvl="1" marL="914400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–"/>
            </a:pPr>
            <a:r>
              <a:rPr lang="en-US" sz="2960"/>
              <a:t>Star rating, Description, Highlight</a:t>
            </a:r>
            <a:endParaRPr sz="2960"/>
          </a:p>
          <a:p>
            <a:pPr indent="0" lvl="0" marL="0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  <a:p>
            <a:pPr indent="-399287" lvl="0" marL="384048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Char char="■"/>
            </a:pPr>
            <a:r>
              <a:rPr lang="en-US" sz="2960"/>
              <a:t>Application layout </a:t>
            </a:r>
            <a:endParaRPr sz="2960"/>
          </a:p>
          <a:p>
            <a:pPr indent="-378460" lvl="1" marL="914400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–"/>
            </a:pPr>
            <a:r>
              <a:rPr lang="en-US" sz="2960"/>
              <a:t>Consistent with current layout</a:t>
            </a:r>
            <a:endParaRPr sz="2960"/>
          </a:p>
          <a:p>
            <a:pPr indent="-378460" lvl="1" marL="914400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Char char="–"/>
            </a:pPr>
            <a:r>
              <a:rPr lang="en-US" sz="2960"/>
              <a:t>Multi-Platform (</a:t>
            </a:r>
            <a:r>
              <a:rPr lang="en-US" sz="2400"/>
              <a:t>Angular:</a:t>
            </a:r>
            <a:r>
              <a:rPr lang="en-US" sz="2960"/>
              <a:t> </a:t>
            </a:r>
            <a:r>
              <a:rPr lang="en-US" sz="2400"/>
              <a:t>Karma</a:t>
            </a:r>
            <a:r>
              <a:rPr lang="en-US" sz="2960"/>
              <a:t>)</a:t>
            </a:r>
            <a:endParaRPr sz="2960"/>
          </a:p>
          <a:p>
            <a:pPr indent="-19608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Source Sans Pro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