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4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18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79906" y="3956279"/>
            <a:ext cx="6949003" cy="161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Aleksandra Kondracka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Thomas Cherry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Xiaofei Guo</a:t>
            </a:r>
            <a:endParaRPr b="0" i="0" sz="1782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Yi Luan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Kanlin Cheng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78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James Steeper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CO-FABRICO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71600" y="2729345"/>
            <a:ext cx="9601200" cy="281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Char char="■"/>
            </a:pPr>
            <a:r>
              <a:rPr b="0" i="0" lang="en-US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Designers &amp; Manufacturers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Char char="■"/>
            </a:pPr>
            <a:r>
              <a:rPr b="0" i="0" lang="en-US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Char char="■"/>
            </a:pPr>
            <a:r>
              <a:rPr b="0" i="0" lang="en-US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Range of Sectors</a:t>
            </a:r>
            <a:endParaRPr sz="4800"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Char char="■"/>
            </a:pPr>
            <a:r>
              <a:rPr lang="en-US" sz="4800"/>
              <a:t>Web Development </a:t>
            </a:r>
            <a:endParaRPr sz="4800"/>
          </a:p>
          <a:p>
            <a:pPr indent="-2062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SKILLS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HTML, CSS, JavaScript, PHP, mySQL</a:t>
            </a:r>
            <a:endParaRPr b="0" i="0" sz="272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1" marL="914400" marR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–"/>
            </a:pPr>
            <a:r>
              <a:rPr b="0" i="1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Development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Programming 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Tools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 Development</a:t>
            </a:r>
            <a:endParaRPr/>
          </a:p>
          <a:p>
            <a:pPr indent="-393700" lvl="1" marL="914400" marR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–"/>
            </a:pPr>
            <a:r>
              <a:rPr b="0" i="1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Trello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Documentation 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Collaborative Coding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10-26 at 09.11.01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00" y="292150"/>
            <a:ext cx="5432949" cy="508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6 at 08.45.52.png" id="112" name="Shape 112"/>
          <p:cNvPicPr preferRelativeResize="0"/>
          <p:nvPr/>
        </p:nvPicPr>
        <p:blipFill rotWithShape="1">
          <a:blip r:embed="rId4">
            <a:alphaModFix/>
          </a:blip>
          <a:srcRect b="0" l="0" r="1700" t="0"/>
          <a:stretch/>
        </p:blipFill>
        <p:spPr>
          <a:xfrm>
            <a:off x="6234550" y="292150"/>
            <a:ext cx="5556397" cy="5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</a:pPr>
            <a:r>
              <a:rPr b="0" i="0" lang="en-US" sz="115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SKILLS</a:t>
            </a:r>
            <a:endParaRPr b="0" i="0" sz="115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HTML, CSS, JavaScript, PHP, mySQL</a:t>
            </a:r>
            <a:endParaRPr b="0" i="0" sz="272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1" marL="914400" marR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–"/>
            </a:pPr>
            <a:r>
              <a:rPr b="0" i="1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Development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 Programming 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Tools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Agile Development</a:t>
            </a:r>
            <a:endParaRPr/>
          </a:p>
          <a:p>
            <a:pPr indent="-393700" lvl="1" marL="914400" marR="0" rtl="0" algn="l">
              <a:lnSpc>
                <a:spcPct val="7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–"/>
            </a:pPr>
            <a:r>
              <a:rPr b="0" i="1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Trello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Documentation </a:t>
            </a:r>
            <a:endParaRPr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20"/>
              <a:buFont typeface="Source Sans Pro"/>
              <a:buChar char="■"/>
            </a:pPr>
            <a:r>
              <a:rPr b="0" i="0" lang="en-US" sz="272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Collaborative Coding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