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management for Group Project 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</a:t>
            </a:r>
            <a:r>
              <a:rPr lang="en-GB"/>
              <a:t>beginning</a:t>
            </a:r>
            <a:r>
              <a:rPr lang="en-GB"/>
              <a:t> : 29/01/18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progress on project and improvements/ changes to be made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 by end of next week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608150" y="1307850"/>
            <a:ext cx="42372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Initial meeting with group - 30/01/18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Extended group meeting - 01/02/18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More </a:t>
            </a:r>
            <a:r>
              <a:rPr lang="en-GB"/>
              <a:t>detailed</a:t>
            </a:r>
            <a:r>
              <a:rPr lang="en-GB"/>
              <a:t> scrum style planning created for week by week progress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Meetings arranged with sponsor and supervisor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05/02/18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Begin designs for website layout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Avatar design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- 06/02/18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Group meetings -  09/02/18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</a:t>
            </a:r>
            <a:r>
              <a:rPr lang="en-GB"/>
              <a:t>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Watson conversation service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12/02/18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Watson conversation.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into node.js and how to </a:t>
            </a:r>
            <a:r>
              <a:rPr lang="en-GB"/>
              <a:t>incorporate</a:t>
            </a:r>
            <a:r>
              <a:rPr lang="en-GB"/>
              <a:t> conversation into webpage chat box.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chat hints and tips to webpage to help users.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- 13/02/18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- 12/02/18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Group meetings - 15/02/18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19/02/18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- 20/02/18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jon -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Group meetings - 22/02/18			  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