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A83CDF-C636-4810-8E80-0F2D6F50EEBE}" type="datetimeFigureOut">
              <a:rPr lang="en-US" smtClean="0"/>
              <a:pPr/>
              <a:t>9/2/2024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E41713-3407-4837-9100-FAAB2DC5A69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E8C14C3-F7DC-4C64-9C9F-B43AE8601E0E}" type="datetimeFigureOut">
              <a:rPr lang="en-US" smtClean="0"/>
              <a:pPr/>
              <a:t>9/2/2024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3549F2C-C59B-4302-A6E8-17F5CA02307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E8C14C3-F7DC-4C64-9C9F-B43AE8601E0E}"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E8C14C3-F7DC-4C64-9C9F-B43AE8601E0E}"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E8C14C3-F7DC-4C64-9C9F-B43AE8601E0E}"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E8C14C3-F7DC-4C64-9C9F-B43AE8601E0E}"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E8C14C3-F7DC-4C64-9C9F-B43AE8601E0E}" type="datetimeFigureOut">
              <a:rPr lang="en-US" smtClean="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49F2C-C59B-4302-A6E8-17F5CA02307F}"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E8C14C3-F7DC-4C64-9C9F-B43AE8601E0E}" type="datetimeFigureOut">
              <a:rPr lang="en-US" smtClean="0"/>
              <a:pPr/>
              <a:t>9/2/2024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8C14C3-F7DC-4C64-9C9F-B43AE8601E0E}" type="datetimeFigureOut">
              <a:rPr lang="en-US" smtClean="0"/>
              <a:pPr/>
              <a:t>9/2/2024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549F2C-C59B-4302-A6E8-17F5CA02307F}"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8C14C3-F7DC-4C64-9C9F-B43AE8601E0E}" type="datetimeFigureOut">
              <a:rPr lang="en-US" smtClean="0"/>
              <a:pPr/>
              <a:t>9/2/2024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549F2C-C59B-4302-A6E8-17F5CA02307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2E8C14C3-F7DC-4C64-9C9F-B43AE8601E0E}" type="datetimeFigureOut">
              <a:rPr lang="en-US" smtClean="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E8C14C3-F7DC-4C64-9C9F-B43AE8601E0E}" type="datetimeFigureOut">
              <a:rPr lang="en-US" smtClean="0"/>
              <a:pPr/>
              <a:t>9/2/2024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3549F2C-C59B-4302-A6E8-17F5CA02307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E8C14C3-F7DC-4C64-9C9F-B43AE8601E0E}" type="datetimeFigureOut">
              <a:rPr lang="en-US" smtClean="0"/>
              <a:pPr/>
              <a:t>9/2/2024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3549F2C-C59B-4302-A6E8-17F5CA02307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7772400" cy="1219200"/>
          </a:xfrm>
        </p:spPr>
        <p:txBody>
          <a:bodyPr>
            <a:noAutofit/>
          </a:bodyPr>
          <a:lstStyle/>
          <a:p>
            <a:r>
              <a:rPr lang="en-IN" sz="3600" dirty="0">
                <a:solidFill>
                  <a:srgbClr val="0070C0"/>
                </a:solidFill>
                <a:latin typeface="Times New Roman" pitchFamily="18" charset="0"/>
                <a:cs typeface="Times New Roman" pitchFamily="18" charset="0"/>
              </a:rPr>
              <a:t>KANMANI </a:t>
            </a:r>
            <a:r>
              <a:rPr lang="en-US" sz="3600" dirty="0">
                <a:solidFill>
                  <a:srgbClr val="0070C0"/>
                </a:solidFill>
                <a:latin typeface="Times New Roman" pitchFamily="18" charset="0"/>
                <a:cs typeface="Times New Roman" pitchFamily="18" charset="0"/>
              </a:rPr>
              <a:t>LOGISTICS PVT LTD</a:t>
            </a:r>
          </a:p>
        </p:txBody>
      </p:sp>
      <p:sp>
        <p:nvSpPr>
          <p:cNvPr id="3" name="Subtitle 2"/>
          <p:cNvSpPr>
            <a:spLocks noGrp="1"/>
          </p:cNvSpPr>
          <p:nvPr>
            <p:ph type="subTitle" idx="1"/>
          </p:nvPr>
        </p:nvSpPr>
        <p:spPr>
          <a:xfrm>
            <a:off x="1219200" y="2667000"/>
            <a:ext cx="7239000" cy="3048000"/>
          </a:xfrm>
          <a:solidFill>
            <a:schemeClr val="bg1"/>
          </a:solidFill>
        </p:spPr>
        <p:txBody>
          <a:bodyPr>
            <a:noAutofit/>
          </a:bodyPr>
          <a:lstStyle/>
          <a:p>
            <a:pPr algn="l"/>
            <a:r>
              <a:rPr lang="en-US" sz="2800" dirty="0">
                <a:solidFill>
                  <a:schemeClr val="tx1"/>
                </a:solidFill>
                <a:latin typeface="Times New Roman" pitchFamily="18" charset="0"/>
                <a:cs typeface="Times New Roman" pitchFamily="18" charset="0"/>
              </a:rPr>
              <a:t>STUDENT </a:t>
            </a:r>
            <a:r>
              <a:rPr lang="en-IN" sz="2800" dirty="0">
                <a:solidFill>
                  <a:schemeClr val="tx1"/>
                </a:solidFill>
                <a:latin typeface="Times New Roman" pitchFamily="18" charset="0"/>
                <a:cs typeface="Times New Roman" pitchFamily="18" charset="0"/>
              </a:rPr>
              <a:t>NAME: KANMANI.R</a:t>
            </a:r>
            <a:endParaRPr lang="en-US" sz="2800" dirty="0">
              <a:solidFill>
                <a:schemeClr val="tx1"/>
              </a:solidFill>
              <a:latin typeface="Times New Roman" pitchFamily="18" charset="0"/>
              <a:cs typeface="Times New Roman" pitchFamily="18" charset="0"/>
            </a:endParaRPr>
          </a:p>
          <a:p>
            <a:pPr algn="l"/>
            <a:r>
              <a:rPr lang="en-US" sz="2800" dirty="0">
                <a:solidFill>
                  <a:schemeClr val="tx1"/>
                </a:solidFill>
                <a:latin typeface="Times New Roman" pitchFamily="18" charset="0"/>
                <a:cs typeface="Times New Roman" pitchFamily="18" charset="0"/>
              </a:rPr>
              <a:t>REGISTER NO: 312205</a:t>
            </a:r>
            <a:r>
              <a:rPr lang="en-IN" sz="2800" dirty="0">
                <a:solidFill>
                  <a:schemeClr val="tx1"/>
                </a:solidFill>
                <a:latin typeface="Times New Roman" pitchFamily="18" charset="0"/>
                <a:cs typeface="Times New Roman" pitchFamily="18" charset="0"/>
              </a:rPr>
              <a:t>583</a:t>
            </a:r>
          </a:p>
          <a:p>
            <a:pPr algn="l"/>
            <a:r>
              <a:rPr lang="en-US" sz="2800" dirty="0">
                <a:solidFill>
                  <a:schemeClr val="tx1"/>
                </a:solidFill>
                <a:latin typeface="Times New Roman" pitchFamily="18" charset="0"/>
                <a:cs typeface="Times New Roman" pitchFamily="18" charset="0"/>
              </a:rPr>
              <a:t>DEPARTMENT: B.COM (G)</a:t>
            </a:r>
          </a:p>
          <a:p>
            <a:pPr algn="l"/>
            <a:r>
              <a:rPr lang="en-US" sz="2800" dirty="0">
                <a:solidFill>
                  <a:schemeClr val="tx1"/>
                </a:solidFill>
                <a:latin typeface="Times New Roman" pitchFamily="18" charset="0"/>
                <a:cs typeface="Times New Roman" pitchFamily="18" charset="0"/>
              </a:rPr>
              <a:t>COLLEGE: SRI MUTHUKUMARAN ARTS 		AND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Logisitics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modelling</a:t>
            </a:r>
            <a:r>
              <a:rPr lang="en-US" dirty="0">
                <a:latin typeface="Times New Roman" pitchFamily="18" charset="0"/>
                <a:cs typeface="Times New Roman" pitchFamily="18" charset="0"/>
              </a:rPr>
              <a:t> is a process that uses computer system to simulate different scenarios related to transportation o goods.</a:t>
            </a:r>
          </a:p>
          <a:p>
            <a:pPr marL="624078" indent="-514350">
              <a:buFont typeface="+mj-lt"/>
              <a:buAutoNum type="arabicPeriod"/>
            </a:pPr>
            <a:r>
              <a:rPr lang="en-US" dirty="0">
                <a:latin typeface="Times New Roman" pitchFamily="18" charset="0"/>
                <a:cs typeface="Times New Roman" pitchFamily="18" charset="0"/>
              </a:rPr>
              <a:t>This helps companies gain a better understanding opportunities for cost saving and efficiency and anticipate future trends </a:t>
            </a:r>
            <a:r>
              <a:rPr lang="en-US" dirty="0" err="1">
                <a:latin typeface="Times New Roman" pitchFamily="18" charset="0"/>
                <a:cs typeface="Times New Roman" pitchFamily="18" charset="0"/>
              </a:rPr>
              <a:t>efficieny</a:t>
            </a:r>
            <a:r>
              <a:rPr lang="en-US" dirty="0">
                <a:latin typeface="Times New Roman" pitchFamily="18" charset="0"/>
                <a:cs typeface="Times New Roman" pitchFamily="18" charset="0"/>
              </a:rPr>
              <a:t> and anticipate future trends and changes.</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MODELLING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itchFamily="18" charset="0"/>
                <a:cs typeface="Times New Roman" pitchFamily="18" charset="0"/>
              </a:rPr>
              <a:t>June 2024: Net sales of Rs: 22.08 </a:t>
            </a:r>
            <a:r>
              <a:rPr lang="en-US" dirty="0" err="1">
                <a:latin typeface="Times New Roman" pitchFamily="18" charset="0"/>
                <a:cs typeface="Times New Roman" pitchFamily="18" charset="0"/>
              </a:rPr>
              <a:t>crore</a:t>
            </a:r>
            <a:r>
              <a:rPr lang="en-US" dirty="0">
                <a:latin typeface="Times New Roman" pitchFamily="18" charset="0"/>
                <a:cs typeface="Times New Roman" pitchFamily="18" charset="0"/>
              </a:rPr>
              <a:t> a 17.01% increase year over year</a:t>
            </a:r>
          </a:p>
          <a:p>
            <a:r>
              <a:rPr lang="en-US" dirty="0">
                <a:latin typeface="Times New Roman" pitchFamily="18" charset="0"/>
                <a:cs typeface="Times New Roman" pitchFamily="18" charset="0"/>
              </a:rPr>
              <a:t>March 2024: Net sales of Rs: 20.05 </a:t>
            </a:r>
            <a:r>
              <a:rPr lang="en-US" dirty="0" err="1">
                <a:latin typeface="Times New Roman" pitchFamily="18" charset="0"/>
                <a:cs typeface="Times New Roman" pitchFamily="18" charset="0"/>
              </a:rPr>
              <a:t>Crore</a:t>
            </a:r>
            <a:r>
              <a:rPr lang="en-US" dirty="0">
                <a:latin typeface="Times New Roman" pitchFamily="18" charset="0"/>
                <a:cs typeface="Times New Roman" pitchFamily="18" charset="0"/>
              </a:rPr>
              <a:t> a 6.77% decrease year over year</a:t>
            </a:r>
          </a:p>
          <a:p>
            <a:r>
              <a:rPr lang="en-US" dirty="0">
                <a:latin typeface="Times New Roman" pitchFamily="18" charset="0"/>
                <a:cs typeface="Times New Roman" pitchFamily="18" charset="0"/>
              </a:rPr>
              <a:t>December 2023: Net sales of Rs: 16.25 </a:t>
            </a:r>
            <a:r>
              <a:rPr lang="en-US" dirty="0" err="1">
                <a:latin typeface="Times New Roman" pitchFamily="18" charset="0"/>
                <a:cs typeface="Times New Roman" pitchFamily="18" charset="0"/>
              </a:rPr>
              <a:t>crore</a:t>
            </a:r>
            <a:r>
              <a:rPr lang="en-US" dirty="0">
                <a:latin typeface="Times New Roman" pitchFamily="18" charset="0"/>
                <a:cs typeface="Times New Roman" pitchFamily="18" charset="0"/>
              </a:rPr>
              <a:t>, a 25.04% decrease year over year</a:t>
            </a:r>
          </a:p>
          <a:p>
            <a:r>
              <a:rPr lang="en-US" dirty="0">
                <a:latin typeface="Times New Roman" pitchFamily="18" charset="0"/>
                <a:cs typeface="Times New Roman" pitchFamily="18" charset="0"/>
              </a:rPr>
              <a:t>September 2023: Net sales of Rs.16.46 </a:t>
            </a:r>
            <a:r>
              <a:rPr lang="en-US" dirty="0" err="1">
                <a:latin typeface="Times New Roman" pitchFamily="18" charset="0"/>
                <a:cs typeface="Times New Roman" pitchFamily="18" charset="0"/>
              </a:rPr>
              <a:t>crore</a:t>
            </a:r>
            <a:r>
              <a:rPr lang="en-US" dirty="0">
                <a:latin typeface="Times New Roman" pitchFamily="18" charset="0"/>
                <a:cs typeface="Times New Roman" pitchFamily="18" charset="0"/>
              </a:rPr>
              <a:t>, a 13.06% decrease year over year</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RESULTS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a:latin typeface="Times New Roman" pitchFamily="18" charset="0"/>
                <a:cs typeface="Times New Roman" pitchFamily="18" charset="0"/>
              </a:rPr>
              <a:t>Logistics management is a vital part of modern business operation it can help business and improve efficiency reduce costs, and enhance customer </a:t>
            </a:r>
            <a:r>
              <a:rPr lang="en-US" dirty="0" err="1">
                <a:latin typeface="Times New Roman" pitchFamily="18" charset="0"/>
                <a:cs typeface="Times New Roman" pitchFamily="18" charset="0"/>
              </a:rPr>
              <a:t>experiencce</a:t>
            </a:r>
            <a:r>
              <a:rPr lang="en-US" dirty="0">
                <a:latin typeface="Times New Roman" pitchFamily="18" charset="0"/>
                <a:cs typeface="Times New Roman" pitchFamily="18" charset="0"/>
              </a:rPr>
              <a:t> here are some logistics companies in </a:t>
            </a:r>
            <a:r>
              <a:rPr lang="en-US" dirty="0" err="1">
                <a:latin typeface="Times New Roman" pitchFamily="18" charset="0"/>
                <a:cs typeface="Times New Roman" pitchFamily="18" charset="0"/>
              </a:rPr>
              <a:t>india</a:t>
            </a:r>
            <a:endParaRPr lang="en-US" dirty="0">
              <a:latin typeface="Times New Roman" pitchFamily="18" charset="0"/>
              <a:cs typeface="Times New Roman" pitchFamily="18" charset="0"/>
            </a:endParaRPr>
          </a:p>
          <a:p>
            <a:pPr marL="624078" indent="-514350">
              <a:buFont typeface="+mj-lt"/>
              <a:buAutoNum type="arabicPeriod"/>
            </a:pPr>
            <a:r>
              <a:rPr lang="en-US" dirty="0">
                <a:latin typeface="Times New Roman" pitchFamily="18" charset="0"/>
                <a:cs typeface="Times New Roman" pitchFamily="18" charset="0"/>
              </a:rPr>
              <a:t>In conclusion logistics management is a critical component of modern business operation, and its </a:t>
            </a:r>
            <a:r>
              <a:rPr lang="en-US" dirty="0" err="1">
                <a:latin typeface="Times New Roman" pitchFamily="18" charset="0"/>
                <a:cs typeface="Times New Roman" pitchFamily="18" charset="0"/>
              </a:rPr>
              <a:t>importances</a:t>
            </a:r>
            <a:r>
              <a:rPr lang="en-US" dirty="0">
                <a:latin typeface="Times New Roman" pitchFamily="18" charset="0"/>
                <a:cs typeface="Times New Roman" pitchFamily="18" charset="0"/>
              </a:rPr>
              <a:t> cannot be overstated.</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CONCLUSION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itchFamily="18" charset="0"/>
                <a:cs typeface="Times New Roman" pitchFamily="18" charset="0"/>
              </a:rPr>
              <a:t>Employee Performance Data Analysis Using Excel</a:t>
            </a:r>
          </a:p>
          <a:p>
            <a:pPr>
              <a:buNone/>
            </a:pPr>
            <a:r>
              <a:rPr lang="en-US" dirty="0">
                <a:latin typeface="Times New Roman" pitchFamily="18" charset="0"/>
                <a:cs typeface="Times New Roman" pitchFamily="18" charset="0"/>
              </a:rPr>
              <a:t>	</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PROJECT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a:latin typeface="Times New Roman" pitchFamily="18" charset="0"/>
                <a:cs typeface="Times New Roman" pitchFamily="18" charset="0"/>
              </a:rPr>
              <a:t>Problem Statement </a:t>
            </a:r>
          </a:p>
          <a:p>
            <a:pPr marL="624078" indent="-514350">
              <a:buFont typeface="+mj-lt"/>
              <a:buAutoNum type="arabicPeriod"/>
            </a:pPr>
            <a:r>
              <a:rPr lang="en-US" dirty="0">
                <a:latin typeface="Times New Roman" pitchFamily="18" charset="0"/>
                <a:cs typeface="Times New Roman" pitchFamily="18" charset="0"/>
              </a:rPr>
              <a:t>Project overview</a:t>
            </a:r>
          </a:p>
          <a:p>
            <a:pPr marL="624078" indent="-514350">
              <a:buFont typeface="+mj-lt"/>
              <a:buAutoNum type="arabicPeriod"/>
            </a:pPr>
            <a:r>
              <a:rPr lang="en-US" dirty="0">
                <a:latin typeface="Times New Roman" pitchFamily="18" charset="0"/>
                <a:cs typeface="Times New Roman" pitchFamily="18" charset="0"/>
              </a:rPr>
              <a:t>End Users</a:t>
            </a:r>
          </a:p>
          <a:p>
            <a:pPr marL="624078" indent="-514350">
              <a:buFont typeface="+mj-lt"/>
              <a:buAutoNum type="arabicPeriod"/>
            </a:pPr>
            <a:r>
              <a:rPr lang="en-US" dirty="0">
                <a:latin typeface="Times New Roman" pitchFamily="18" charset="0"/>
                <a:cs typeface="Times New Roman" pitchFamily="18" charset="0"/>
              </a:rPr>
              <a:t>Our Solution and Proposition</a:t>
            </a:r>
          </a:p>
          <a:p>
            <a:pPr marL="624078" indent="-514350">
              <a:buFont typeface="+mj-lt"/>
              <a:buAutoNum type="arabicPeriod"/>
            </a:pPr>
            <a:r>
              <a:rPr lang="en-US" dirty="0">
                <a:latin typeface="Times New Roman" pitchFamily="18" charset="0"/>
                <a:cs typeface="Times New Roman" pitchFamily="18" charset="0"/>
              </a:rPr>
              <a:t>Dataset Description </a:t>
            </a:r>
          </a:p>
          <a:p>
            <a:pPr marL="624078" indent="-514350">
              <a:buFont typeface="+mj-lt"/>
              <a:buAutoNum type="arabicPeriod"/>
            </a:pPr>
            <a:r>
              <a:rPr lang="en-US" dirty="0" err="1">
                <a:latin typeface="Times New Roman" pitchFamily="18" charset="0"/>
                <a:cs typeface="Times New Roman" pitchFamily="18" charset="0"/>
              </a:rPr>
              <a:t>Modelling</a:t>
            </a:r>
            <a:r>
              <a:rPr lang="en-US" dirty="0">
                <a:latin typeface="Times New Roman" pitchFamily="18" charset="0"/>
                <a:cs typeface="Times New Roman" pitchFamily="18" charset="0"/>
              </a:rPr>
              <a:t> Approach</a:t>
            </a:r>
          </a:p>
          <a:p>
            <a:pPr marL="624078" indent="-514350">
              <a:buFont typeface="+mj-lt"/>
              <a:buAutoNum type="arabicPeriod"/>
            </a:pPr>
            <a:r>
              <a:rPr lang="en-US" dirty="0">
                <a:latin typeface="Times New Roman" pitchFamily="18" charset="0"/>
                <a:cs typeface="Times New Roman" pitchFamily="18" charset="0"/>
              </a:rPr>
              <a:t>Results and Discussion</a:t>
            </a:r>
          </a:p>
          <a:p>
            <a:pPr marL="624078" indent="-514350">
              <a:buFont typeface="+mj-lt"/>
              <a:buAutoNum type="arabicPeriod"/>
            </a:pPr>
            <a:r>
              <a:rPr lang="en-US" dirty="0">
                <a:latin typeface="Times New Roman" pitchFamily="18" charset="0"/>
                <a:cs typeface="Times New Roman" pitchFamily="18" charset="0"/>
              </a:rPr>
              <a:t>Conclusion </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AGENDA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624078" indent="-514350">
              <a:buFont typeface="+mj-lt"/>
              <a:buAutoNum type="arabicPeriod"/>
            </a:pPr>
            <a:r>
              <a:rPr lang="en-US" sz="2000" dirty="0">
                <a:latin typeface="Times New Roman" pitchFamily="18" charset="0"/>
                <a:cs typeface="Times New Roman" pitchFamily="18" charset="0"/>
              </a:rPr>
              <a:t>Transportation management: Inefficient transportation management.</a:t>
            </a:r>
          </a:p>
          <a:p>
            <a:pPr marL="624078" indent="-514350">
              <a:buFont typeface="+mj-lt"/>
              <a:buAutoNum type="arabicPeriod"/>
            </a:pPr>
            <a:r>
              <a:rPr lang="en-US" sz="2000" dirty="0">
                <a:latin typeface="Times New Roman" pitchFamily="18" charset="0"/>
                <a:cs typeface="Times New Roman" pitchFamily="18" charset="0"/>
              </a:rPr>
              <a:t>Inventory management issues</a:t>
            </a:r>
          </a:p>
          <a:p>
            <a:pPr marL="624078" indent="-514350">
              <a:buFont typeface="+mj-lt"/>
              <a:buAutoNum type="arabicPeriod"/>
            </a:pPr>
            <a:r>
              <a:rPr lang="en-US" sz="2000" dirty="0">
                <a:latin typeface="Times New Roman" pitchFamily="18" charset="0"/>
                <a:cs typeface="Times New Roman" pitchFamily="18" charset="0"/>
              </a:rPr>
              <a:t>Warehouse management concerns</a:t>
            </a:r>
          </a:p>
          <a:p>
            <a:pPr marL="624078" indent="-514350">
              <a:buFont typeface="+mj-lt"/>
              <a:buAutoNum type="arabicPeriod"/>
            </a:pPr>
            <a:r>
              <a:rPr lang="en-US" sz="2000" dirty="0">
                <a:latin typeface="Times New Roman" pitchFamily="18" charset="0"/>
                <a:cs typeface="Times New Roman" pitchFamily="18" charset="0"/>
              </a:rPr>
              <a:t>Order fulfillment bottlenecks</a:t>
            </a:r>
          </a:p>
          <a:p>
            <a:pPr marL="624078" indent="-514350">
              <a:buFont typeface="+mj-lt"/>
              <a:buAutoNum type="arabicPeriod"/>
            </a:pPr>
            <a:r>
              <a:rPr lang="en-US" sz="2000" dirty="0">
                <a:latin typeface="Times New Roman" pitchFamily="18" charset="0"/>
                <a:cs typeface="Times New Roman" pitchFamily="18" charset="0"/>
              </a:rPr>
              <a:t>Demands prediction</a:t>
            </a:r>
          </a:p>
          <a:p>
            <a:pPr marL="624078" indent="-514350">
              <a:buFont typeface="+mj-lt"/>
              <a:buAutoNum type="arabicPeriod"/>
            </a:pPr>
            <a:r>
              <a:rPr lang="en-US" sz="2000" dirty="0">
                <a:latin typeface="Times New Roman" pitchFamily="18" charset="0"/>
                <a:cs typeface="Times New Roman" pitchFamily="18" charset="0"/>
              </a:rPr>
              <a:t>Customers solvency</a:t>
            </a:r>
          </a:p>
          <a:p>
            <a:pPr marL="624078" indent="-514350">
              <a:buFont typeface="+mj-lt"/>
              <a:buAutoNum type="arabicPeriod"/>
            </a:pPr>
            <a:r>
              <a:rPr lang="en-US" sz="2000" dirty="0">
                <a:latin typeface="Times New Roman" pitchFamily="18" charset="0"/>
                <a:cs typeface="Times New Roman" pitchFamily="18" charset="0"/>
              </a:rPr>
              <a:t>Competition solvency</a:t>
            </a:r>
          </a:p>
          <a:p>
            <a:pPr marL="624078" indent="-514350">
              <a:buFont typeface="+mj-lt"/>
              <a:buAutoNum type="arabicPeriod"/>
            </a:pPr>
            <a:r>
              <a:rPr lang="en-US" sz="2000" dirty="0">
                <a:latin typeface="Times New Roman" pitchFamily="18" charset="0"/>
                <a:cs typeface="Times New Roman" pitchFamily="18" charset="0"/>
              </a:rPr>
              <a:t>Idle cars </a:t>
            </a:r>
          </a:p>
          <a:p>
            <a:pPr marL="624078" indent="-514350">
              <a:buFont typeface="+mj-lt"/>
              <a:buAutoNum type="arabicPeriod"/>
            </a:pPr>
            <a:r>
              <a:rPr lang="en-US" sz="2000" dirty="0">
                <a:latin typeface="Times New Roman" pitchFamily="18" charset="0"/>
                <a:cs typeface="Times New Roman" pitchFamily="18" charset="0"/>
              </a:rPr>
              <a:t>Unknown risks</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PROBLEM STATEMENT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a:latin typeface="Times New Roman" pitchFamily="18" charset="0"/>
                <a:cs typeface="Times New Roman" pitchFamily="18" charset="0"/>
              </a:rPr>
              <a:t>The overall process of managing how resources are acquired, stored and transportation to their final destination </a:t>
            </a:r>
          </a:p>
          <a:p>
            <a:pPr marL="624078" indent="-514350">
              <a:buFont typeface="+mj-lt"/>
              <a:buAutoNum type="arabicPeriod"/>
            </a:pPr>
            <a:r>
              <a:rPr lang="en-US" dirty="0">
                <a:latin typeface="Times New Roman" pitchFamily="18" charset="0"/>
                <a:cs typeface="Times New Roman" pitchFamily="18" charset="0"/>
              </a:rPr>
              <a:t>Logistics management involves identifying prospective distributors and suppliers and determining their effectiveness and accessibility. </a:t>
            </a:r>
          </a:p>
          <a:p>
            <a:pPr marL="624078" indent="-514350">
              <a:buFont typeface="+mj-lt"/>
              <a:buAutoNum type="arabicPeriod"/>
            </a:pPr>
            <a:r>
              <a:rPr lang="en-US" dirty="0">
                <a:latin typeface="Times New Roman" pitchFamily="18" charset="0"/>
                <a:cs typeface="Times New Roman" pitchFamily="18" charset="0"/>
              </a:rPr>
              <a:t>Logistics managers are referred to as logisticians .</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PROJECT OVERVIEW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a:latin typeface="Times New Roman" pitchFamily="18" charset="0"/>
                <a:cs typeface="Times New Roman" pitchFamily="18" charset="0"/>
              </a:rPr>
              <a:t> Blue Dart </a:t>
            </a:r>
          </a:p>
          <a:p>
            <a:pPr marL="624078" indent="-514350">
              <a:buFont typeface="+mj-lt"/>
              <a:buAutoNum type="arabicPeriod"/>
            </a:pPr>
            <a:r>
              <a:rPr lang="en-US" dirty="0" err="1">
                <a:latin typeface="Times New Roman" pitchFamily="18" charset="0"/>
                <a:cs typeface="Times New Roman" pitchFamily="18" charset="0"/>
              </a:rPr>
              <a:t>Ekart</a:t>
            </a:r>
            <a:r>
              <a:rPr lang="en-US" dirty="0">
                <a:latin typeface="Times New Roman" pitchFamily="18" charset="0"/>
                <a:cs typeface="Times New Roman" pitchFamily="18" charset="0"/>
              </a:rPr>
              <a:t> Logistics</a:t>
            </a:r>
          </a:p>
          <a:p>
            <a:pPr marL="624078" indent="-514350">
              <a:buFont typeface="+mj-lt"/>
              <a:buAutoNum type="arabicPeriod"/>
            </a:pPr>
            <a:r>
              <a:rPr lang="en-US" dirty="0">
                <a:latin typeface="Times New Roman" pitchFamily="18" charset="0"/>
                <a:cs typeface="Times New Roman" pitchFamily="18" charset="0"/>
              </a:rPr>
              <a:t>Gait Ltd </a:t>
            </a:r>
          </a:p>
          <a:p>
            <a:pPr marL="624078" indent="-514350">
              <a:buFont typeface="+mj-lt"/>
              <a:buAutoNum type="arabicPeriod"/>
            </a:pPr>
            <a:r>
              <a:rPr lang="en-US" dirty="0" err="1">
                <a:latin typeface="Times New Roman" pitchFamily="18" charset="0"/>
                <a:cs typeface="Times New Roman" pitchFamily="18" charset="0"/>
              </a:rPr>
              <a:t>Ecom</a:t>
            </a:r>
            <a:r>
              <a:rPr lang="en-US" dirty="0">
                <a:latin typeface="Times New Roman" pitchFamily="18" charset="0"/>
                <a:cs typeface="Times New Roman" pitchFamily="18" charset="0"/>
              </a:rPr>
              <a:t> Express</a:t>
            </a:r>
          </a:p>
          <a:p>
            <a:pPr marL="624078" indent="-514350">
              <a:buFont typeface="+mj-lt"/>
              <a:buAutoNum type="arabicPeriod"/>
            </a:pPr>
            <a:r>
              <a:rPr lang="en-US" dirty="0" err="1">
                <a:latin typeface="Times New Roman" pitchFamily="18" charset="0"/>
                <a:cs typeface="Times New Roman" pitchFamily="18" charset="0"/>
              </a:rPr>
              <a:t>Delhivery</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WHO ARE THE END USERS ?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624078" indent="-514350">
              <a:buFont typeface="+mj-lt"/>
              <a:buAutoNum type="arabicPeriod"/>
            </a:pPr>
            <a:r>
              <a:rPr lang="en-US" dirty="0"/>
              <a:t>Know your target customer understand your target customer in detail.</a:t>
            </a:r>
          </a:p>
          <a:p>
            <a:pPr marL="624078" indent="-514350">
              <a:buFont typeface="+mj-lt"/>
              <a:buAutoNum type="arabicPeriod"/>
            </a:pPr>
            <a:r>
              <a:rPr lang="en-US" dirty="0"/>
              <a:t>Understand your business your business strengths.</a:t>
            </a:r>
          </a:p>
          <a:p>
            <a:pPr marL="624078" indent="-514350">
              <a:buFont typeface="+mj-lt"/>
              <a:buAutoNum type="arabicPeriod"/>
            </a:pPr>
            <a:r>
              <a:rPr lang="en-US" dirty="0"/>
              <a:t>Explain the value explain how your product or service offer value.</a:t>
            </a:r>
          </a:p>
          <a:p>
            <a:pPr marL="624078" indent="-514350">
              <a:buFont typeface="+mj-lt"/>
              <a:buAutoNum type="arabicPeriod"/>
            </a:pPr>
            <a:r>
              <a:rPr lang="en-US" dirty="0"/>
              <a:t>Track the market monitor what competitors are doing </a:t>
            </a:r>
          </a:p>
          <a:p>
            <a:pPr marL="624078" indent="-514350">
              <a:buFont typeface="+mj-lt"/>
              <a:buAutoNum type="arabicPeriod"/>
            </a:pPr>
            <a:r>
              <a:rPr lang="en-US" dirty="0"/>
              <a:t>Quantify your value your offers </a:t>
            </a:r>
          </a:p>
          <a:p>
            <a:pPr marL="624078" indent="-514350">
              <a:buFont typeface="+mj-lt"/>
              <a:buAutoNum type="arabicPeriod"/>
            </a:pPr>
            <a:r>
              <a:rPr lang="en-US" dirty="0"/>
              <a:t>Use interactive content to promote your value proposition.</a:t>
            </a:r>
          </a:p>
        </p:txBody>
      </p:sp>
      <p:sp>
        <p:nvSpPr>
          <p:cNvPr id="3" name="Title 2"/>
          <p:cNvSpPr>
            <a:spLocks noGrp="1"/>
          </p:cNvSpPr>
          <p:nvPr>
            <p:ph type="title"/>
          </p:nvPr>
        </p:nvSpPr>
        <p:spPr/>
        <p:txBody>
          <a:bodyPr>
            <a:normAutofit fontScale="90000"/>
          </a:bodyPr>
          <a:lstStyle/>
          <a:p>
            <a:r>
              <a:rPr lang="en-US" dirty="0">
                <a:latin typeface="Times New Roman" pitchFamily="18" charset="0"/>
                <a:cs typeface="Times New Roman" pitchFamily="18" charset="0"/>
              </a:rPr>
              <a:t>OUR SOLUTION AND ITS VALUE PROPOSITION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953000"/>
          </a:xfrm>
        </p:spPr>
        <p:txBody>
          <a:bodyPr>
            <a:normAutofit fontScale="85000" lnSpcReduction="20000"/>
          </a:bodyPr>
          <a:lstStyle/>
          <a:p>
            <a:pPr marL="624078" indent="-514350">
              <a:buFont typeface="+mj-lt"/>
              <a:buAutoNum type="arabicPeriod"/>
            </a:pPr>
            <a:r>
              <a:rPr lang="en-US" dirty="0"/>
              <a:t>A logistics company dataset may include information about the content of shipment and how to delivery them to their intended destination. </a:t>
            </a:r>
          </a:p>
          <a:p>
            <a:pPr marL="624078" indent="-514350">
              <a:buFont typeface="+mj-lt"/>
              <a:buAutoNum type="arabicPeriod"/>
            </a:pPr>
            <a:r>
              <a:rPr lang="en-US" dirty="0"/>
              <a:t>It may also include information about the logistics company services which could included both international and domestics operations. </a:t>
            </a:r>
          </a:p>
          <a:p>
            <a:pPr marL="624078" indent="-514350">
              <a:buFont typeface="+mj-lt"/>
              <a:buAutoNum type="arabicPeriod"/>
            </a:pPr>
            <a:r>
              <a:rPr lang="en-US" dirty="0"/>
              <a:t>Logistics management involves many factors that affect costs, and its important to ensures that products meet customer requirements this may include integrating and export activities and other functions across different levels</a:t>
            </a:r>
          </a:p>
          <a:p>
            <a:pPr marL="624078" indent="-514350">
              <a:buFont typeface="+mj-lt"/>
              <a:buAutoNum type="arabicPeriod"/>
            </a:pPr>
            <a:r>
              <a:rPr lang="en-US" dirty="0"/>
              <a:t>Logistics companies help businesses move good 	and manage their supply chain </a:t>
            </a:r>
            <a:r>
              <a:rPr lang="en-US" dirty="0" err="1"/>
              <a:t>efficienlty</a:t>
            </a:r>
            <a:r>
              <a:rPr lang="en-US" dirty="0"/>
              <a:t> they performances tasks such as transportation management warehousing, and inventory control</a:t>
            </a:r>
          </a:p>
        </p:txBody>
      </p:sp>
      <p:sp>
        <p:nvSpPr>
          <p:cNvPr id="3" name="Title 2"/>
          <p:cNvSpPr>
            <a:spLocks noGrp="1"/>
          </p:cNvSpPr>
          <p:nvPr>
            <p:ph type="title"/>
          </p:nvPr>
        </p:nvSpPr>
        <p:spPr/>
        <p:txBody>
          <a:bodyPr>
            <a:normAutofit fontScale="90000"/>
          </a:bodyPr>
          <a:lstStyle/>
          <a:p>
            <a:r>
              <a:rPr lang="en-US" dirty="0">
                <a:latin typeface="Times New Roman" pitchFamily="18" charset="0"/>
                <a:cs typeface="Times New Roman" pitchFamily="18" charset="0"/>
              </a:rPr>
              <a:t>DATASET DESCRIPTION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5105400"/>
          </a:xfrm>
        </p:spPr>
        <p:txBody>
          <a:bodyPr>
            <a:normAutofit/>
          </a:bodyPr>
          <a:lstStyle/>
          <a:p>
            <a:pPr marL="624078" indent="-514350">
              <a:buFont typeface="+mj-lt"/>
              <a:buAutoNum type="arabicPeriod"/>
            </a:pPr>
            <a:r>
              <a:rPr lang="en-US" sz="2400" dirty="0"/>
              <a:t>WOW express is a logistics a company that </a:t>
            </a:r>
            <a:r>
              <a:rPr lang="en-US" sz="2400" dirty="0" err="1"/>
              <a:t>offeres</a:t>
            </a:r>
            <a:r>
              <a:rPr lang="en-US" sz="2400" dirty="0"/>
              <a:t> end to end solutions for e- commerce companies in </a:t>
            </a:r>
            <a:r>
              <a:rPr lang="en-US" sz="2400" dirty="0" err="1"/>
              <a:t>india</a:t>
            </a:r>
            <a:r>
              <a:rPr lang="en-US" sz="2400" dirty="0"/>
              <a:t>. They have over 100 centers in 50 cities and handle 70,000 – 75,000 shipments per day. WOW express’s services include:</a:t>
            </a:r>
          </a:p>
          <a:p>
            <a:pPr marL="624078" indent="-514350">
              <a:buFont typeface="+mj-lt"/>
              <a:buAutoNum type="arabicPeriod"/>
            </a:pPr>
            <a:r>
              <a:rPr lang="en-US" sz="2400" dirty="0"/>
              <a:t>First mile pickups</a:t>
            </a:r>
          </a:p>
          <a:p>
            <a:pPr marL="624078" indent="-514350">
              <a:buFont typeface="+mj-lt"/>
              <a:buAutoNum type="arabicPeriod"/>
            </a:pPr>
            <a:r>
              <a:rPr lang="en-US" sz="2400" dirty="0"/>
              <a:t>Intra and intercity movement </a:t>
            </a:r>
          </a:p>
          <a:p>
            <a:pPr marL="624078" indent="-514350">
              <a:buFont typeface="+mj-lt"/>
              <a:buAutoNum type="arabicPeriod"/>
            </a:pPr>
            <a:r>
              <a:rPr lang="en-US" sz="2400" dirty="0"/>
              <a:t>Last mile deliveries</a:t>
            </a:r>
          </a:p>
          <a:p>
            <a:pPr marL="624078" indent="-514350">
              <a:buFont typeface="+mj-lt"/>
              <a:buAutoNum type="arabicPeriod"/>
            </a:pPr>
            <a:r>
              <a:rPr lang="en-US" sz="2400" dirty="0"/>
              <a:t>Cash on delivery</a:t>
            </a:r>
          </a:p>
          <a:p>
            <a:pPr marL="624078" indent="-514350">
              <a:buFont typeface="+mj-lt"/>
              <a:buAutoNum type="arabicPeriod"/>
            </a:pPr>
            <a:r>
              <a:rPr lang="en-US" sz="2400" dirty="0"/>
              <a:t>Digital payment collection</a:t>
            </a:r>
          </a:p>
          <a:p>
            <a:pPr marL="624078" indent="-514350">
              <a:buFont typeface="+mj-lt"/>
              <a:buAutoNum type="arabicPeriod"/>
            </a:pPr>
            <a:r>
              <a:rPr lang="en-US" sz="2400" dirty="0"/>
              <a:t>Real time visibility and updates</a:t>
            </a:r>
          </a:p>
          <a:p>
            <a:pPr marL="624078" indent="-514350">
              <a:buFont typeface="+mj-lt"/>
              <a:buAutoNum type="arabicPeriod"/>
            </a:pPr>
            <a:endParaRPr lang="en-US" sz="2400" dirty="0"/>
          </a:p>
          <a:p>
            <a:pPr marL="624078" indent="-514350">
              <a:buFont typeface="+mj-lt"/>
              <a:buAutoNum type="arabicPeriod"/>
            </a:pPr>
            <a:endParaRPr lang="en-US" sz="2400" dirty="0"/>
          </a:p>
        </p:txBody>
      </p:sp>
      <p:sp>
        <p:nvSpPr>
          <p:cNvPr id="3" name="Title 2"/>
          <p:cNvSpPr>
            <a:spLocks noGrp="1"/>
          </p:cNvSpPr>
          <p:nvPr>
            <p:ph type="title"/>
          </p:nvPr>
        </p:nvSpPr>
        <p:spPr/>
        <p:txBody>
          <a:bodyPr>
            <a:normAutofit fontScale="90000"/>
          </a:bodyPr>
          <a:lstStyle/>
          <a:p>
            <a:r>
              <a:rPr lang="en-US" dirty="0">
                <a:latin typeface="Times New Roman" pitchFamily="18" charset="0"/>
                <a:cs typeface="Times New Roman" pitchFamily="18" charset="0"/>
              </a:rPr>
              <a:t>THE “WOW” IN OUR SOLUTION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154</TotalTime>
  <Words>513</Words>
  <Application>Microsoft Office PowerPoint</Application>
  <PresentationFormat>On-screen Show (4:3)</PresentationFormat>
  <Paragraphs>68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KANMANI LOGISTICS PVT LTD</vt:lpstr>
      <vt:lpstr>PROJECT TITLE</vt:lpstr>
      <vt:lpstr>AGENDA</vt:lpstr>
      <vt:lpstr>PROBLEM STATEMENT</vt:lpstr>
      <vt:lpstr>PROJECT OVERVIEW</vt:lpstr>
      <vt:lpstr>WHO ARE THE END USERS ? </vt:lpstr>
      <vt:lpstr>OUR SOLUTION AND ITS VALUE PROPOSITION</vt:lpstr>
      <vt:lpstr>DATASET DESCRIPTION  </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R.K.M LOGISTICS PVT LTD</dc:title>
  <dc:creator>HOME</dc:creator>
  <cp:lastModifiedBy>kannuravi2004@gmail.com</cp:lastModifiedBy>
  <cp:revision>18</cp:revision>
  <dcterms:created xsi:type="dcterms:W3CDTF">2024-08-29T06:37:30Z</dcterms:created>
  <dcterms:modified xsi:type="dcterms:W3CDTF">2024-09-02T08:08:05Z</dcterms:modified>
</cp:coreProperties>
</file>