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5" r:id="rId8"/>
    <p:sldId id="261" r:id="rId9"/>
    <p:sldId id="262" r:id="rId10"/>
    <p:sldId id="266" r:id="rId11"/>
    <p:sldId id="267" r:id="rId12"/>
    <p:sldId id="270"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3404-7989-7460-0529-E7DD5A5980D8}"/>
              </a:ext>
            </a:extLst>
          </p:cNvPr>
          <p:cNvSpPr>
            <a:spLocks noGrp="1"/>
          </p:cNvSpPr>
          <p:nvPr>
            <p:ph type="ctrTitle"/>
          </p:nvPr>
        </p:nvSpPr>
        <p:spPr>
          <a:xfrm>
            <a:off x="2588020" y="2779947"/>
            <a:ext cx="8791575" cy="2387600"/>
          </a:xfrm>
        </p:spPr>
        <p:txBody>
          <a:bodyPr>
            <a:normAutofit fontScale="90000"/>
          </a:bodyPr>
          <a:lstStyle/>
          <a:p>
            <a:r>
              <a:rPr lang="en-IN" dirty="0"/>
              <a:t>Name :</a:t>
            </a:r>
            <a:r>
              <a:rPr lang="en-IN" dirty="0" err="1">
                <a:solidFill>
                  <a:schemeClr val="bg1"/>
                </a:solidFill>
              </a:rPr>
              <a:t>s.kanmani</a:t>
            </a:r>
            <a:br>
              <a:rPr lang="en-IN" dirty="0">
                <a:solidFill>
                  <a:schemeClr val="bg1"/>
                </a:solidFill>
              </a:rPr>
            </a:br>
            <a:r>
              <a:rPr lang="en-IN" dirty="0"/>
              <a:t>college</a:t>
            </a:r>
            <a:br>
              <a:rPr lang="en-IN" dirty="0"/>
            </a:br>
            <a:r>
              <a:rPr lang="en-IN" dirty="0"/>
              <a:t>. Code:</a:t>
            </a:r>
            <a:r>
              <a:rPr lang="en-IN" dirty="0">
                <a:solidFill>
                  <a:schemeClr val="bg1"/>
                </a:solidFill>
              </a:rPr>
              <a:t>6202</a:t>
            </a:r>
            <a:br>
              <a:rPr lang="en-IN" dirty="0">
                <a:solidFill>
                  <a:schemeClr val="bg1"/>
                </a:solidFill>
              </a:rPr>
            </a:br>
            <a:r>
              <a:rPr lang="en-IN" dirty="0" err="1"/>
              <a:t>Reg</a:t>
            </a:r>
            <a:r>
              <a:rPr lang="en-IN" dirty="0"/>
              <a:t> No:</a:t>
            </a:r>
            <a:r>
              <a:rPr lang="en-IN" dirty="0">
                <a:solidFill>
                  <a:schemeClr val="bg1"/>
                </a:solidFill>
              </a:rPr>
              <a:t>620221104013</a:t>
            </a:r>
            <a:endParaRPr lang="en-US" dirty="0"/>
          </a:p>
        </p:txBody>
      </p:sp>
      <p:sp>
        <p:nvSpPr>
          <p:cNvPr id="3" name="Subtitle 2">
            <a:extLst>
              <a:ext uri="{FF2B5EF4-FFF2-40B4-BE49-F238E27FC236}">
                <a16:creationId xmlns:a16="http://schemas.microsoft.com/office/drawing/2014/main" id="{BCF7C867-607F-3766-A9DB-71FDCF695228}"/>
              </a:ext>
            </a:extLst>
          </p:cNvPr>
          <p:cNvSpPr>
            <a:spLocks noGrp="1"/>
          </p:cNvSpPr>
          <p:nvPr>
            <p:ph type="subTitle" idx="1"/>
          </p:nvPr>
        </p:nvSpPr>
        <p:spPr>
          <a:xfrm>
            <a:off x="1995023" y="471019"/>
            <a:ext cx="8791575" cy="1655762"/>
          </a:xfrm>
        </p:spPr>
        <p:txBody>
          <a:bodyPr/>
          <a:lstStyle/>
          <a:p>
            <a:r>
              <a:rPr lang="en-IN" dirty="0"/>
              <a:t>  </a:t>
            </a:r>
            <a:r>
              <a:rPr lang="en-IN" dirty="0">
                <a:solidFill>
                  <a:schemeClr val="accent4"/>
                </a:solidFill>
              </a:rPr>
              <a:t>                   </a:t>
            </a:r>
          </a:p>
          <a:p>
            <a:pPr marL="457200" indent="-457200">
              <a:buFont typeface="Arial" panose="020B0604020202020204" pitchFamily="34" charset="0"/>
              <a:buChar char="•"/>
            </a:pPr>
            <a:r>
              <a:rPr lang="en-IN" dirty="0">
                <a:solidFill>
                  <a:schemeClr val="accent4"/>
                </a:solidFill>
              </a:rPr>
              <a:t>                              </a:t>
            </a:r>
            <a:r>
              <a:rPr lang="en-IN" b="1" i="1" dirty="0">
                <a:solidFill>
                  <a:schemeClr val="accent4"/>
                </a:solidFill>
              </a:rPr>
              <a:t>Building bus reservation system </a:t>
            </a:r>
            <a:endParaRPr lang="en-US" dirty="0"/>
          </a:p>
        </p:txBody>
      </p:sp>
    </p:spTree>
    <p:extLst>
      <p:ext uri="{BB962C8B-B14F-4D97-AF65-F5344CB8AC3E}">
        <p14:creationId xmlns:p14="http://schemas.microsoft.com/office/powerpoint/2010/main" val="199827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400E-1044-7920-2EFD-C6F511E665D5}"/>
              </a:ext>
            </a:extLst>
          </p:cNvPr>
          <p:cNvSpPr>
            <a:spLocks noGrp="1"/>
          </p:cNvSpPr>
          <p:nvPr>
            <p:ph type="title"/>
          </p:nvPr>
        </p:nvSpPr>
        <p:spPr/>
        <p:txBody>
          <a:bodyPr/>
          <a:lstStyle/>
          <a:p>
            <a:r>
              <a:rPr lang="en-IN" dirty="0"/>
              <a:t>                                  </a:t>
            </a:r>
            <a:r>
              <a:rPr lang="en-IN" dirty="0">
                <a:solidFill>
                  <a:schemeClr val="accent3">
                    <a:lumMod val="75000"/>
                  </a:schemeClr>
                </a:solidFill>
              </a:rPr>
              <a:t>Result </a:t>
            </a:r>
            <a:endParaRPr lang="en-US" dirty="0"/>
          </a:p>
        </p:txBody>
      </p:sp>
      <p:sp>
        <p:nvSpPr>
          <p:cNvPr id="3" name="Content Placeholder 2">
            <a:extLst>
              <a:ext uri="{FF2B5EF4-FFF2-40B4-BE49-F238E27FC236}">
                <a16:creationId xmlns:a16="http://schemas.microsoft.com/office/drawing/2014/main" id="{2C7D1C56-BF25-7F65-BD09-8BD952B66012}"/>
              </a:ext>
            </a:extLst>
          </p:cNvPr>
          <p:cNvSpPr>
            <a:spLocks noGrp="1"/>
          </p:cNvSpPr>
          <p:nvPr>
            <p:ph idx="1"/>
          </p:nvPr>
        </p:nvSpPr>
        <p:spPr/>
        <p:txBody>
          <a:bodyPr>
            <a:normAutofit fontScale="92500" lnSpcReduction="10000"/>
          </a:bodyPr>
          <a:lstStyle/>
          <a:p>
            <a:r>
              <a:rPr lang="en-IN" dirty="0">
                <a:solidFill>
                  <a:schemeClr val="bg1"/>
                </a:solidFill>
              </a:rPr>
              <a:t>Bus Reservation System is a tool that allows users to book tickets for their journey in advance</a:t>
            </a:r>
          </a:p>
          <a:p>
            <a:r>
              <a:rPr lang="en-IN" dirty="0">
                <a:solidFill>
                  <a:schemeClr val="bg1"/>
                </a:solidFill>
              </a:rPr>
              <a:t>This article aims at building a rudimentary Bus Reservation System. </a:t>
            </a:r>
          </a:p>
          <a:p>
            <a:r>
              <a:rPr lang="en-IN" dirty="0">
                <a:solidFill>
                  <a:schemeClr val="bg1"/>
                </a:solidFill>
              </a:rPr>
              <a:t>State Express Transport Corporation </a:t>
            </a:r>
            <a:r>
              <a:rPr lang="en-IN" dirty="0" err="1">
                <a:solidFill>
                  <a:schemeClr val="bg1"/>
                </a:solidFill>
              </a:rPr>
              <a:t>Tamilnadu</a:t>
            </a:r>
            <a:r>
              <a:rPr lang="en-IN" dirty="0">
                <a:solidFill>
                  <a:schemeClr val="bg1"/>
                </a:solidFill>
              </a:rPr>
              <a:t> Limited operates long distance Express Services throughout the State of </a:t>
            </a:r>
            <a:r>
              <a:rPr lang="en-IN" dirty="0" err="1">
                <a:solidFill>
                  <a:schemeClr val="bg1"/>
                </a:solidFill>
              </a:rPr>
              <a:t>Tamilnadu</a:t>
            </a:r>
            <a:r>
              <a:rPr lang="en-IN" dirty="0">
                <a:solidFill>
                  <a:schemeClr val="bg1"/>
                </a:solidFill>
              </a:rPr>
              <a:t> linking all important capital cities, historical, religious and commercial places  </a:t>
            </a:r>
          </a:p>
          <a:p>
            <a:r>
              <a:rPr lang="en-IN" dirty="0">
                <a:solidFill>
                  <a:schemeClr val="bg1"/>
                </a:solidFill>
              </a:rPr>
              <a:t>It enables an organization to identify cost saving opportunities and optimize their procurement spend</a:t>
            </a:r>
            <a:endParaRPr lang="en-US" dirty="0">
              <a:solidFill>
                <a:schemeClr val="bg1"/>
              </a:solidFill>
            </a:endParaRPr>
          </a:p>
        </p:txBody>
      </p:sp>
    </p:spTree>
    <p:extLst>
      <p:ext uri="{BB962C8B-B14F-4D97-AF65-F5344CB8AC3E}">
        <p14:creationId xmlns:p14="http://schemas.microsoft.com/office/powerpoint/2010/main" val="13280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9148-2E24-D108-AACD-B06FF11FC73C}"/>
              </a:ext>
            </a:extLst>
          </p:cNvPr>
          <p:cNvSpPr>
            <a:spLocks noGrp="1"/>
          </p:cNvSpPr>
          <p:nvPr>
            <p:ph type="title"/>
          </p:nvPr>
        </p:nvSpPr>
        <p:spPr/>
        <p:txBody>
          <a:bodyPr/>
          <a:lstStyle/>
          <a:p>
            <a:r>
              <a:rPr lang="en-IN" dirty="0">
                <a:solidFill>
                  <a:schemeClr val="accent3">
                    <a:lumMod val="75000"/>
                  </a:schemeClr>
                </a:solidFill>
              </a:rPr>
              <a:t>          Screenshot </a:t>
            </a:r>
            <a:endParaRPr lang="en-US" dirty="0">
              <a:solidFill>
                <a:schemeClr val="accent3">
                  <a:lumMod val="75000"/>
                </a:schemeClr>
              </a:solidFill>
            </a:endParaRPr>
          </a:p>
        </p:txBody>
      </p:sp>
      <p:pic>
        <p:nvPicPr>
          <p:cNvPr id="4" name="Content Placeholder 3">
            <a:extLst>
              <a:ext uri="{FF2B5EF4-FFF2-40B4-BE49-F238E27FC236}">
                <a16:creationId xmlns:a16="http://schemas.microsoft.com/office/drawing/2014/main" id="{2C05A9E9-204C-3BCE-4C21-8C0CF8C2B263}"/>
              </a:ext>
            </a:extLst>
          </p:cNvPr>
          <p:cNvPicPr>
            <a:picLocks noGrp="1" noChangeAspect="1"/>
          </p:cNvPicPr>
          <p:nvPr>
            <p:ph idx="1"/>
          </p:nvPr>
        </p:nvPicPr>
        <p:blipFill>
          <a:blip r:embed="rId2"/>
          <a:stretch>
            <a:fillRect/>
          </a:stretch>
        </p:blipFill>
        <p:spPr>
          <a:xfrm>
            <a:off x="2739642" y="2097088"/>
            <a:ext cx="7044794" cy="4639348"/>
          </a:xfrm>
        </p:spPr>
      </p:pic>
    </p:spTree>
    <p:extLst>
      <p:ext uri="{BB962C8B-B14F-4D97-AF65-F5344CB8AC3E}">
        <p14:creationId xmlns:p14="http://schemas.microsoft.com/office/powerpoint/2010/main" val="301125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7444-8795-7EA4-6C79-0D69B746ECE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AED33C2-4BBE-50EF-79C9-BADAE1B102D8}"/>
              </a:ext>
            </a:extLst>
          </p:cNvPr>
          <p:cNvPicPr>
            <a:picLocks noGrp="1" noChangeAspect="1"/>
          </p:cNvPicPr>
          <p:nvPr>
            <p:ph idx="1"/>
          </p:nvPr>
        </p:nvPicPr>
        <p:blipFill>
          <a:blip r:embed="rId2"/>
          <a:stretch>
            <a:fillRect/>
          </a:stretch>
        </p:blipFill>
        <p:spPr>
          <a:xfrm>
            <a:off x="747175" y="0"/>
            <a:ext cx="10069074" cy="6724576"/>
          </a:xfrm>
        </p:spPr>
      </p:pic>
    </p:spTree>
    <p:extLst>
      <p:ext uri="{BB962C8B-B14F-4D97-AF65-F5344CB8AC3E}">
        <p14:creationId xmlns:p14="http://schemas.microsoft.com/office/powerpoint/2010/main" val="42879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6271-70B8-0661-A7AA-A2E57BA7B4A5}"/>
              </a:ext>
            </a:extLst>
          </p:cNvPr>
          <p:cNvSpPr>
            <a:spLocks noGrp="1"/>
          </p:cNvSpPr>
          <p:nvPr>
            <p:ph type="title"/>
          </p:nvPr>
        </p:nvSpPr>
        <p:spPr/>
        <p:txBody>
          <a:bodyPr/>
          <a:lstStyle/>
          <a:p>
            <a:r>
              <a:rPr lang="en-IN" dirty="0"/>
              <a:t>.</a:t>
            </a:r>
            <a:endParaRPr lang="en-US" dirty="0"/>
          </a:p>
        </p:txBody>
      </p:sp>
      <p:pic>
        <p:nvPicPr>
          <p:cNvPr id="4" name="Content Placeholder 3">
            <a:extLst>
              <a:ext uri="{FF2B5EF4-FFF2-40B4-BE49-F238E27FC236}">
                <a16:creationId xmlns:a16="http://schemas.microsoft.com/office/drawing/2014/main" id="{D6620B74-B5DE-3F09-9A40-E0AE225E1329}"/>
              </a:ext>
            </a:extLst>
          </p:cNvPr>
          <p:cNvPicPr>
            <a:picLocks noGrp="1" noChangeAspect="1"/>
          </p:cNvPicPr>
          <p:nvPr>
            <p:ph idx="1"/>
          </p:nvPr>
        </p:nvPicPr>
        <p:blipFill>
          <a:blip r:embed="rId2"/>
          <a:stretch>
            <a:fillRect/>
          </a:stretch>
        </p:blipFill>
        <p:spPr>
          <a:xfrm>
            <a:off x="3380079" y="190417"/>
            <a:ext cx="5941820" cy="6498579"/>
          </a:xfrm>
        </p:spPr>
      </p:pic>
    </p:spTree>
    <p:extLst>
      <p:ext uri="{BB962C8B-B14F-4D97-AF65-F5344CB8AC3E}">
        <p14:creationId xmlns:p14="http://schemas.microsoft.com/office/powerpoint/2010/main" val="96405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B090-1743-E0F0-6096-27A48F96C406}"/>
              </a:ext>
            </a:extLst>
          </p:cNvPr>
          <p:cNvSpPr>
            <a:spLocks noGrp="1"/>
          </p:cNvSpPr>
          <p:nvPr>
            <p:ph type="title"/>
          </p:nvPr>
        </p:nvSpPr>
        <p:spPr/>
        <p:txBody>
          <a:bodyPr/>
          <a:lstStyle/>
          <a:p>
            <a:r>
              <a:rPr lang="en-IN">
                <a:solidFill>
                  <a:schemeClr val="accent3">
                    <a:lumMod val="75000"/>
                  </a:schemeClr>
                </a:solidFill>
              </a:rPr>
              <a:t>          Future enhancement </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CE10E02D-E05A-2D5F-53C1-D95D06FC79B4}"/>
              </a:ext>
            </a:extLst>
          </p:cNvPr>
          <p:cNvSpPr>
            <a:spLocks noGrp="1"/>
          </p:cNvSpPr>
          <p:nvPr>
            <p:ph idx="1"/>
          </p:nvPr>
        </p:nvSpPr>
        <p:spPr/>
        <p:txBody>
          <a:bodyPr>
            <a:normAutofit fontScale="92500" lnSpcReduction="10000"/>
          </a:bodyPr>
          <a:lstStyle/>
          <a:p>
            <a:r>
              <a:rPr lang="en-IN" dirty="0">
                <a:solidFill>
                  <a:schemeClr val="bg1"/>
                </a:solidFill>
              </a:rPr>
              <a:t>This system would also aid the owner in managing the coaches, staff, clients, services, and other aspects of the business.</a:t>
            </a:r>
          </a:p>
          <a:p>
            <a:r>
              <a:rPr lang="en-IN" dirty="0">
                <a:solidFill>
                  <a:schemeClr val="bg1"/>
                </a:solidFill>
              </a:rPr>
              <a:t>The Bus Reservation System will improve the efficiency, convenience, and comfort of the reservation process.</a:t>
            </a:r>
          </a:p>
          <a:p>
            <a:r>
              <a:rPr lang="en-IN" dirty="0">
                <a:solidFill>
                  <a:schemeClr val="bg1"/>
                </a:solidFill>
              </a:rPr>
              <a:t>Due to the flexibility and convenience, it provides to clients, software for bus ticket sales is growing in popularity.</a:t>
            </a:r>
          </a:p>
          <a:p>
            <a:r>
              <a:rPr lang="en-IN" dirty="0">
                <a:solidFill>
                  <a:schemeClr val="bg1"/>
                </a:solidFill>
              </a:rPr>
              <a:t>We provide enterprise-level travel and transportation app development services at </a:t>
            </a:r>
            <a:r>
              <a:rPr lang="en-IN" dirty="0" err="1">
                <a:solidFill>
                  <a:schemeClr val="bg1"/>
                </a:solidFill>
              </a:rPr>
              <a:t>OneClick</a:t>
            </a:r>
            <a:r>
              <a:rPr lang="en-IN"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3213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419D-DE56-D376-0F28-C6D1E59DA7CC}"/>
              </a:ext>
            </a:extLst>
          </p:cNvPr>
          <p:cNvSpPr>
            <a:spLocks noGrp="1"/>
          </p:cNvSpPr>
          <p:nvPr>
            <p:ph type="title"/>
          </p:nvPr>
        </p:nvSpPr>
        <p:spPr/>
        <p:txBody>
          <a:bodyPr/>
          <a:lstStyle/>
          <a:p>
            <a:r>
              <a:rPr lang="en-IN" dirty="0">
                <a:solidFill>
                  <a:schemeClr val="accent3">
                    <a:lumMod val="75000"/>
                  </a:schemeClr>
                </a:solidFill>
              </a:rPr>
              <a:t>         Conclusion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949AAD73-A08C-7790-5DFC-E5FB55EB9B1C}"/>
              </a:ext>
            </a:extLst>
          </p:cNvPr>
          <p:cNvSpPr>
            <a:spLocks noGrp="1"/>
          </p:cNvSpPr>
          <p:nvPr>
            <p:ph idx="1"/>
          </p:nvPr>
        </p:nvSpPr>
        <p:spPr/>
        <p:txBody>
          <a:bodyPr>
            <a:normAutofit fontScale="85000" lnSpcReduction="10000"/>
          </a:bodyPr>
          <a:lstStyle/>
          <a:p>
            <a:r>
              <a:rPr lang="en-IN" dirty="0">
                <a:solidFill>
                  <a:schemeClr val="bg1"/>
                </a:solidFill>
              </a:rPr>
              <a:t>Reiterate your supporting points: remind readers of your evidence or arguments.</a:t>
            </a:r>
          </a:p>
          <a:p>
            <a:r>
              <a:rPr lang="en-IN" dirty="0">
                <a:solidFill>
                  <a:schemeClr val="bg1"/>
                </a:solidFill>
              </a:rPr>
              <a:t>The phrase jump to conclusions means “to come to a judgment without enough evidence.</a:t>
            </a:r>
          </a:p>
          <a:p>
            <a:r>
              <a:rPr lang="en-IN" dirty="0">
                <a:solidFill>
                  <a:schemeClr val="bg1"/>
                </a:solidFill>
              </a:rPr>
              <a:t>It is also your opportunity to make a good final impression and to end on a positive note</a:t>
            </a:r>
          </a:p>
          <a:p>
            <a:r>
              <a:rPr lang="en-IN" dirty="0">
                <a:solidFill>
                  <a:schemeClr val="bg1"/>
                </a:solidFill>
              </a:rPr>
              <a:t>Concluding sentence is the last sentence of a paragraph. It should firmly close your paragraph or argument. </a:t>
            </a:r>
          </a:p>
          <a:p>
            <a:r>
              <a:rPr lang="en-IN" dirty="0">
                <a:solidFill>
                  <a:schemeClr val="bg1"/>
                </a:solidFill>
              </a:rPr>
              <a:t>The phrase jump to conclusions means “to come to a judgment without enough evidence.”</a:t>
            </a:r>
          </a:p>
          <a:p>
            <a:r>
              <a:rPr lang="en-IN" dirty="0">
                <a:solidFill>
                  <a:schemeClr val="bg1"/>
                </a:solidFill>
              </a:rPr>
              <a:t>Restate your thesis: remind readers of your main point.</a:t>
            </a:r>
            <a:endParaRPr lang="en-US" dirty="0">
              <a:solidFill>
                <a:schemeClr val="bg1"/>
              </a:solidFill>
            </a:endParaRPr>
          </a:p>
        </p:txBody>
      </p:sp>
    </p:spTree>
    <p:extLst>
      <p:ext uri="{BB962C8B-B14F-4D97-AF65-F5344CB8AC3E}">
        <p14:creationId xmlns:p14="http://schemas.microsoft.com/office/powerpoint/2010/main" val="294583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90B-ACA9-5E81-04C8-41A840B6EF94}"/>
              </a:ext>
            </a:extLst>
          </p:cNvPr>
          <p:cNvSpPr>
            <a:spLocks noGrp="1"/>
          </p:cNvSpPr>
          <p:nvPr>
            <p:ph type="title"/>
          </p:nvPr>
        </p:nvSpPr>
        <p:spPr/>
        <p:txBody>
          <a:bodyPr/>
          <a:lstStyle/>
          <a:p>
            <a:r>
              <a:rPr lang="en-IN" dirty="0"/>
              <a:t>.</a:t>
            </a:r>
            <a:endParaRPr lang="en-US" dirty="0"/>
          </a:p>
        </p:txBody>
      </p:sp>
      <p:sp>
        <p:nvSpPr>
          <p:cNvPr id="3" name="Content Placeholder 2">
            <a:extLst>
              <a:ext uri="{FF2B5EF4-FFF2-40B4-BE49-F238E27FC236}">
                <a16:creationId xmlns:a16="http://schemas.microsoft.com/office/drawing/2014/main" id="{11FC2F70-1C9A-5DEA-38CC-4456CC32583E}"/>
              </a:ext>
            </a:extLst>
          </p:cNvPr>
          <p:cNvSpPr>
            <a:spLocks noGrp="1"/>
          </p:cNvSpPr>
          <p:nvPr>
            <p:ph idx="1"/>
          </p:nvPr>
        </p:nvSpPr>
        <p:spPr/>
        <p:txBody>
          <a:bodyPr/>
          <a:lstStyle/>
          <a:p>
            <a:r>
              <a:rPr lang="en-IN" dirty="0"/>
              <a:t>                                              </a:t>
            </a:r>
            <a:r>
              <a:rPr lang="en-IN" b="1" dirty="0">
                <a:solidFill>
                  <a:schemeClr val="accent3">
                    <a:lumMod val="75000"/>
                  </a:schemeClr>
                </a:solidFill>
              </a:rPr>
              <a:t>Thank You </a:t>
            </a:r>
            <a:endParaRPr lang="en-US" dirty="0"/>
          </a:p>
        </p:txBody>
      </p:sp>
    </p:spTree>
    <p:extLst>
      <p:ext uri="{BB962C8B-B14F-4D97-AF65-F5344CB8AC3E}">
        <p14:creationId xmlns:p14="http://schemas.microsoft.com/office/powerpoint/2010/main" val="7805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F405-627C-4827-A172-E41338357EDD}"/>
              </a:ext>
            </a:extLst>
          </p:cNvPr>
          <p:cNvSpPr>
            <a:spLocks noGrp="1"/>
          </p:cNvSpPr>
          <p:nvPr>
            <p:ph type="title"/>
          </p:nvPr>
        </p:nvSpPr>
        <p:spPr/>
        <p:txBody>
          <a:bodyPr/>
          <a:lstStyle/>
          <a:p>
            <a:r>
              <a:rPr lang="en-IN" dirty="0">
                <a:solidFill>
                  <a:schemeClr val="accent3">
                    <a:lumMod val="75000"/>
                  </a:schemeClr>
                </a:solidFill>
              </a:rPr>
              <a:t>          Abstract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A12C16F8-214B-4AF8-125D-C7E6E0A5F27F}"/>
              </a:ext>
            </a:extLst>
          </p:cNvPr>
          <p:cNvSpPr>
            <a:spLocks noGrp="1"/>
          </p:cNvSpPr>
          <p:nvPr>
            <p:ph idx="1"/>
          </p:nvPr>
        </p:nvSpPr>
        <p:spPr/>
        <p:txBody>
          <a:bodyPr/>
          <a:lstStyle/>
          <a:p>
            <a:r>
              <a:rPr lang="en-IN" dirty="0">
                <a:solidFill>
                  <a:schemeClr val="bg1"/>
                </a:solidFill>
              </a:rPr>
              <a:t>Makes no judgments about the work, nor does it provide results or conclusions of the research. </a:t>
            </a:r>
          </a:p>
          <a:p>
            <a:r>
              <a:rPr lang="en-IN" dirty="0">
                <a:solidFill>
                  <a:schemeClr val="bg1"/>
                </a:solidFill>
              </a:rPr>
              <a:t>Some researchers consider it an outline of the work, rather than a summary.</a:t>
            </a:r>
          </a:p>
          <a:p>
            <a:r>
              <a:rPr lang="en-IN" dirty="0">
                <a:solidFill>
                  <a:schemeClr val="bg1"/>
                </a:solidFill>
              </a:rPr>
              <a:t>A highlight abstract is specifically written to attract the reader’s attention to the study.</a:t>
            </a:r>
          </a:p>
          <a:p>
            <a:r>
              <a:rPr lang="en-IN" dirty="0">
                <a:solidFill>
                  <a:schemeClr val="bg1"/>
                </a:solidFill>
              </a:rPr>
              <a:t>That is, the researcher presents and explains all the main arguments and the important results and evidence in the paper. </a:t>
            </a:r>
            <a:endParaRPr lang="en-US" dirty="0">
              <a:solidFill>
                <a:schemeClr val="bg1"/>
              </a:solidFill>
            </a:endParaRPr>
          </a:p>
        </p:txBody>
      </p:sp>
    </p:spTree>
    <p:extLst>
      <p:ext uri="{BB962C8B-B14F-4D97-AF65-F5344CB8AC3E}">
        <p14:creationId xmlns:p14="http://schemas.microsoft.com/office/powerpoint/2010/main" val="106881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4FE-2771-69FB-9CAA-BF9277D7B7E5}"/>
              </a:ext>
            </a:extLst>
          </p:cNvPr>
          <p:cNvSpPr>
            <a:spLocks noGrp="1"/>
          </p:cNvSpPr>
          <p:nvPr>
            <p:ph type="title"/>
          </p:nvPr>
        </p:nvSpPr>
        <p:spPr/>
        <p:txBody>
          <a:bodyPr/>
          <a:lstStyle/>
          <a:p>
            <a:r>
              <a:rPr lang="en-IN">
                <a:solidFill>
                  <a:schemeClr val="accent3">
                    <a:lumMod val="75000"/>
                  </a:schemeClr>
                </a:solidFill>
              </a:rPr>
              <a:t>         Problem statement </a:t>
            </a:r>
            <a:endParaRPr lang="en-US">
              <a:solidFill>
                <a:schemeClr val="accent3">
                  <a:lumMod val="75000"/>
                </a:schemeClr>
              </a:solidFill>
            </a:endParaRPr>
          </a:p>
        </p:txBody>
      </p:sp>
      <p:sp>
        <p:nvSpPr>
          <p:cNvPr id="3" name="Content Placeholder 2">
            <a:extLst>
              <a:ext uri="{FF2B5EF4-FFF2-40B4-BE49-F238E27FC236}">
                <a16:creationId xmlns:a16="http://schemas.microsoft.com/office/drawing/2014/main" id="{715DF619-5789-8A01-D603-96591A59DC4F}"/>
              </a:ext>
            </a:extLst>
          </p:cNvPr>
          <p:cNvSpPr>
            <a:spLocks noGrp="1"/>
          </p:cNvSpPr>
          <p:nvPr>
            <p:ph idx="1"/>
          </p:nvPr>
        </p:nvSpPr>
        <p:spPr/>
        <p:txBody>
          <a:bodyPr>
            <a:normAutofit fontScale="85000" lnSpcReduction="10000"/>
          </a:bodyPr>
          <a:lstStyle/>
          <a:p>
            <a:r>
              <a:rPr lang="en-IN" dirty="0">
                <a:solidFill>
                  <a:schemeClr val="bg1"/>
                </a:solidFill>
              </a:rPr>
              <a:t>Reservation was introduced to ensure that the historically underprivileged communities were given equal access to resources but irrespective of the economic progress they continue to remain socially disadvantaged. </a:t>
            </a:r>
          </a:p>
          <a:p>
            <a:r>
              <a:rPr lang="en-IN" dirty="0">
                <a:solidFill>
                  <a:schemeClr val="bg1"/>
                </a:solidFill>
              </a:rPr>
              <a:t>The Bus Reservation System will improve the efficiency, convenience, and comfort of the reservation process.</a:t>
            </a:r>
          </a:p>
          <a:p>
            <a:r>
              <a:rPr lang="en-IN" dirty="0">
                <a:solidFill>
                  <a:schemeClr val="bg1"/>
                </a:solidFill>
              </a:rPr>
              <a:t>Project is to make easy to the student and staff to search for the bus to reach their reach their respective destinations and also saves uptime to reach for the bus location. </a:t>
            </a:r>
          </a:p>
          <a:p>
            <a:r>
              <a:rPr lang="en-IN" dirty="0">
                <a:solidFill>
                  <a:schemeClr val="bg1"/>
                </a:solidFill>
              </a:rPr>
              <a:t>Customers might use this system to reserve a seat on a bus or book a seat on a plane.</a:t>
            </a:r>
          </a:p>
          <a:p>
            <a:pPr marL="0" indent="0">
              <a:buNone/>
            </a:pPr>
            <a:endParaRPr lang="en-US" dirty="0">
              <a:solidFill>
                <a:schemeClr val="bg1"/>
              </a:solidFill>
            </a:endParaRPr>
          </a:p>
        </p:txBody>
      </p:sp>
    </p:spTree>
    <p:extLst>
      <p:ext uri="{BB962C8B-B14F-4D97-AF65-F5344CB8AC3E}">
        <p14:creationId xmlns:p14="http://schemas.microsoft.com/office/powerpoint/2010/main" val="386967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9069-B641-37D1-D693-76363155D281}"/>
              </a:ext>
            </a:extLst>
          </p:cNvPr>
          <p:cNvSpPr>
            <a:spLocks noGrp="1"/>
          </p:cNvSpPr>
          <p:nvPr>
            <p:ph type="title"/>
          </p:nvPr>
        </p:nvSpPr>
        <p:spPr/>
        <p:txBody>
          <a:bodyPr/>
          <a:lstStyle/>
          <a:p>
            <a:r>
              <a:rPr lang="en-IN" dirty="0">
                <a:solidFill>
                  <a:schemeClr val="accent3">
                    <a:lumMod val="50000"/>
                  </a:schemeClr>
                </a:solidFill>
              </a:rPr>
              <a:t>      Project overview </a:t>
            </a: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790C61FF-8001-A857-C551-AB65FC879535}"/>
              </a:ext>
            </a:extLst>
          </p:cNvPr>
          <p:cNvSpPr>
            <a:spLocks noGrp="1"/>
          </p:cNvSpPr>
          <p:nvPr>
            <p:ph idx="1"/>
          </p:nvPr>
        </p:nvSpPr>
        <p:spPr/>
        <p:txBody>
          <a:bodyPr/>
          <a:lstStyle/>
          <a:p>
            <a:r>
              <a:rPr lang="en-IN" dirty="0">
                <a:solidFill>
                  <a:schemeClr val="bg1"/>
                </a:solidFill>
              </a:rPr>
              <a:t>A project overview is a detailed description of a project’s goals and objectives, the steps to achieve these goals, and the expected outcomes. </a:t>
            </a:r>
          </a:p>
          <a:p>
            <a:r>
              <a:rPr lang="en-IN" dirty="0">
                <a:solidFill>
                  <a:schemeClr val="bg1"/>
                </a:solidFill>
              </a:rPr>
              <a:t>In addition, a project overview enables you to outline the project schedule, budget, necessary resources, and status. </a:t>
            </a:r>
          </a:p>
          <a:p>
            <a:r>
              <a:rPr lang="en-IN" dirty="0">
                <a:solidFill>
                  <a:schemeClr val="bg1"/>
                </a:solidFill>
              </a:rPr>
              <a:t>Project overview is a high-level description of the project and a necessary step in getting any project off the ground. </a:t>
            </a:r>
          </a:p>
          <a:p>
            <a:r>
              <a:rPr lang="en-IN" dirty="0">
                <a:solidFill>
                  <a:schemeClr val="bg1"/>
                </a:solidFill>
              </a:rPr>
              <a:t>Project brief is a short description of key elements of your project.</a:t>
            </a:r>
            <a:endParaRPr lang="en-US" dirty="0">
              <a:solidFill>
                <a:schemeClr val="bg1"/>
              </a:solidFill>
            </a:endParaRPr>
          </a:p>
        </p:txBody>
      </p:sp>
    </p:spTree>
    <p:extLst>
      <p:ext uri="{BB962C8B-B14F-4D97-AF65-F5344CB8AC3E}">
        <p14:creationId xmlns:p14="http://schemas.microsoft.com/office/powerpoint/2010/main" val="18809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4218-4BAE-DF3C-D16C-4BC52382C169}"/>
              </a:ext>
            </a:extLst>
          </p:cNvPr>
          <p:cNvSpPr>
            <a:spLocks noGrp="1"/>
          </p:cNvSpPr>
          <p:nvPr>
            <p:ph type="title"/>
          </p:nvPr>
        </p:nvSpPr>
        <p:spPr/>
        <p:txBody>
          <a:bodyPr/>
          <a:lstStyle/>
          <a:p>
            <a:r>
              <a:rPr lang="en-IN" dirty="0">
                <a:solidFill>
                  <a:schemeClr val="accent3">
                    <a:lumMod val="75000"/>
                  </a:schemeClr>
                </a:solidFill>
              </a:rPr>
              <a:t>        Technology view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EFECFAA2-89CE-B0A7-4D5A-3DF914887211}"/>
              </a:ext>
            </a:extLst>
          </p:cNvPr>
          <p:cNvSpPr>
            <a:spLocks noGrp="1"/>
          </p:cNvSpPr>
          <p:nvPr>
            <p:ph idx="1"/>
          </p:nvPr>
        </p:nvSpPr>
        <p:spPr/>
        <p:txBody>
          <a:bodyPr>
            <a:normAutofit fontScale="85000" lnSpcReduction="20000"/>
          </a:bodyPr>
          <a:lstStyle/>
          <a:p>
            <a:r>
              <a:rPr lang="en-IN" dirty="0">
                <a:solidFill>
                  <a:schemeClr val="bg1"/>
                </a:solidFill>
              </a:rPr>
              <a:t>Tech projects can include software development and implementation, database management, web development, mobile app development, network configuration, hardware installation, and IT emergency recovery. </a:t>
            </a:r>
          </a:p>
          <a:p>
            <a:r>
              <a:rPr lang="en-IN" dirty="0">
                <a:solidFill>
                  <a:schemeClr val="bg1"/>
                </a:solidFill>
              </a:rPr>
              <a:t>It includes highly advanced things like computers, to simple things like hammers and wheels. We are surrounded by technology in our lives, and most of us wouldn’t even know how to operate without it. </a:t>
            </a:r>
          </a:p>
          <a:p>
            <a:r>
              <a:rPr lang="en-IN" dirty="0">
                <a:solidFill>
                  <a:schemeClr val="bg1"/>
                </a:solidFill>
              </a:rPr>
              <a:t>Technology is the application of conceptual knowledge for achieving practical goals, especially in a reproducible way. </a:t>
            </a:r>
          </a:p>
          <a:p>
            <a:r>
              <a:rPr lang="en-IN" dirty="0">
                <a:solidFill>
                  <a:schemeClr val="bg1"/>
                </a:solidFill>
              </a:rPr>
              <a:t>A technology project is a project that deals with information systems, tech infrastructure, or computers.</a:t>
            </a:r>
            <a:endParaRPr lang="en-US" dirty="0">
              <a:solidFill>
                <a:schemeClr val="bg1"/>
              </a:solidFill>
            </a:endParaRPr>
          </a:p>
        </p:txBody>
      </p:sp>
    </p:spTree>
    <p:extLst>
      <p:ext uri="{BB962C8B-B14F-4D97-AF65-F5344CB8AC3E}">
        <p14:creationId xmlns:p14="http://schemas.microsoft.com/office/powerpoint/2010/main" val="38984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499E-A144-9831-DF6F-DA722AD4AD70}"/>
              </a:ext>
            </a:extLst>
          </p:cNvPr>
          <p:cNvSpPr>
            <a:spLocks noGrp="1"/>
          </p:cNvSpPr>
          <p:nvPr>
            <p:ph type="title"/>
          </p:nvPr>
        </p:nvSpPr>
        <p:spPr/>
        <p:txBody>
          <a:bodyPr/>
          <a:lstStyle/>
          <a:p>
            <a:r>
              <a:rPr lang="en-IN" b="1" dirty="0">
                <a:solidFill>
                  <a:schemeClr val="accent3">
                    <a:lumMod val="75000"/>
                  </a:schemeClr>
                </a:solidFill>
              </a:rPr>
              <a:t>                               Front end</a:t>
            </a:r>
            <a:endParaRPr lang="en-US" b="1" dirty="0">
              <a:solidFill>
                <a:schemeClr val="accent3">
                  <a:lumMod val="75000"/>
                </a:schemeClr>
              </a:solidFill>
            </a:endParaRPr>
          </a:p>
        </p:txBody>
      </p:sp>
      <p:pic>
        <p:nvPicPr>
          <p:cNvPr id="4" name="Content Placeholder 3">
            <a:extLst>
              <a:ext uri="{FF2B5EF4-FFF2-40B4-BE49-F238E27FC236}">
                <a16:creationId xmlns:a16="http://schemas.microsoft.com/office/drawing/2014/main" id="{5091C417-D6F2-BAFE-5776-EAC5AF8F683C}"/>
              </a:ext>
            </a:extLst>
          </p:cNvPr>
          <p:cNvPicPr>
            <a:picLocks noGrp="1" noChangeAspect="1"/>
          </p:cNvPicPr>
          <p:nvPr>
            <p:ph idx="1"/>
          </p:nvPr>
        </p:nvPicPr>
        <p:blipFill>
          <a:blip r:embed="rId2"/>
          <a:stretch>
            <a:fillRect/>
          </a:stretch>
        </p:blipFill>
        <p:spPr>
          <a:xfrm>
            <a:off x="2229665" y="2097088"/>
            <a:ext cx="7732670" cy="4603768"/>
          </a:xfrm>
        </p:spPr>
      </p:pic>
    </p:spTree>
    <p:extLst>
      <p:ext uri="{BB962C8B-B14F-4D97-AF65-F5344CB8AC3E}">
        <p14:creationId xmlns:p14="http://schemas.microsoft.com/office/powerpoint/2010/main" val="18656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7D0-28F5-19C5-6C14-BDCD5B1D2161}"/>
              </a:ext>
            </a:extLst>
          </p:cNvPr>
          <p:cNvSpPr>
            <a:spLocks noGrp="1"/>
          </p:cNvSpPr>
          <p:nvPr>
            <p:ph type="title"/>
          </p:nvPr>
        </p:nvSpPr>
        <p:spPr/>
        <p:txBody>
          <a:bodyPr/>
          <a:lstStyle/>
          <a:p>
            <a:r>
              <a:rPr lang="en-IN" dirty="0"/>
              <a:t>                             </a:t>
            </a:r>
            <a:r>
              <a:rPr lang="en-IN" b="1" dirty="0">
                <a:solidFill>
                  <a:schemeClr val="accent3">
                    <a:lumMod val="75000"/>
                  </a:schemeClr>
                </a:solidFill>
              </a:rPr>
              <a:t>Back end</a:t>
            </a:r>
            <a:endParaRPr lang="en-US" dirty="0"/>
          </a:p>
        </p:txBody>
      </p:sp>
      <p:pic>
        <p:nvPicPr>
          <p:cNvPr id="4" name="Content Placeholder 3">
            <a:extLst>
              <a:ext uri="{FF2B5EF4-FFF2-40B4-BE49-F238E27FC236}">
                <a16:creationId xmlns:a16="http://schemas.microsoft.com/office/drawing/2014/main" id="{FD295A24-3D2D-C4A7-A14B-11EDD987AC05}"/>
              </a:ext>
            </a:extLst>
          </p:cNvPr>
          <p:cNvPicPr>
            <a:picLocks noGrp="1" noChangeAspect="1"/>
          </p:cNvPicPr>
          <p:nvPr>
            <p:ph idx="1"/>
          </p:nvPr>
        </p:nvPicPr>
        <p:blipFill>
          <a:blip r:embed="rId2"/>
          <a:stretch>
            <a:fillRect/>
          </a:stretch>
        </p:blipFill>
        <p:spPr>
          <a:xfrm>
            <a:off x="1897588" y="2249488"/>
            <a:ext cx="8479843" cy="4510668"/>
          </a:xfrm>
        </p:spPr>
      </p:pic>
    </p:spTree>
    <p:extLst>
      <p:ext uri="{BB962C8B-B14F-4D97-AF65-F5344CB8AC3E}">
        <p14:creationId xmlns:p14="http://schemas.microsoft.com/office/powerpoint/2010/main" val="199346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4C9A-7865-A157-0A41-43CEE79FE42D}"/>
              </a:ext>
            </a:extLst>
          </p:cNvPr>
          <p:cNvSpPr>
            <a:spLocks noGrp="1"/>
          </p:cNvSpPr>
          <p:nvPr>
            <p:ph type="title"/>
          </p:nvPr>
        </p:nvSpPr>
        <p:spPr/>
        <p:txBody>
          <a:bodyPr/>
          <a:lstStyle/>
          <a:p>
            <a:r>
              <a:rPr lang="en-IN" dirty="0">
                <a:solidFill>
                  <a:schemeClr val="accent3">
                    <a:lumMod val="75000"/>
                  </a:schemeClr>
                </a:solidFill>
              </a:rPr>
              <a:t>       </a:t>
            </a:r>
            <a:r>
              <a:rPr lang="en-IN" dirty="0" err="1">
                <a:solidFill>
                  <a:schemeClr val="accent3">
                    <a:lumMod val="75000"/>
                  </a:schemeClr>
                </a:solidFill>
              </a:rPr>
              <a:t>Modeling</a:t>
            </a:r>
            <a:r>
              <a:rPr lang="en-IN" dirty="0">
                <a:solidFill>
                  <a:schemeClr val="accent3">
                    <a:lumMod val="75000"/>
                  </a:schemeClr>
                </a:solidFill>
              </a:rPr>
              <a:t> </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CFC3349E-E8A8-CDD1-214A-8C5155B7A743}"/>
              </a:ext>
            </a:extLst>
          </p:cNvPr>
          <p:cNvSpPr>
            <a:spLocks noGrp="1"/>
          </p:cNvSpPr>
          <p:nvPr>
            <p:ph idx="1"/>
          </p:nvPr>
        </p:nvSpPr>
        <p:spPr/>
        <p:txBody>
          <a:bodyPr>
            <a:normAutofit fontScale="92500" lnSpcReduction="10000"/>
          </a:bodyPr>
          <a:lstStyle/>
          <a:p>
            <a:r>
              <a:rPr lang="en-IN" dirty="0" err="1">
                <a:solidFill>
                  <a:schemeClr val="bg1"/>
                </a:solidFill>
              </a:rPr>
              <a:t>Modeling</a:t>
            </a:r>
            <a:r>
              <a:rPr lang="en-IN" dirty="0">
                <a:solidFill>
                  <a:schemeClr val="bg1"/>
                </a:solidFill>
              </a:rPr>
              <a:t> involves making a representation of something. Creating a tiny, functioning volcano is an example of </a:t>
            </a:r>
            <a:r>
              <a:rPr lang="en-IN" dirty="0" err="1">
                <a:solidFill>
                  <a:schemeClr val="bg1"/>
                </a:solidFill>
              </a:rPr>
              <a:t>modeling</a:t>
            </a:r>
            <a:r>
              <a:rPr lang="en-IN" dirty="0">
                <a:solidFill>
                  <a:schemeClr val="bg1"/>
                </a:solidFill>
              </a:rPr>
              <a:t>. </a:t>
            </a:r>
          </a:p>
          <a:p>
            <a:r>
              <a:rPr lang="en-IN" dirty="0">
                <a:solidFill>
                  <a:schemeClr val="bg1"/>
                </a:solidFill>
              </a:rPr>
              <a:t>Teachers use </a:t>
            </a:r>
            <a:r>
              <a:rPr lang="en-IN" dirty="0" err="1">
                <a:solidFill>
                  <a:schemeClr val="bg1"/>
                </a:solidFill>
              </a:rPr>
              <a:t>modeling</a:t>
            </a:r>
            <a:r>
              <a:rPr lang="en-IN" dirty="0">
                <a:solidFill>
                  <a:schemeClr val="bg1"/>
                </a:solidFill>
              </a:rPr>
              <a:t> when they have a class election that represents a larger one, like a presidential election. </a:t>
            </a:r>
          </a:p>
          <a:p>
            <a:r>
              <a:rPr lang="en-IN" dirty="0">
                <a:solidFill>
                  <a:schemeClr val="bg1"/>
                </a:solidFill>
              </a:rPr>
              <a:t>Cost </a:t>
            </a:r>
            <a:r>
              <a:rPr lang="en-IN" dirty="0" err="1">
                <a:solidFill>
                  <a:schemeClr val="bg1"/>
                </a:solidFill>
              </a:rPr>
              <a:t>modeling</a:t>
            </a:r>
            <a:r>
              <a:rPr lang="en-IN" dirty="0">
                <a:solidFill>
                  <a:schemeClr val="bg1"/>
                </a:solidFill>
              </a:rPr>
              <a:t> is a strategic tool used to </a:t>
            </a:r>
            <a:r>
              <a:rPr lang="en-IN" dirty="0" err="1">
                <a:solidFill>
                  <a:schemeClr val="bg1"/>
                </a:solidFill>
              </a:rPr>
              <a:t>analyze</a:t>
            </a:r>
            <a:r>
              <a:rPr lang="en-IN" dirty="0">
                <a:solidFill>
                  <a:schemeClr val="bg1"/>
                </a:solidFill>
              </a:rPr>
              <a:t> the price movements of key cost drivers and monitor their impact on the finished products or services </a:t>
            </a:r>
          </a:p>
          <a:p>
            <a:r>
              <a:rPr lang="en-IN" dirty="0">
                <a:solidFill>
                  <a:schemeClr val="bg1"/>
                </a:solidFill>
              </a:rPr>
              <a:t>It enables an organization to identify cost saving opportunities and optimize their procurement spend</a:t>
            </a:r>
            <a:endParaRPr lang="en-US" dirty="0">
              <a:solidFill>
                <a:schemeClr val="bg1"/>
              </a:solidFill>
            </a:endParaRPr>
          </a:p>
        </p:txBody>
      </p:sp>
    </p:spTree>
    <p:extLst>
      <p:ext uri="{BB962C8B-B14F-4D97-AF65-F5344CB8AC3E}">
        <p14:creationId xmlns:p14="http://schemas.microsoft.com/office/powerpoint/2010/main" val="190955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609D-C59D-013C-0C74-3585955B067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C10C8FE-3869-7D37-DE34-DEE321A70E6E}"/>
              </a:ext>
            </a:extLst>
          </p:cNvPr>
          <p:cNvPicPr>
            <a:picLocks noGrp="1" noChangeAspect="1"/>
          </p:cNvPicPr>
          <p:nvPr>
            <p:ph idx="1"/>
          </p:nvPr>
        </p:nvPicPr>
        <p:blipFill>
          <a:blip r:embed="rId2"/>
          <a:stretch>
            <a:fillRect/>
          </a:stretch>
        </p:blipFill>
        <p:spPr>
          <a:xfrm>
            <a:off x="1" y="0"/>
            <a:ext cx="12275018" cy="6858000"/>
          </a:xfrm>
        </p:spPr>
      </p:pic>
    </p:spTree>
    <p:extLst>
      <p:ext uri="{BB962C8B-B14F-4D97-AF65-F5344CB8AC3E}">
        <p14:creationId xmlns:p14="http://schemas.microsoft.com/office/powerpoint/2010/main" val="354225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Name :s.kanmani college . Code:6202 Reg No:620221104013</vt:lpstr>
      <vt:lpstr>          Abstract </vt:lpstr>
      <vt:lpstr>         Problem statement </vt:lpstr>
      <vt:lpstr>      Project overview </vt:lpstr>
      <vt:lpstr>        Technology view </vt:lpstr>
      <vt:lpstr>                               Front end</vt:lpstr>
      <vt:lpstr>                             Back end</vt:lpstr>
      <vt:lpstr>       Modeling </vt:lpstr>
      <vt:lpstr>PowerPoint Presentation</vt:lpstr>
      <vt:lpstr>                                  Result </vt:lpstr>
      <vt:lpstr>          Screenshot </vt:lpstr>
      <vt:lpstr>PowerPoint Presentation</vt:lpstr>
      <vt:lpstr>.</vt:lpstr>
      <vt:lpstr>          Future enhancement </vt:lpstr>
      <vt:lpstr>         Conclusion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:s.kanmani college . Code:6202 Reg No:620221104013</dc:title>
  <dc:creator>k6408366@gmail.com</dc:creator>
  <cp:lastModifiedBy>k6408366@gmail.com</cp:lastModifiedBy>
  <cp:revision>22</cp:revision>
  <dcterms:created xsi:type="dcterms:W3CDTF">2024-04-08T04:59:52Z</dcterms:created>
  <dcterms:modified xsi:type="dcterms:W3CDTF">2024-04-08T11:54:43Z</dcterms:modified>
</cp:coreProperties>
</file>