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6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7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7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2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6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F157-54DE-4041-B410-0356E4D98ED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8E7F-5743-4A36-9E79-5B83929FF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6616" y="0"/>
            <a:ext cx="9884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期末考试说明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）考试范围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数据库原理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》1~4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）题型及分值</a:t>
            </a:r>
            <a:endParaRPr lang="en-US" altLang="zh-CN" sz="2400" dirty="0" smtClean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一、单选题（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小题，每题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二、填空题（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小题，每题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三、简答题（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小题，共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四、设计题（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五、综合题（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小题，共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）考试时间：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2018-2019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学年上学年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00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2018-12-29T01:11:28Z</dcterms:created>
  <dcterms:modified xsi:type="dcterms:W3CDTF">2019-01-04T01:28:33Z</dcterms:modified>
</cp:coreProperties>
</file>