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4630400" cy="8229600"/>
  <p:notesSz cx="8229600" cy="14630400"/>
  <p:embeddedFontLst>
    <p:embeddedFont>
      <p:font typeface="Raleway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rata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775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29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naSudheer/STUDENT-RECORC-SYSTEM/blob/main/main.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9804" y="3236319"/>
            <a:ext cx="8379976" cy="84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9D933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STUDENT RECORD SYSTEM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84542"/>
            <a:ext cx="3402330" cy="738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9D933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TEAM: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9" y="4933701"/>
            <a:ext cx="13042821" cy="1400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9D933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K.SUDHEER(24KB1A05P9)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395220"/>
            <a:ext cx="13042821" cy="975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9D933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K.ROHAN BALAJI(24KB1A05T3)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6297023"/>
            <a:ext cx="13042821" cy="5884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9D933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K.GURU RAJA(24KB1A05W3)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824645"/>
            <a:ext cx="13042821" cy="1060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9D933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K.MANINDRA(24KB1A05W2)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843282"/>
            <a:ext cx="5790009" cy="1060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F9D933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NBKRIST 1st YEAR CSE-G</a:t>
            </a:r>
            <a:endParaRPr lang="en-US" sz="355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97" y="0"/>
            <a:ext cx="4788976" cy="25924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01" y="0"/>
            <a:ext cx="5184274" cy="3134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9470" y="408146"/>
            <a:ext cx="5065633" cy="463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r>
              <a:rPr lang="en-US" sz="29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Student Grades Distribution</a:t>
            </a:r>
            <a:endParaRPr lang="en-US" sz="2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70" y="1168837"/>
            <a:ext cx="13591461" cy="7165777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6025753" y="8334613"/>
            <a:ext cx="148352" cy="148352"/>
          </a:xfrm>
          <a:prstGeom prst="roundRect">
            <a:avLst>
              <a:gd name="adj" fmla="val 12327"/>
            </a:avLst>
          </a:prstGeom>
          <a:solidFill>
            <a:srgbClr val="7A6F10"/>
          </a:solidFill>
          <a:ln/>
        </p:spPr>
      </p:sp>
      <p:sp>
        <p:nvSpPr>
          <p:cNvPr id="5" name="Text 2"/>
          <p:cNvSpPr/>
          <p:nvPr/>
        </p:nvSpPr>
        <p:spPr>
          <a:xfrm>
            <a:off x="6235065" y="8334613"/>
            <a:ext cx="1003935" cy="148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50"/>
              </a:lnSpc>
              <a:buNone/>
            </a:pPr>
            <a:r>
              <a:rPr lang="en-US" sz="11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Average Score</a:t>
            </a:r>
            <a:endParaRPr lang="en-US" sz="1150" dirty="0"/>
          </a:p>
        </p:txBody>
      </p:sp>
      <p:sp>
        <p:nvSpPr>
          <p:cNvPr id="6" name="Shape 3"/>
          <p:cNvSpPr/>
          <p:nvPr/>
        </p:nvSpPr>
        <p:spPr>
          <a:xfrm>
            <a:off x="7391400" y="8334613"/>
            <a:ext cx="148352" cy="148352"/>
          </a:xfrm>
          <a:prstGeom prst="roundRect">
            <a:avLst>
              <a:gd name="adj" fmla="val 12327"/>
            </a:avLst>
          </a:prstGeom>
          <a:solidFill>
            <a:srgbClr val="E8D84F"/>
          </a:solidFill>
          <a:ln/>
        </p:spPr>
      </p:sp>
      <p:sp>
        <p:nvSpPr>
          <p:cNvPr id="7" name="Text 4"/>
          <p:cNvSpPr/>
          <p:nvPr/>
        </p:nvSpPr>
        <p:spPr>
          <a:xfrm>
            <a:off x="7600712" y="8334613"/>
            <a:ext cx="888206" cy="148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50"/>
              </a:lnSpc>
              <a:buNone/>
            </a:pPr>
            <a:r>
              <a:rPr lang="en-US" sz="11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Pass Rate (%)</a:t>
            </a:r>
            <a:endParaRPr lang="en-US" sz="1150" dirty="0"/>
          </a:p>
        </p:txBody>
      </p:sp>
      <p:sp>
        <p:nvSpPr>
          <p:cNvPr id="8" name="Text 5"/>
          <p:cNvSpPr/>
          <p:nvPr/>
        </p:nvSpPr>
        <p:spPr>
          <a:xfrm>
            <a:off x="519470" y="8946952"/>
            <a:ext cx="13591461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This bar chart represents average scores and pass rates for each subject.</a:t>
            </a:r>
            <a:endParaRPr lang="en-US" sz="1150" dirty="0"/>
          </a:p>
        </p:txBody>
      </p:sp>
      <p:sp>
        <p:nvSpPr>
          <p:cNvPr id="9" name="Text 6"/>
          <p:cNvSpPr/>
          <p:nvPr/>
        </p:nvSpPr>
        <p:spPr>
          <a:xfrm>
            <a:off x="519470" y="9351407"/>
            <a:ext cx="13591461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Science shows the highest pass rate at 90%, while English has the lowest average score.</a:t>
            </a:r>
            <a:endParaRPr lang="en-US" sz="115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464" y="2743200"/>
            <a:ext cx="14087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90000"/>
                  </a:schemeClr>
                </a:solidFill>
                <a:hlinkClick r:id="rId3"/>
              </a:rPr>
              <a:t>Code link</a:t>
            </a:r>
            <a:r>
              <a:rPr lang="en-US" sz="3200" dirty="0" smtClean="0">
                <a:solidFill>
                  <a:schemeClr val="bg2">
                    <a:lumMod val="90000"/>
                  </a:schemeClr>
                </a:solidFill>
              </a:rPr>
              <a:t>: - https://github.com/KannaSudheer/STUDENT-RECORC-SYSTEM/blob/main/main.c</a:t>
            </a:r>
            <a:endParaRPr lang="en-IN" sz="3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2817" y="498396"/>
            <a:ext cx="4520565" cy="565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OUTPUT</a:t>
            </a:r>
            <a:endParaRPr lang="en-US" sz="35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7" y="1425059"/>
            <a:ext cx="4509254" cy="6306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90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8397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Student Record System improves data handling efficiency.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It delivers accuracy, scalability, and easy access.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0758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Thank you! Ready for your questions.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05902"/>
            <a:ext cx="7556421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150"/>
              </a:lnSpc>
              <a:buNone/>
            </a:pPr>
            <a:r>
              <a:rPr lang="en-US" sz="89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Thank You</a:t>
            </a:r>
            <a:endParaRPr lang="en-US" sz="89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4363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Student Record System: Introduction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9409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Student Record System manages data efficiently.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It stores, updates, and analyzes student information seamlessly.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4302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Uses arrays to store students and linked lists for marks updates.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System Workflow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0964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5" name="Text 2"/>
          <p:cNvSpPr/>
          <p:nvPr/>
        </p:nvSpPr>
        <p:spPr>
          <a:xfrm>
            <a:off x="878860" y="213895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Data Entry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26647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Input student details and marks.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34812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9" name="Text 6"/>
          <p:cNvSpPr/>
          <p:nvPr/>
        </p:nvSpPr>
        <p:spPr>
          <a:xfrm>
            <a:off x="878860" y="352377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530906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Storage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530906" y="404955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Store students in arrays; create linked lists for marks.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48660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13" name="Text 10"/>
          <p:cNvSpPr/>
          <p:nvPr/>
        </p:nvSpPr>
        <p:spPr>
          <a:xfrm>
            <a:off x="878860" y="490859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Processing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Modify and compute data as needed.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93790" y="62509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17" name="Text 14"/>
          <p:cNvSpPr/>
          <p:nvPr/>
        </p:nvSpPr>
        <p:spPr>
          <a:xfrm>
            <a:off x="878860" y="629340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1530906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Output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1530906" y="68191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Generate reports and retrieve records.</a:t>
            </a:r>
            <a:endParaRPr lang="en-US" sz="1750"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System Modules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Student Registration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Adds new students using arrays for storage.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Mark Update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Updates subject marks with linked lists.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Report Generation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Displays comprehensive student data.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Search &amp; Retrieval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Finds and accesses student records quickly.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36151"/>
            <a:ext cx="57434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Objectives and Goals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685092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3A3B3C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Primary Objective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Efficient management of student records.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218855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3A3B3C"/>
          </a:solidFill>
          <a:ln/>
        </p:spPr>
      </p:sp>
      <p:sp>
        <p:nvSpPr>
          <p:cNvPr id="8" name="Text 5"/>
          <p:cNvSpPr/>
          <p:nvPr/>
        </p:nvSpPr>
        <p:spPr>
          <a:xfrm>
            <a:off x="6507004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Real-Time Access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070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Quickly retrieve up-to-date student information.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7526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3A3B3C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Accurate Data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Minimize errors in record keeping.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86381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3A3B3C"/>
          </a:solidFill>
          <a:ln/>
        </p:spPr>
      </p:sp>
      <p:sp>
        <p:nvSpPr>
          <p:cNvPr id="14" name="Text 11"/>
          <p:cNvSpPr/>
          <p:nvPr/>
        </p:nvSpPr>
        <p:spPr>
          <a:xfrm>
            <a:off x="6507004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Simplified Reporting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507004" y="70036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Generate clear and concise reports easily.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79462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Data Analysis &amp; Visualization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Performance Graph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Shows distribution of grades by subject.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9737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Student Grades Table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Details scores using linked list data structure.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Key Metrics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Average scores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502050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Pass/fail rates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78549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Advantages &amp; Disadvantages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Advantages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Fast retrieval with arrays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Efficient mark updates via linked lists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Strong data structure concepts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Disadvantages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Fixed array size limits flexibility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Overhead managing linked lists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 language complexity for beginners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0329" y="574715"/>
            <a:ext cx="5609987" cy="651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Future Enhancements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30329" y="1539597"/>
            <a:ext cx="2608302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Dynamic Arrays</a:t>
            </a:r>
            <a:endParaRPr lang="en-US" sz="2050" dirty="0"/>
          </a:p>
        </p:txBody>
      </p:sp>
      <p:sp>
        <p:nvSpPr>
          <p:cNvPr id="4" name="Text 2"/>
          <p:cNvSpPr/>
          <p:nvPr/>
        </p:nvSpPr>
        <p:spPr>
          <a:xfrm>
            <a:off x="730329" y="2178487"/>
            <a:ext cx="13169741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Implement resizing to handle more students.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0329" y="2825234"/>
            <a:ext cx="2608302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GUI Interface</a:t>
            </a:r>
            <a:endParaRPr lang="en-US" sz="2050" dirty="0"/>
          </a:p>
        </p:txBody>
      </p:sp>
      <p:sp>
        <p:nvSpPr>
          <p:cNvPr id="6" name="Text 4"/>
          <p:cNvSpPr/>
          <p:nvPr/>
        </p:nvSpPr>
        <p:spPr>
          <a:xfrm>
            <a:off x="730329" y="3464123"/>
            <a:ext cx="13169741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User-friendly system for easy interaction.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30329" y="4110871"/>
            <a:ext cx="2608302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Cloud Integration</a:t>
            </a:r>
            <a:endParaRPr lang="en-US" sz="2050" dirty="0"/>
          </a:p>
        </p:txBody>
      </p:sp>
      <p:sp>
        <p:nvSpPr>
          <p:cNvPr id="8" name="Text 6"/>
          <p:cNvSpPr/>
          <p:nvPr/>
        </p:nvSpPr>
        <p:spPr>
          <a:xfrm>
            <a:off x="730329" y="4749760"/>
            <a:ext cx="13169741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Enable remote data access and backup.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30329" y="5396508"/>
            <a:ext cx="2608302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Student Portal</a:t>
            </a:r>
            <a:endParaRPr lang="en-US" sz="2050" dirty="0"/>
          </a:p>
        </p:txBody>
      </p:sp>
      <p:sp>
        <p:nvSpPr>
          <p:cNvPr id="10" name="Text 8"/>
          <p:cNvSpPr/>
          <p:nvPr/>
        </p:nvSpPr>
        <p:spPr>
          <a:xfrm>
            <a:off x="730329" y="6035397"/>
            <a:ext cx="13169741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Allow students to view and update info.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730329" y="6682145"/>
            <a:ext cx="2608302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Enhanced Security</a:t>
            </a:r>
            <a:endParaRPr lang="en-US" sz="2050" dirty="0"/>
          </a:p>
        </p:txBody>
      </p:sp>
      <p:sp>
        <p:nvSpPr>
          <p:cNvPr id="12" name="Text 10"/>
          <p:cNvSpPr/>
          <p:nvPr/>
        </p:nvSpPr>
        <p:spPr>
          <a:xfrm>
            <a:off x="730329" y="7321034"/>
            <a:ext cx="13169741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Protect data with advanced safeguards.</a:t>
            </a:r>
            <a:endParaRPr lang="en-US" sz="16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00118"/>
            <a:ext cx="79462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Data Analysis &amp; Visualization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62526"/>
            <a:ext cx="13042821" cy="3266837"/>
          </a:xfrm>
          <a:prstGeom prst="roundRect">
            <a:avLst>
              <a:gd name="adj" fmla="val 104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3070146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9653" y="3213854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Subject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75077" y="3213854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Average Score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716691" y="3213854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Pass Rate (%)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3720465"/>
            <a:ext cx="1302627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9653" y="3864173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Mathematics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75077" y="3864173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78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716691" y="3864173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85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01410" y="4370784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29653" y="4514493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Science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375077" y="4514493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82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716691" y="4514493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90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5021104"/>
            <a:ext cx="1302627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9653" y="5164812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English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5375077" y="5164812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75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9716691" y="5164812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88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801410" y="5671423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1029653" y="5815132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History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5375077" y="5815132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80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9716691" y="5815132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92</a:t>
            </a:r>
            <a:endParaRPr lang="en-US" sz="1750" dirty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390</Words>
  <Application>Microsoft Office PowerPoint</Application>
  <PresentationFormat>Custom</PresentationFormat>
  <Paragraphs>111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Raleway</vt:lpstr>
      <vt:lpstr>Calibri</vt:lpstr>
      <vt:lpstr>Prata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10</cp:revision>
  <dcterms:created xsi:type="dcterms:W3CDTF">2025-05-06T13:37:06Z</dcterms:created>
  <dcterms:modified xsi:type="dcterms:W3CDTF">2025-05-06T15:22:06Z</dcterms:modified>
</cp:coreProperties>
</file>