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9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3/20/2021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58868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3/20/2021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73477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3/20/2021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7989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3/20/2021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87411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3/20/2021</a:t>
            </a:fld>
            <a:endParaRPr lang="en-US" sz="1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68974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3/20/2021</a:t>
            </a:fld>
            <a:endParaRPr lang="en-US" sz="1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9461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6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7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4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5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0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3/20/2021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439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Gray and denim color gradient background">
            <a:extLst>
              <a:ext uri="{FF2B5EF4-FFF2-40B4-BE49-F238E27FC236}">
                <a16:creationId xmlns:a16="http://schemas.microsoft.com/office/drawing/2014/main" id="{ECAB1FF4-A22E-4BB0-9016-8B56525633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60" r="-1" b="10414"/>
          <a:stretch/>
        </p:blipFill>
        <p:spPr>
          <a:xfrm>
            <a:off x="3049" y="-236331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C7AA5-99E8-4E96-9B00-19542553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2444347"/>
            <a:ext cx="7063739" cy="10656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- 4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54287-2591-468E-951C-80C29BDB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Kannadasan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Juan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Jaison</a:t>
            </a:r>
          </a:p>
          <a:p>
            <a:pPr marL="457200" indent="-457200" algn="l">
              <a:buAutoNum type="arabicPeriod"/>
            </a:pPr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Yashika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AutoNum type="arabicPeriod"/>
            </a:pP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E4D0F-2AED-4EE1-844B-FA799D549937}"/>
              </a:ext>
            </a:extLst>
          </p:cNvPr>
          <p:cNvSpPr txBox="1"/>
          <p:nvPr/>
        </p:nvSpPr>
        <p:spPr>
          <a:xfrm>
            <a:off x="2059619" y="852576"/>
            <a:ext cx="911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Microservices Implementation - DEMO</a:t>
            </a:r>
          </a:p>
        </p:txBody>
      </p:sp>
    </p:spTree>
    <p:extLst>
      <p:ext uri="{BB962C8B-B14F-4D97-AF65-F5344CB8AC3E}">
        <p14:creationId xmlns:p14="http://schemas.microsoft.com/office/powerpoint/2010/main" val="320880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5290D9-2E0E-43F6-B856-1C72E3785573}"/>
              </a:ext>
            </a:extLst>
          </p:cNvPr>
          <p:cNvSpPr txBox="1"/>
          <p:nvPr/>
        </p:nvSpPr>
        <p:spPr>
          <a:xfrm>
            <a:off x="2902999" y="2565647"/>
            <a:ext cx="3027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6278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31FDF4-B768-4BB7-9D25-6E3492699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4" y="195262"/>
            <a:ext cx="10795246" cy="6320947"/>
          </a:xfrm>
        </p:spPr>
      </p:pic>
    </p:spTree>
    <p:extLst>
      <p:ext uri="{BB962C8B-B14F-4D97-AF65-F5344CB8AC3E}">
        <p14:creationId xmlns:p14="http://schemas.microsoft.com/office/powerpoint/2010/main" val="79518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2191-6020-4963-9F04-05539CCE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70246" cy="710257"/>
          </a:xfrm>
        </p:spPr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1. product-view-service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BC6D-FF42-443D-8547-C396CED2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05018"/>
            <a:ext cx="11107923" cy="49433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This is a client service to view the product details by invoking product service through gateway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getting service name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GET /case-study/message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ii) getting all products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GET /case-study/products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iii) getting a product based on product id	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GET /case-study/products/{id}</a:t>
            </a:r>
          </a:p>
        </p:txBody>
      </p:sp>
    </p:spTree>
    <p:extLst>
      <p:ext uri="{BB962C8B-B14F-4D97-AF65-F5344CB8AC3E}">
        <p14:creationId xmlns:p14="http://schemas.microsoft.com/office/powerpoint/2010/main" val="229537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2191-6020-4963-9F04-05539CCE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70246" cy="710257"/>
          </a:xfrm>
        </p:spPr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2. product-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-gateway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BC6D-FF42-443D-8547-C396CED2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05018"/>
            <a:ext cx="11107923" cy="49433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Registered product-service end points on gateway. So we can access product service all endpoints through gateway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GET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productservice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/case-study/products	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GET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productservice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/case-study/products/{id}</a:t>
            </a:r>
          </a:p>
        </p:txBody>
      </p:sp>
    </p:spTree>
    <p:extLst>
      <p:ext uri="{BB962C8B-B14F-4D97-AF65-F5344CB8AC3E}">
        <p14:creationId xmlns:p14="http://schemas.microsoft.com/office/powerpoint/2010/main" val="332926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2191-6020-4963-9F04-05539CCE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70246" cy="710257"/>
          </a:xfrm>
        </p:spPr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3. product-service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BC6D-FF42-443D-8547-C396CED2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305018"/>
            <a:ext cx="5044474" cy="54686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This service pulls all the details of product.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1. To get the service name: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GET /case-study/message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2. To get all products: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         GET /case-study/products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3. To get product by id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GET /case-study/products/{id}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4. To add a new product: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POST /case-study/products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payload: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{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	"name": "iphonse4s",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	"brand": "apple",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	"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madeIn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": "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}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290EC-53A5-45FC-A50F-0A9EBB8D240B}"/>
              </a:ext>
            </a:extLst>
          </p:cNvPr>
          <p:cNvSpPr txBox="1"/>
          <p:nvPr/>
        </p:nvSpPr>
        <p:spPr>
          <a:xfrm>
            <a:off x="6096000" y="1518082"/>
            <a:ext cx="50444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5. To edit a product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PUT /case-study/products/{id}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payload: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{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	"name": "iphonse6s",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	"brand": "apple",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	"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madeIn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": "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}		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6. To delete all the products: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DEL /case-study/products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7. To delete a product by id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DEL /case-study/products/{id}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277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2191-6020-4963-9F04-05539CCE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70246" cy="710257"/>
          </a:xfrm>
        </p:spPr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4. product-price-service: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BC6D-FF42-443D-8547-C396CED2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305017"/>
            <a:ext cx="5449888" cy="5237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service pulls price for a product: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To get the service name: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GET /case-study/message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To get the price for a product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GET /case-study/prices/{id}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To add a price for a product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POST /case-study/prices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payload: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{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productId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": 1,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priceValue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": 58000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}		</a:t>
            </a:r>
          </a:p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A6E26-84EF-43EE-A160-97B1054EEBB8}"/>
              </a:ext>
            </a:extLst>
          </p:cNvPr>
          <p:cNvSpPr txBox="1"/>
          <p:nvPr/>
        </p:nvSpPr>
        <p:spPr>
          <a:xfrm>
            <a:off x="7075503" y="1828800"/>
            <a:ext cx="4470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4. To edit a price for a product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PUT /case-study/prices/{id}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payload: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{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"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productId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": 1,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"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priceValue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": 65000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}		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5. To delete a price for a product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DEL /case-study/prices/{id}</a:t>
            </a:r>
          </a:p>
        </p:txBody>
      </p:sp>
    </p:spTree>
    <p:extLst>
      <p:ext uri="{BB962C8B-B14F-4D97-AF65-F5344CB8AC3E}">
        <p14:creationId xmlns:p14="http://schemas.microsoft.com/office/powerpoint/2010/main" val="52836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2191-6020-4963-9F04-05539CCE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70246" cy="710257"/>
          </a:xfrm>
        </p:spPr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5. product-offer-service: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BC6D-FF42-443D-8547-C396CED2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305017"/>
            <a:ext cx="5449888" cy="5237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This service pulls offer for a product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To get the service name: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GET /case-study/message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To get the offer for a product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GET /case-study/offers/{id}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To add a offer for a product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POST /case-study/offers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payload: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{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productId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": 1,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offerPercent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": 0.27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A6E26-84EF-43EE-A160-97B1054EEBB8}"/>
              </a:ext>
            </a:extLst>
          </p:cNvPr>
          <p:cNvSpPr txBox="1"/>
          <p:nvPr/>
        </p:nvSpPr>
        <p:spPr>
          <a:xfrm>
            <a:off x="7075503" y="1828800"/>
            <a:ext cx="4470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4. To edit a offer for a product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PUT /case-study/offers/{id}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payload: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{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"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offerPercent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": 0.30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}		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5. To delete a offer for a product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DEL /case-study/offers/{id}	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900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2191-6020-4963-9F04-05539CCE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70246" cy="710257"/>
          </a:xfrm>
        </p:spPr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6. product-inventory-service: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BC6D-FF42-443D-8547-C396CED2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305017"/>
            <a:ext cx="5449888" cy="5237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This service pulls quantity of a product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1. To get the service name: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GET /case-study/message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2. To get the quantity for a product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GET /case-study/inventories/{id}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3. To add a quantity for a product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POST /case-study/inventories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payload: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{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productId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": 1,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"quantity": 9</a:t>
            </a:r>
          </a:p>
          <a:p>
            <a:pPr marL="8001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A6E26-84EF-43EE-A160-97B1054EEBB8}"/>
              </a:ext>
            </a:extLst>
          </p:cNvPr>
          <p:cNvSpPr txBox="1"/>
          <p:nvPr/>
        </p:nvSpPr>
        <p:spPr>
          <a:xfrm>
            <a:off x="7075503" y="1828800"/>
            <a:ext cx="4470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4. To edit a quantity for a product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PUT /case-study/inventories/{id}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payload: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{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"quantity": 11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}		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5. To delete a quantity for a product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DEL /case-study/inventories/{id}	</a:t>
            </a:r>
          </a:p>
        </p:txBody>
      </p:sp>
    </p:spTree>
    <p:extLst>
      <p:ext uri="{BB962C8B-B14F-4D97-AF65-F5344CB8AC3E}">
        <p14:creationId xmlns:p14="http://schemas.microsoft.com/office/powerpoint/2010/main" val="150379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2191-6020-4963-9F04-05539CCE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70246" cy="710257"/>
          </a:xfrm>
        </p:spPr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7. product-service-registry: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E66A5-19D5-4EA9-AE20-6915D9CCEB2F}"/>
              </a:ext>
            </a:extLst>
          </p:cNvPr>
          <p:cNvSpPr txBox="1"/>
          <p:nvPr/>
        </p:nvSpPr>
        <p:spPr>
          <a:xfrm>
            <a:off x="745724" y="1233350"/>
            <a:ext cx="9605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	This service is to register all services using eureka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4863E09-23D2-46FB-982A-EF789F1CB8F2}"/>
              </a:ext>
            </a:extLst>
          </p:cNvPr>
          <p:cNvSpPr txBox="1">
            <a:spLocks/>
          </p:cNvSpPr>
          <p:nvPr/>
        </p:nvSpPr>
        <p:spPr>
          <a:xfrm>
            <a:off x="646112" y="2256737"/>
            <a:ext cx="9270246" cy="7102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8. product-config-server: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F5978-64B8-49FC-B1D7-FC5806CDB01F}"/>
              </a:ext>
            </a:extLst>
          </p:cNvPr>
          <p:cNvSpPr txBox="1"/>
          <p:nvPr/>
        </p:nvSpPr>
        <p:spPr>
          <a:xfrm>
            <a:off x="824644" y="3013191"/>
            <a:ext cx="9605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This service is used to read the configurations from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AB49F6D-1647-413E-BF69-59EE17593365}"/>
              </a:ext>
            </a:extLst>
          </p:cNvPr>
          <p:cNvSpPr txBox="1">
            <a:spLocks/>
          </p:cNvSpPr>
          <p:nvPr/>
        </p:nvSpPr>
        <p:spPr>
          <a:xfrm>
            <a:off x="646112" y="4136606"/>
            <a:ext cx="9270246" cy="7102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9. product-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hystrix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-dashboard: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E45D4-123D-4A66-90D3-7DEA0F859A9D}"/>
              </a:ext>
            </a:extLst>
          </p:cNvPr>
          <p:cNvSpPr txBox="1"/>
          <p:nvPr/>
        </p:nvSpPr>
        <p:spPr>
          <a:xfrm>
            <a:off x="824644" y="4967633"/>
            <a:ext cx="9605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	This service is used for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hystrix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-dashboard</a:t>
            </a:r>
          </a:p>
        </p:txBody>
      </p:sp>
    </p:spTree>
    <p:extLst>
      <p:ext uri="{BB962C8B-B14F-4D97-AF65-F5344CB8AC3E}">
        <p14:creationId xmlns:p14="http://schemas.microsoft.com/office/powerpoint/2010/main" val="1289733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909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Team - 4</vt:lpstr>
      <vt:lpstr>PowerPoint Presentation</vt:lpstr>
      <vt:lpstr>1. product-view-service</vt:lpstr>
      <vt:lpstr>2. product-api-gateway</vt:lpstr>
      <vt:lpstr>3. product-service</vt:lpstr>
      <vt:lpstr>4. product-price-service:</vt:lpstr>
      <vt:lpstr>5. product-offer-service:</vt:lpstr>
      <vt:lpstr>6. product-inventory-service:</vt:lpstr>
      <vt:lpstr>7. product-service-registry: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- 4</dc:title>
  <dc:creator>kannadasan lakshmanan</dc:creator>
  <cp:lastModifiedBy>kannadasan lakshmanan</cp:lastModifiedBy>
  <cp:revision>32</cp:revision>
  <dcterms:created xsi:type="dcterms:W3CDTF">2021-03-20T18:18:08Z</dcterms:created>
  <dcterms:modified xsi:type="dcterms:W3CDTF">2021-03-20T18:48:34Z</dcterms:modified>
</cp:coreProperties>
</file>