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146847057" r:id="rId7"/>
    <p:sldId id="262" r:id="rId8"/>
    <p:sldId id="265" r:id="rId9"/>
    <p:sldId id="266" r:id="rId10"/>
    <p:sldId id="2146847058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7" y="1821635"/>
            <a:ext cx="9829449" cy="7160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Stack Blood Management System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3567953"/>
            <a:ext cx="1010675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– M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Sai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– SRM-AP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– CSE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2366682"/>
            <a:ext cx="9429077" cy="14522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Muppa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Sesha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ap23110010252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9" y="778473"/>
            <a:ext cx="10515600" cy="7523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1" y="1705511"/>
            <a:ext cx="10343161" cy="39452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Objective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Indicator of Success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 &amp; Future Scope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7F9C-20D7-4D18-A009-693F3FC1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FD35-D26E-4DA6-AFFE-8E8380DB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centralized web application for blood donation and request management.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donors to check eligibility and schedule donations.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recipients to request and track blood units.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inventory tracking for administrators.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5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A0EC26-936F-49BE-87CC-963C98E78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1498" y="2437779"/>
            <a:ext cx="641470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systems lead to delays and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real-time system for donors or recipients.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communication and stock mismanagement.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72" y="1582220"/>
            <a:ext cx="10677736" cy="3328828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with Express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JWT for secure, role-based login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Postman, Git,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indicator of success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43" y="1767155"/>
            <a:ext cx="9819374" cy="383226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donor/recipient registration and login.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inventory updates.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managing requests through dashboards.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 and data analytics integrated.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BEF4-9A39-460D-B7C7-A3D423FE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7011CF-3712-4F90-B6C5-684495612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7236" y="1395045"/>
            <a:ext cx="740182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roles and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UI and database schema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frontend (React.js)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APIs (Node.js, Express)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JWT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frontend and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with Postman/browser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on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16403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C425A0-5F5B-4811-8450-F1B5C4514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448" y="1470979"/>
            <a:ext cx="10412156" cy="547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with login and dashboards.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for handling requests, donations, and inventory.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 and search by blood type.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with monitoring features.</a:t>
            </a:r>
          </a:p>
          <a:p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app for donation and request tracking</a:t>
            </a:r>
          </a:p>
          <a:p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Alerts and monitoring </a:t>
            </a:r>
          </a:p>
          <a:p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tested and working smoothly</a:t>
            </a:r>
          </a:p>
          <a:p>
            <a:pPr marL="0" indent="0">
              <a:buNone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:https://github.com/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Kannamuppa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Edunet_Project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endParaRPr lang="en-US" sz="1800" dirty="0"/>
          </a:p>
          <a:p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 &amp; Future scope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5" y="1705510"/>
            <a:ext cx="10448818" cy="386308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improves efficiency, transparency, and reach.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with mobile support and AI predictions.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integration with hospitals and national health systems.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to save lives through timely blood access.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2006/metadata/properties"/>
    <ds:schemaRef ds:uri="http://purl.org/dc/terms/"/>
    <ds:schemaRef ds:uri="9162bd5b-4ed9-4da3-b376-05204580ba3f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c0fa2617-96bd-425d-8578-e93563fe37c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3066</TotalTime>
  <Words>313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 Full Stack Blood Management System</vt:lpstr>
      <vt:lpstr>OUTLINE</vt:lpstr>
      <vt:lpstr>Objective </vt:lpstr>
      <vt:lpstr>Problem Statement</vt:lpstr>
      <vt:lpstr>System  Approach</vt:lpstr>
      <vt:lpstr>indicator of success</vt:lpstr>
      <vt:lpstr>Algorithm &amp; deployment</vt:lpstr>
      <vt:lpstr>Result</vt:lpstr>
      <vt:lpstr>Conclusion &amp; Future scope</vt:lpstr>
      <vt:lpstr>THANK YOU  Muppa Sesha sai  ap23110010252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india</cp:lastModifiedBy>
  <cp:revision>47</cp:revision>
  <dcterms:created xsi:type="dcterms:W3CDTF">2021-05-26T16:50:10Z</dcterms:created>
  <dcterms:modified xsi:type="dcterms:W3CDTF">2025-07-17T17:34:45Z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