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55" y="1597660"/>
            <a:ext cx="11231245" cy="2273935"/>
          </a:xfrm>
        </p:spPr>
        <p:txBody>
          <a:bodyPr/>
          <a:p>
            <a:r>
              <a:rPr lang="en-US" sz="5400"/>
              <a:t>Disney+HotStar Data  Analysis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771390"/>
            <a:ext cx="8534400" cy="1463675"/>
          </a:xfrm>
        </p:spPr>
        <p:txBody>
          <a:bodyPr/>
          <a:p>
            <a:r>
              <a:rPr lang="en-US"/>
              <a:t>Kannan R</a:t>
            </a:r>
            <a:endParaRPr lang="en-US"/>
          </a:p>
          <a:p>
            <a:r>
              <a:rPr lang="en-US"/>
              <a:t>Batch: MBE 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Disney+HotStar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About 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Disney+ Hotstar is a streaming service that offers a wide variety of content, including movies, TV shows, and live sports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Distribution of Movies by Genre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Distribition of Movies by Genre is shown in chart </a:t>
            </a:r>
            <a:endParaRPr lang="en-US"/>
          </a:p>
          <a:p>
            <a:pPr marL="0" indent="0">
              <a:buNone/>
            </a:pPr>
            <a:r>
              <a:rPr lang="en-US"/>
              <a:t>most of the people watching Drama; the people watching travel videos is very less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Content Placeholder 6" descr="Screenshot 2024-11-13 22030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2047875"/>
            <a:ext cx="5384800" cy="3629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 Movies Released Each Year</a:t>
            </a:r>
            <a:endParaRPr lang="en-US"/>
          </a:p>
        </p:txBody>
      </p:sp>
      <p:pic>
        <p:nvPicPr>
          <p:cNvPr id="8" name="Content Placeholder 7" descr="Screenshot 2024-11-13 22044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8860" y="2419985"/>
            <a:ext cx="4312920" cy="288671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  <a:p>
            <a:r>
              <a:rPr lang="en-US"/>
              <a:t>In the year 2021 there is 312 movies released </a:t>
            </a:r>
            <a:endParaRPr lang="en-US"/>
          </a:p>
          <a:p>
            <a:r>
              <a:rPr lang="en-US"/>
              <a:t>Every year there is increase of movies releasing in Disney + hot star.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Top 10 Longest Movies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r>
              <a:rPr lang="en-US"/>
              <a:t>This chart shows the most top 10 longest runing time movies</a:t>
            </a:r>
            <a:endParaRPr lang="en-US"/>
          </a:p>
          <a:p>
            <a:r>
              <a:rPr lang="en-US" sz="2800"/>
              <a:t>The most watched movie wich has longest watching time is</a:t>
            </a:r>
            <a:r>
              <a:rPr lang="en-US"/>
              <a:t> Rubaru Roshni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 descr="Screenshot 2024-11-13 2205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22720" y="2414905"/>
            <a:ext cx="473392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M0VIES BY AGE RATING</a:t>
            </a:r>
            <a:endParaRPr lang="en-US"/>
          </a:p>
        </p:txBody>
      </p:sp>
      <p:pic>
        <p:nvPicPr>
          <p:cNvPr id="5" name="Content Placeholder 4" descr="Screenshot 2024-11-13 22051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77645" y="2591435"/>
            <a:ext cx="364807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The Pie chart shows the movies by Age rating</a:t>
            </a:r>
            <a:endParaRPr lang="en-US"/>
          </a:p>
          <a:p>
            <a:r>
              <a:rPr lang="en-US"/>
              <a:t>The movies which has age_rating U/A 13+ has high countings</a:t>
            </a:r>
            <a:endParaRPr lang="en-US"/>
          </a:p>
          <a:p>
            <a:r>
              <a:rPr lang="en-US">
                <a:sym typeface="+mn-ea"/>
              </a:rPr>
              <a:t>The movies which has age_rating A  has low countings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Correlation Between Running Time and Year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r>
              <a:rPr lang="en-US"/>
              <a:t>The chart shows the correlation between running time and year </a:t>
            </a:r>
            <a:endParaRPr lang="en-US"/>
          </a:p>
          <a:p>
            <a:r>
              <a:rPr lang="en-US"/>
              <a:t>In the year 2017 has highest sum of running time</a:t>
            </a:r>
            <a:endParaRPr lang="en-US"/>
          </a:p>
        </p:txBody>
      </p:sp>
      <p:pic>
        <p:nvPicPr>
          <p:cNvPr id="5" name="Content Placeholder 4" descr="Screenshot 2024-11-13 22054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2326005"/>
            <a:ext cx="5384800" cy="3074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Movies by Genre and Age Rating</a:t>
            </a:r>
            <a:endParaRPr lang="en-US"/>
          </a:p>
        </p:txBody>
      </p:sp>
      <p:pic>
        <p:nvPicPr>
          <p:cNvPr id="5" name="Content Placeholder 4" descr="Screenshot 2024-11-13 2206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4520" y="2038985"/>
            <a:ext cx="2494280" cy="398018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  <a:p>
            <a:r>
              <a:rPr lang="en-US"/>
              <a:t>The movies which has U/A + 13 genre has more counts of ids</a:t>
            </a:r>
            <a:endParaRPr lang="en-US"/>
          </a:p>
          <a:p>
            <a:r>
              <a:rPr lang="en-US">
                <a:sym typeface="+mn-ea"/>
              </a:rPr>
              <a:t>The movies which has A  genre has less counts of ids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081270" y="2753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15970" y="2226945"/>
            <a:ext cx="6096000" cy="1422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6600">
                <a:sym typeface="+mn-ea"/>
              </a:rPr>
              <a:t>Thanking you</a:t>
            </a:r>
            <a:endParaRPr lang="en-US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Presentation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Disney+HotStar Data  Analysis</vt:lpstr>
      <vt:lpstr>Disney+HotStar</vt:lpstr>
      <vt:lpstr>Distribution of Movies by Genre</vt:lpstr>
      <vt:lpstr> Movies Released Each Year</vt:lpstr>
      <vt:lpstr>Top 10 Longest Movies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Disney+HotStar Data  Analysis</dc:title>
  <dc:creator>KANNAN</dc:creator>
  <cp:lastModifiedBy>kannana R</cp:lastModifiedBy>
  <cp:revision>3</cp:revision>
  <dcterms:created xsi:type="dcterms:W3CDTF">2024-11-13T17:01:00Z</dcterms:created>
  <dcterms:modified xsi:type="dcterms:W3CDTF">2024-11-14T04:05:43Z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B854CD5D53004A69AF140AC914B2FDCD_11</vt:lpwstr>
  </property>
  <property fmtid="{D5CDD505-2E9C-101B-9397-08002B2CF9AE}" pid="3" name="KSOProductBuildVer">
    <vt:lpwstr>1033-12.2.0.18607</vt:lpwstr>
  </property>
</Properties>
</file>