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1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16255"/>
            <a:ext cx="9144000" cy="3854450"/>
          </a:xfrm>
        </p:spPr>
        <p:txBody>
          <a:bodyPr>
            <a:normAutofit/>
          </a:bodyPr>
          <a:p>
            <a:r>
              <a:rPr lang="en-US"/>
              <a:t>SEO Project</a:t>
            </a:r>
            <a:br>
              <a:rPr lang="en-US"/>
            </a:br>
            <a:r>
              <a:rPr lang="en-US"/>
              <a:t>Comprehensive SEO Audit &amp; Optimization for Organic Traffic Growth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147310"/>
            <a:ext cx="9144000" cy="765175"/>
          </a:xfrm>
        </p:spPr>
        <p:txBody>
          <a:bodyPr/>
          <a:p>
            <a:pPr algn="ctr"/>
            <a:r>
              <a:rPr lang="en-US"/>
              <a:t>Name:KANNAN_R      |        Batch Code: MBE 11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On page SEO must be improved</a:t>
            </a:r>
            <a:endParaRPr lang="en-US"/>
          </a:p>
          <a:p>
            <a:r>
              <a:rPr lang="en-US"/>
              <a:t>keywords must be properly used</a:t>
            </a:r>
            <a:endParaRPr lang="en-US"/>
          </a:p>
          <a:p>
            <a:r>
              <a:rPr lang="en-US"/>
              <a:t>develope off page SEO like linkings and digital marketings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80030"/>
            <a:ext cx="10515600" cy="1642110"/>
          </a:xfrm>
        </p:spPr>
        <p:txBody>
          <a:bodyPr/>
          <a:p>
            <a:pPr algn="ctr"/>
            <a:r>
              <a:rPr lang="en-US" sz="5400">
                <a:latin typeface="Algerian" panose="04020705040A02060702" charset="0"/>
                <a:cs typeface="Algerian" panose="04020705040A02060702" charset="0"/>
              </a:rPr>
              <a:t>Thank you</a:t>
            </a:r>
            <a:endParaRPr lang="en-US" sz="54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5400">
                <a:latin typeface="Algerian" panose="04020705040A02060702" charset="0"/>
                <a:cs typeface="Algerian" panose="04020705040A02060702" charset="0"/>
              </a:rPr>
              <a:t>effiasoft</a:t>
            </a:r>
            <a:br>
              <a:rPr lang="en-US">
                <a:latin typeface="Algerian" panose="04020705040A02060702" charset="0"/>
                <a:cs typeface="Algerian" panose="04020705040A02060702" charset="0"/>
              </a:rPr>
            </a:br>
            <a:r>
              <a:rPr lang="en-US" sz="3555">
                <a:latin typeface="Algerian" panose="04020705040A02060702" charset="0"/>
                <a:cs typeface="Algerian" panose="04020705040A02060702" charset="0"/>
              </a:rPr>
              <a:t>company</a:t>
            </a:r>
            <a:endParaRPr lang="en-US" sz="3555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About</a:t>
            </a:r>
            <a:endParaRPr lang="en-US"/>
          </a:p>
          <a:p>
            <a:pPr marL="0" indent="0">
              <a:buNone/>
            </a:pPr>
            <a:r>
              <a:rPr lang="en-US"/>
              <a:t>       </a:t>
            </a:r>
            <a:r>
              <a:rPr lang="en-US" sz="2800"/>
              <a:t> Founded in November 2012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Provides modern solutions for a wide range of industries</a:t>
            </a:r>
            <a:endParaRPr lang="en-US" sz="2800"/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z="2000"/>
              <a:t>(Retail, Food &amp; Beverages, Distribution, Airlines, Banks and Govt. Tax collection)</a:t>
            </a:r>
            <a:endParaRPr lang="en-US" sz="2000"/>
          </a:p>
          <a:p>
            <a:pPr marL="0" indent="0">
              <a:buNone/>
            </a:pPr>
            <a:r>
              <a:rPr lang="en-US"/>
              <a:t>  </a:t>
            </a:r>
            <a:r>
              <a:rPr lang="en-US" sz="2800"/>
              <a:t>      multi-level retailing platform called Just Billing enables companies </a:t>
            </a:r>
            <a:r>
              <a:rPr lang="en-US">
                <a:sym typeface="+mn-ea"/>
              </a:rPr>
              <a:t>t</a:t>
            </a:r>
            <a:r>
              <a:rPr lang="en-US" sz="2800">
                <a:sym typeface="+mn-ea"/>
              </a:rPr>
              <a:t>o optimize and redefine their business processes.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670"/>
            <a:ext cx="10515600" cy="56426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4000"/>
              <a:t>Intial Audit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Strengths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Clean and user-friendly website design.</a:t>
            </a:r>
            <a:endParaRPr lang="en-US"/>
          </a:p>
          <a:p>
            <a:r>
              <a:rPr lang="en-US"/>
              <a:t>Secure HTTPS connection</a:t>
            </a:r>
            <a:endParaRPr lang="en-US"/>
          </a:p>
          <a:p>
            <a:r>
              <a:rPr lang="en-US"/>
              <a:t>Desk Top performention is good (89)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4000"/>
              <a:t>Weakness</a:t>
            </a:r>
            <a:endParaRPr lang="en-US" sz="4000"/>
          </a:p>
          <a:p>
            <a:pPr marL="0" indent="0">
              <a:buNone/>
            </a:pPr>
            <a:r>
              <a:rPr lang="en-US"/>
              <a:t>Core Web Vitals assessment: </a:t>
            </a:r>
            <a:r>
              <a:rPr lang="en-US">
                <a:sym typeface="+mn-ea"/>
              </a:rPr>
              <a:t>Failed</a:t>
            </a:r>
            <a:endParaRPr lang="en-US"/>
          </a:p>
          <a:p>
            <a:pPr marL="0" indent="0">
              <a:buNone/>
            </a:pPr>
            <a:r>
              <a:rPr lang="en-US"/>
              <a:t>Mobile phone performention is worst  (39)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Keyword Research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Keywordes   Search volume (49500)</a:t>
            </a:r>
            <a:endParaRPr lang="en-US"/>
          </a:p>
          <a:p>
            <a:r>
              <a:rPr lang="en-US"/>
              <a:t>pos system               </a:t>
            </a:r>
            <a:endParaRPr lang="en-US"/>
          </a:p>
          <a:p>
            <a:r>
              <a:rPr lang="en-US"/>
              <a:t>Point of sale systems</a:t>
            </a:r>
            <a:endParaRPr lang="en-US">
              <a:sym typeface="+mn-ea"/>
            </a:endParaRPr>
          </a:p>
          <a:p>
            <a:r>
              <a:rPr lang="en-US"/>
              <a:t>pos system point of sale</a:t>
            </a:r>
            <a:endParaRPr lang="en-US"/>
          </a:p>
          <a:p>
            <a:r>
              <a:rPr lang="en-US"/>
              <a:t>system point of sale</a:t>
            </a:r>
            <a:endParaRPr lang="en-US"/>
          </a:p>
          <a:p>
            <a:r>
              <a:rPr lang="en-US"/>
              <a:t>pos point of sale system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 https://effiasoft.com/business-apps/</a:t>
            </a:r>
            <a:endParaRPr lang="en-US"/>
          </a:p>
          <a:p>
            <a:pPr marL="0" indent="0">
              <a:buNone/>
            </a:pP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 Keyword Research</a:t>
            </a:r>
            <a:endParaRPr lang="en-US" sz="3600"/>
          </a:p>
          <a:p>
            <a:pPr marL="0" indent="0">
              <a:buNone/>
            </a:pPr>
            <a:r>
              <a:rPr lang="en-US"/>
              <a:t>Targeted keyword:</a:t>
            </a:r>
            <a:endParaRPr lang="en-US"/>
          </a:p>
          <a:p>
            <a:pPr marL="0" indent="0">
              <a:buNone/>
            </a:pPr>
            <a:r>
              <a:rPr lang="en-US" sz="3200"/>
              <a:t> keyword is missing</a:t>
            </a:r>
            <a:endParaRPr lang="en-US" sz="3200"/>
          </a:p>
          <a:p>
            <a:pPr marL="0" indent="0">
              <a:buNone/>
            </a:pPr>
            <a:r>
              <a:rPr lang="en-US"/>
              <a:t>Title , Meta and HTML tags describition are opptimized</a:t>
            </a:r>
            <a:endParaRPr lang="en-US"/>
          </a:p>
          <a:p>
            <a:pPr marL="0" indent="0">
              <a:buNone/>
            </a:pPr>
            <a:r>
              <a:rPr lang="en-US"/>
              <a:t>The key word is properly used </a:t>
            </a:r>
            <a:endParaRPr lang="en-US"/>
          </a:p>
          <a:p>
            <a:pPr marL="0" indent="0">
              <a:buNone/>
            </a:pPr>
            <a:r>
              <a:rPr lang="en-US"/>
              <a:t>There is no intrnal links are used</a:t>
            </a:r>
            <a:endParaRPr lang="en-US"/>
          </a:p>
          <a:p>
            <a:pPr marL="0" indent="0">
              <a:buNone/>
            </a:pPr>
            <a:r>
              <a:rPr lang="en-US"/>
              <a:t>maximum images are optimized properly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 On-Page SEO Optimization Audit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748030"/>
            <a:ext cx="10515600" cy="5429250"/>
          </a:xfrm>
        </p:spPr>
        <p:txBody>
          <a:bodyPr/>
          <a:p>
            <a:r>
              <a:rPr lang="en-US"/>
              <a:t>https://effiasoft.com/pos-billing-app-price/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keyword is not setted</a:t>
            </a:r>
            <a:endParaRPr lang="en-US"/>
          </a:p>
          <a:p>
            <a:r>
              <a:rPr lang="en-US">
                <a:sym typeface="+mn-ea"/>
              </a:rPr>
              <a:t>Title , Meta and HTML tags describition are opptimized</a:t>
            </a:r>
            <a:endParaRPr lang="en-US"/>
          </a:p>
          <a:p>
            <a:r>
              <a:rPr lang="en-US"/>
              <a:t>There is no intrnal link and external link</a:t>
            </a:r>
            <a:endParaRPr lang="en-US"/>
          </a:p>
          <a:p>
            <a:r>
              <a:rPr lang="en-US"/>
              <a:t>The images are not opptimized properly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Technical SEO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0105" y="1691005"/>
            <a:ext cx="5157470" cy="4498975"/>
          </a:xfrm>
        </p:spPr>
        <p:txBody>
          <a:bodyPr>
            <a:normAutofit lnSpcReduction="20000"/>
          </a:bodyPr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Core Web Vitals assessment: </a:t>
            </a:r>
            <a:r>
              <a:rPr lang="en-US">
                <a:sym typeface="+mn-ea"/>
              </a:rPr>
              <a:t>Failed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Desk Top performention is good (89)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Mobile phone performention is worst  (39)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1895" y="1691005"/>
            <a:ext cx="5183505" cy="4498975"/>
          </a:xfrm>
        </p:spPr>
        <p:txBody>
          <a:bodyPr>
            <a:normAutofit lnSpcReduction="20000"/>
          </a:bodyPr>
          <a:p>
            <a:pPr algn="ctr"/>
            <a:r>
              <a:rPr lang="en-US" b="1">
                <a:latin typeface="+mj-lt"/>
                <a:cs typeface="+mj-lt"/>
                <a:sym typeface="+mn-ea"/>
              </a:rPr>
              <a:t> improve site and web page speed</a:t>
            </a:r>
            <a:endParaRPr lang="en-US"/>
          </a:p>
          <a:p>
            <a:r>
              <a:rPr lang="en-US" sz="2400"/>
              <a:t>Compress and resize images to reduce file size without losing quality</a:t>
            </a:r>
            <a:endParaRPr lang="en-US" sz="2400"/>
          </a:p>
          <a:p>
            <a:r>
              <a:rPr lang="en-US" sz="2400"/>
              <a:t>Use modern formats like WebP instead </a:t>
            </a:r>
            <a:endParaRPr lang="en-US" sz="2400"/>
          </a:p>
          <a:p>
            <a:r>
              <a:rPr lang="en-US" sz="2400"/>
              <a:t>Remove unnecessary characters like spaces, comments, and line breaks in CSS, JavaScript, and HTML files</a:t>
            </a:r>
            <a:endParaRPr lang="en-US" sz="2400"/>
          </a:p>
          <a:p>
            <a:r>
              <a:rPr lang="en-US" sz="2400"/>
              <a:t>Compressed files are smaller and download faster, improving overall page load times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Content Strategy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>
                <a:sym typeface="+mn-ea"/>
              </a:rPr>
              <a:t>Point of sale systems</a:t>
            </a:r>
            <a:endParaRPr lang="en-US">
              <a:sym typeface="+mn-ea"/>
            </a:endParaRP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en-US"/>
              <a:t>The Evolution of POS Systems: From Traditional Registers to Cloud-Based Solutions</a:t>
            </a:r>
            <a:endParaRPr lang="en-US"/>
          </a:p>
          <a:p>
            <a:r>
              <a:rPr lang="en-US"/>
              <a:t>POS Systems for Small Businesses: Affordable Options and Key Benefits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91005"/>
            <a:ext cx="5183505" cy="4498975"/>
          </a:xfrm>
        </p:spPr>
        <p:txBody>
          <a:bodyPr/>
          <a:p>
            <a:endParaRPr lang="en-US"/>
          </a:p>
          <a:p>
            <a:r>
              <a:rPr lang="en-US"/>
              <a:t>Top 5 POS System Trends in 2024 You Should Know About</a:t>
            </a:r>
            <a:endParaRPr lang="en-US"/>
          </a:p>
          <a:p>
            <a:r>
              <a:rPr lang="en-US"/>
              <a:t>Best POS Systems for Restaurants: A Detailed Comparison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Off-Page SEO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Link Building</a:t>
            </a:r>
            <a:endParaRPr lang="en-US"/>
          </a:p>
          <a:p>
            <a:pPr marL="0" indent="0">
              <a:buNone/>
            </a:pPr>
            <a:r>
              <a:rPr lang="en-US"/>
              <a:t>  Build high-quality backlinks from relevant websites and industry 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sym typeface="+mn-ea"/>
              </a:rPr>
              <a:t>publications</a:t>
            </a:r>
            <a:r>
              <a:rPr lang="en-US"/>
              <a:t>          </a:t>
            </a:r>
            <a:endParaRPr lang="en-US"/>
          </a:p>
          <a:p>
            <a:pPr marL="0" indent="0">
              <a:buNone/>
            </a:pPr>
            <a:r>
              <a:rPr lang="en-US"/>
              <a:t>Social Media Marketing</a:t>
            </a:r>
            <a:endParaRPr lang="en-US"/>
          </a:p>
          <a:p>
            <a:pPr marL="0" indent="0">
              <a:buNone/>
            </a:pPr>
            <a:r>
              <a:rPr lang="en-US"/>
              <a:t>    Engage with potential clients on social media platforms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2406</Words>
  <Application>WPS Presentation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Algerian</vt:lpstr>
      <vt:lpstr>Baskerville Old Face</vt:lpstr>
      <vt:lpstr>Calibri Light</vt:lpstr>
      <vt:lpstr>Calibri</vt:lpstr>
      <vt:lpstr>Microsoft YaHei</vt:lpstr>
      <vt:lpstr>Arial Unicode MS</vt:lpstr>
      <vt:lpstr>Unify Sans</vt:lpstr>
      <vt:lpstr>Segoe Print</vt:lpstr>
      <vt:lpstr>Wingdings</vt:lpstr>
      <vt:lpstr>Bahnschrift Condensed</vt:lpstr>
      <vt:lpstr>Arial Rounded MT Bold</vt:lpstr>
      <vt:lpstr>Arial Narrow</vt:lpstr>
      <vt:lpstr>Arial Black</vt:lpstr>
      <vt:lpstr>Art_mountaineering</vt:lpstr>
      <vt:lpstr>SEO Project Comprehensive SEO Audit &amp; Optimization for Organic Traffic Growth</vt:lpstr>
      <vt:lpstr>effiasoft company</vt:lpstr>
      <vt:lpstr>PowerPoint 演示文稿</vt:lpstr>
      <vt:lpstr>PowerPoint 演示文稿</vt:lpstr>
      <vt:lpstr>Project task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Project Comprehensive SEO Audit &amp; Optimization for Organic Traffic Growth</dc:title>
  <dc:creator>KANNAN</dc:creator>
  <cp:lastModifiedBy>KANNAN</cp:lastModifiedBy>
  <cp:revision>2</cp:revision>
  <dcterms:created xsi:type="dcterms:W3CDTF">2024-10-21T16:20:00Z</dcterms:created>
  <dcterms:modified xsi:type="dcterms:W3CDTF">2024-10-22T09:52:52Z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DA8F0D065A3C491D833870B4D9B219D2_11</vt:lpwstr>
  </property>
  <property fmtid="{D5CDD505-2E9C-101B-9397-08002B2CF9AE}" pid="3" name="KSOProductBuildVer">
    <vt:lpwstr>1033-12.2.0.18607</vt:lpwstr>
  </property>
</Properties>
</file>