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63" r:id="rId4"/>
    <p:sldId id="264" r:id="rId5"/>
    <p:sldId id="257" r:id="rId6"/>
    <p:sldId id="258" r:id="rId7"/>
    <p:sldId id="259" r:id="rId9"/>
    <p:sldId id="260" r:id="rId10"/>
    <p:sldId id="261" r:id="rId11"/>
    <p:sldId id="262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42783"/>
            <a:ext cx="9144000" cy="2387600"/>
          </a:xfrm>
        </p:spPr>
        <p:txBody>
          <a:bodyPr>
            <a:normAutofit/>
          </a:bodyPr>
          <a:lstStyle/>
          <a:p>
            <a:r>
              <a:rPr lang="en-US" sz="3555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Predicting Customer Churnin Telecom Industry using PowerBI or Tableau and SQL</a:t>
            </a:r>
            <a:endParaRPr lang="en-US" sz="3555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ctr"/>
            <a:endParaRPr lang="en-US"/>
          </a:p>
          <a:p>
            <a:pPr algn="ctr"/>
            <a:endParaRPr lang="en-US"/>
          </a:p>
          <a:p>
            <a:pPr marL="0" indent="0" algn="ctr">
              <a:buNone/>
            </a:pPr>
            <a:r>
              <a:rPr lang="en-US" sz="88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</a:t>
            </a:r>
            <a:r>
              <a:rPr lang="en-US" sz="88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</a:t>
            </a:r>
            <a:endParaRPr lang="en-US" sz="88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solidFill>
                  <a:srgbClr val="FF0000"/>
                </a:solidFill>
              </a:rPr>
              <a:t>My SQL</a:t>
            </a:r>
            <a:endParaRPr lang="en-US" sz="400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Customers churn rate by contract</a:t>
            </a:r>
            <a:endParaRPr lang="en-US"/>
          </a:p>
          <a:p>
            <a:pPr marL="0" indent="0">
              <a:buNone/>
            </a:pPr>
            <a:r>
              <a:rPr lang="en-US" sz="2400"/>
              <a:t>from bellow table the person who are in month to month contract are have highly churn rate 51.20</a:t>
            </a:r>
            <a:endParaRPr lang="en-US" sz="2400"/>
          </a:p>
        </p:txBody>
      </p:sp>
      <p:pic>
        <p:nvPicPr>
          <p:cNvPr id="4" name="Picture 2" descr="Screenshot 2024-10-14 1218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6495" y="3268980"/>
            <a:ext cx="7335520" cy="25184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3600"/>
              <a:t>Average Montly Charges by Age group</a:t>
            </a:r>
            <a:endParaRPr lang="en-US" sz="3600"/>
          </a:p>
          <a:p>
            <a:pPr marL="0" indent="0">
              <a:buNone/>
            </a:pPr>
            <a:r>
              <a:rPr lang="en-US" sz="2800"/>
              <a:t>from the below table the age aove 60 are having average monthly charges</a:t>
            </a:r>
            <a:r>
              <a:rPr lang="en-US" sz="3600"/>
              <a:t> </a:t>
            </a:r>
            <a:r>
              <a:rPr lang="en-US" sz="2800"/>
              <a:t>83.26</a:t>
            </a:r>
            <a:endParaRPr lang="en-US" sz="2800"/>
          </a:p>
        </p:txBody>
      </p:sp>
      <p:pic>
        <p:nvPicPr>
          <p:cNvPr id="18" name="Picture 18" descr="Screenshot 2024-10-14 1426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0820" y="2910205"/>
            <a:ext cx="6158230" cy="34467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Data visualization using Power BI 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2495"/>
            <a:ext cx="10768965" cy="5032375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en-US"/>
          </a:p>
          <a:p>
            <a:r>
              <a:rPr lang="en-US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Bar Chart</a:t>
            </a:r>
            <a:endParaRPr lang="en-US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endParaRPr lang="en-US" b="1"/>
          </a:p>
          <a:p>
            <a:endParaRPr lang="en-US" b="1"/>
          </a:p>
          <a:p>
            <a:endParaRPr lang="en-US" b="1"/>
          </a:p>
          <a:p>
            <a:endParaRPr lang="en-US" b="1"/>
          </a:p>
          <a:p>
            <a:endParaRPr lang="en-US" b="1"/>
          </a:p>
          <a:p>
            <a:endParaRPr lang="en-US" b="1"/>
          </a:p>
          <a:p>
            <a:r>
              <a:rPr lang="en-US"/>
              <a:t>From this Bar Chart we come to decision the most of customers churned due to high monthly charges</a:t>
            </a:r>
            <a:endParaRPr lang="en-US"/>
          </a:p>
        </p:txBody>
      </p:sp>
      <p:pic>
        <p:nvPicPr>
          <p:cNvPr id="13" name="Picture 13" descr="Screenshot 2024-10-16 1305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0885" y="2042795"/>
            <a:ext cx="4681220" cy="2509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Pie Chart</a:t>
            </a:r>
            <a:endParaRPr lang="en-US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From the pie chart we come to  conclusion that mostly 62% of customers do not churned from the services who are got married </a:t>
            </a:r>
            <a:endParaRPr lang="en-US"/>
          </a:p>
        </p:txBody>
      </p:sp>
      <p:pic>
        <p:nvPicPr>
          <p:cNvPr id="23" name="Picture 23" descr="Screenshot 2024-10-16 1305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0880" y="1437640"/>
            <a:ext cx="5835650" cy="2826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Line Chart</a:t>
            </a:r>
            <a:endParaRPr lang="en-US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 b="1"/>
          </a:p>
        </p:txBody>
      </p:sp>
      <p:pic>
        <p:nvPicPr>
          <p:cNvPr id="24" name="Picture 24" descr="Screenshot 2024-10-16 1305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4680" y="1461135"/>
            <a:ext cx="4615815" cy="29660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Decomposition Tree</a:t>
            </a:r>
            <a:endParaRPr lang="en-US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From this decomposition tree we understand that customers who are using month to month contract they churned mostly </a:t>
            </a:r>
            <a:endParaRPr lang="en-US"/>
          </a:p>
        </p:txBody>
      </p:sp>
      <p:pic>
        <p:nvPicPr>
          <p:cNvPr id="25" name="Picture 25" descr="Screenshot 2024-10-16 1305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9020" y="2041525"/>
            <a:ext cx="5720080" cy="2149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Tree Map</a:t>
            </a:r>
            <a:endParaRPr lang="en-US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From the tree map we identify most of the customers churned due to competitor who giving better services, better offers, better support. They are also given more profit to company </a:t>
            </a:r>
            <a:endParaRPr lang="en-US"/>
          </a:p>
        </p:txBody>
      </p:sp>
      <p:pic>
        <p:nvPicPr>
          <p:cNvPr id="26" name="Picture 26" descr="Screenshot 2024-10-16 1305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7370" y="1826260"/>
            <a:ext cx="4675505" cy="2360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82750"/>
          </a:xfrm>
        </p:spPr>
        <p:txBody>
          <a:bodyPr>
            <a:normAutofit/>
          </a:bodyPr>
          <a:p>
            <a:r>
              <a:rPr lang="en-US" sz="4000" b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Results</a:t>
            </a:r>
            <a:r>
              <a:rPr lang="en-US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br>
              <a:rPr lang="en-US" b="1"/>
            </a:br>
            <a:r>
              <a:rPr lang="en-US" sz="2665"/>
              <a:t>The result get from the above calculation and visualization are as follows.</a:t>
            </a:r>
            <a:endParaRPr lang="en-US" sz="266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56315" cy="4351655"/>
          </a:xfrm>
        </p:spPr>
        <p:txBody>
          <a:bodyPr/>
          <a:p>
            <a:endParaRPr lang="en-US"/>
          </a:p>
          <a:p>
            <a:r>
              <a:rPr lang="en-US"/>
              <a:t>The age of the churned customers are between the age of 46 to 50</a:t>
            </a:r>
            <a:endParaRPr lang="en-US"/>
          </a:p>
          <a:p>
            <a:r>
              <a:rPr lang="en-US"/>
              <a:t>The churned customers are mostly in the month to month contractso the cost of recharge or offers must be given in this category</a:t>
            </a:r>
            <a:endParaRPr lang="en-US"/>
          </a:p>
          <a:p>
            <a:r>
              <a:rPr lang="en-US"/>
              <a:t>Customers  churned due   competitor who are giving better offers and better services support we must have eye on this.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1340</Words>
  <Application>WPS Presentation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SimSun</vt:lpstr>
      <vt:lpstr>Wingdings</vt:lpstr>
      <vt:lpstr>Microsoft YaHei</vt:lpstr>
      <vt:lpstr>Arial Unicode MS</vt:lpstr>
      <vt:lpstr>Calibri</vt:lpstr>
      <vt:lpstr>Blue Waves</vt:lpstr>
      <vt:lpstr>Predicting Customer Churnin Telecom Industry using PowerBI or Tableau and SQL</vt:lpstr>
      <vt:lpstr>PowerPoint 演示文稿</vt:lpstr>
      <vt:lpstr>PowerPoint 演示文稿</vt:lpstr>
      <vt:lpstr>Data visualization using Power BI </vt:lpstr>
      <vt:lpstr>Pie Chart</vt:lpstr>
      <vt:lpstr>Line Chart</vt:lpstr>
      <vt:lpstr>Decomposition Tree</vt:lpstr>
      <vt:lpstr>Tree Map</vt:lpstr>
      <vt:lpstr>Results   The result get from the above calculation and visualization are as follows.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Customer Churnin Telecom Industry using PowerBI or Tableau and SQL</dc:title>
  <dc:creator/>
  <cp:lastModifiedBy>KANNAN</cp:lastModifiedBy>
  <cp:revision>6</cp:revision>
  <dcterms:created xsi:type="dcterms:W3CDTF">2024-10-17T08:01:00Z</dcterms:created>
  <dcterms:modified xsi:type="dcterms:W3CDTF">2024-10-17T09:22:29Z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9CF2FEBA5AD5470A9CFAA2AAD8FAF115_11</vt:lpwstr>
  </property>
  <property fmtid="{D5CDD505-2E9C-101B-9397-08002B2CF9AE}" pid="3" name="KSOProductBuildVer">
    <vt:lpwstr>1033-12.2.0.18607</vt:lpwstr>
  </property>
</Properties>
</file>