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5" name="Google Shape;5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kamesh kannan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NO:312211791/22BCOMCA42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