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bhav Vashishtha" userId="d2dafdf3127f06ff" providerId="LiveId" clId="{04E811FD-2388-462C-87DD-E2F84C838205}"/>
    <pc:docChg chg="modSld">
      <pc:chgData name="Vaibhav Vashishtha" userId="d2dafdf3127f06ff" providerId="LiveId" clId="{04E811FD-2388-462C-87DD-E2F84C838205}" dt="2020-10-15T21:36:11.968" v="0" actId="1076"/>
      <pc:docMkLst>
        <pc:docMk/>
      </pc:docMkLst>
      <pc:sldChg chg="modSp mod">
        <pc:chgData name="Vaibhav Vashishtha" userId="d2dafdf3127f06ff" providerId="LiveId" clId="{04E811FD-2388-462C-87DD-E2F84C838205}" dt="2020-10-15T21:36:11.968" v="0" actId="1076"/>
        <pc:sldMkLst>
          <pc:docMk/>
          <pc:sldMk cId="1048479759" sldId="262"/>
        </pc:sldMkLst>
        <pc:spChg chg="mod">
          <ac:chgData name="Vaibhav Vashishtha" userId="d2dafdf3127f06ff" providerId="LiveId" clId="{04E811FD-2388-462C-87DD-E2F84C838205}" dt="2020-10-15T21:36:11.968" v="0" actId="1076"/>
          <ac:spMkLst>
            <pc:docMk/>
            <pc:sldMk cId="1048479759" sldId="262"/>
            <ac:spMk id="4" creationId="{D9B47D67-DD3E-49E7-B3BA-5EF5CDFC9E6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7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1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1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6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3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6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8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5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2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0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3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2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91DB291E-B573-48C1-A8A8-90E111EEA0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1E454-686F-444D-8BA5-BA2E933FD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Project Presentation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344603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C9F3-7EB4-4771-BE28-8EF2FCAE8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684" y="2667000"/>
            <a:ext cx="10668000" cy="1524000"/>
          </a:xfrm>
        </p:spPr>
        <p:txBody>
          <a:bodyPr>
            <a:noAutofit/>
          </a:bodyPr>
          <a:lstStyle/>
          <a:p>
            <a:r>
              <a:rPr lang="en-US" sz="16300" dirty="0"/>
              <a:t>Thank You</a:t>
            </a:r>
            <a:endParaRPr lang="en-IN" sz="16300" dirty="0"/>
          </a:p>
        </p:txBody>
      </p:sp>
    </p:spTree>
    <p:extLst>
      <p:ext uri="{BB962C8B-B14F-4D97-AF65-F5344CB8AC3E}">
        <p14:creationId xmlns:p14="http://schemas.microsoft.com/office/powerpoint/2010/main" val="170225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2C7C-9A6C-4A21-A2F9-59ECB062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94C10-DDF3-403F-B273-AE8B935E0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Create a React App for E-Commerce with the following features: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Login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Signup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Authentication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Secure Path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Profiles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Product Catalogue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Checkout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User Signoff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0625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45DF4-D8A7-4E9D-986B-230DAA786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A99C-26A3-4AC6-951E-319B4DAEF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Structure the project in below way:</a:t>
            </a:r>
          </a:p>
          <a:p>
            <a:pPr lvl="1"/>
            <a:r>
              <a:rPr lang="en-IN" dirty="0"/>
              <a:t>2 types of components -&gt; Styled Components and Normal React Components</a:t>
            </a:r>
          </a:p>
          <a:p>
            <a:pPr lvl="1"/>
            <a:r>
              <a:rPr lang="en-IN" dirty="0"/>
              <a:t>Browse Page</a:t>
            </a:r>
          </a:p>
          <a:p>
            <a:pPr lvl="1"/>
            <a:r>
              <a:rPr lang="en-IN" dirty="0"/>
              <a:t>Checkout Page</a:t>
            </a:r>
          </a:p>
          <a:p>
            <a:pPr lvl="1"/>
            <a:r>
              <a:rPr lang="en-IN" dirty="0"/>
              <a:t>Firebase for Authentication</a:t>
            </a:r>
          </a:p>
          <a:p>
            <a:pPr lvl="1"/>
            <a:r>
              <a:rPr lang="en-IN" dirty="0"/>
              <a:t>Split components from Containers and Pages</a:t>
            </a:r>
          </a:p>
          <a:p>
            <a:pPr lvl="1"/>
            <a:r>
              <a:rPr lang="en-IN" dirty="0"/>
              <a:t>Compound Components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674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418D-6162-407D-A2D5-DC610CBF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Concepts Used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880CC-21A4-427A-A9E5-3D606F880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2286000"/>
            <a:ext cx="11162145" cy="4438073"/>
          </a:xfrm>
        </p:spPr>
        <p:txBody>
          <a:bodyPr>
            <a:normAutofit/>
          </a:bodyPr>
          <a:lstStyle/>
          <a:p>
            <a:r>
              <a:rPr lang="en-IN" sz="1000" dirty="0"/>
              <a:t>React with Router Dom</a:t>
            </a:r>
          </a:p>
          <a:p>
            <a:r>
              <a:rPr lang="en-IN" sz="1000" dirty="0"/>
              <a:t>Media Queries</a:t>
            </a:r>
          </a:p>
          <a:p>
            <a:r>
              <a:rPr lang="en-IN" sz="1000" dirty="0"/>
              <a:t>Material UI</a:t>
            </a:r>
          </a:p>
          <a:p>
            <a:r>
              <a:rPr lang="en-IN" sz="1000" dirty="0"/>
              <a:t>Context</a:t>
            </a:r>
          </a:p>
          <a:p>
            <a:r>
              <a:rPr lang="en-IN" sz="1000" dirty="0"/>
              <a:t>Redux</a:t>
            </a:r>
          </a:p>
          <a:p>
            <a:r>
              <a:rPr lang="en-IN" sz="1000" dirty="0"/>
              <a:t>Styled Components</a:t>
            </a:r>
          </a:p>
          <a:p>
            <a:r>
              <a:rPr lang="en-IN" sz="1000" dirty="0"/>
              <a:t>API</a:t>
            </a:r>
          </a:p>
          <a:p>
            <a:r>
              <a:rPr lang="en-IN" sz="1000" dirty="0"/>
              <a:t>JSON Files</a:t>
            </a:r>
          </a:p>
          <a:p>
            <a:r>
              <a:rPr lang="en-IN" sz="1000" dirty="0"/>
              <a:t>Modular JavaScript</a:t>
            </a:r>
          </a:p>
          <a:p>
            <a:r>
              <a:rPr lang="en-IN" sz="1000" dirty="0" err="1"/>
              <a:t>Axios</a:t>
            </a:r>
            <a:endParaRPr lang="en-IN" sz="1000" dirty="0"/>
          </a:p>
          <a:p>
            <a:r>
              <a:rPr lang="en-IN" sz="1000" dirty="0"/>
              <a:t>Authentication</a:t>
            </a:r>
          </a:p>
          <a:p>
            <a:r>
              <a:rPr lang="en-IN" sz="1000" dirty="0"/>
              <a:t>Secured Routing</a:t>
            </a:r>
          </a:p>
          <a:p>
            <a:r>
              <a:rPr lang="en-IN" sz="1000" dirty="0"/>
              <a:t>Normal Routing</a:t>
            </a:r>
          </a:p>
        </p:txBody>
      </p:sp>
    </p:spTree>
    <p:extLst>
      <p:ext uri="{BB962C8B-B14F-4D97-AF65-F5344CB8AC3E}">
        <p14:creationId xmlns:p14="http://schemas.microsoft.com/office/powerpoint/2010/main" val="98503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57C2-6CEC-4FE3-83EE-DECDDEFC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Faced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BD856-C0EF-40DB-A0CA-A4B9565F2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Bootstrap instability</a:t>
            </a:r>
          </a:p>
          <a:p>
            <a:r>
              <a:rPr lang="en-IN" dirty="0"/>
              <a:t>Getting the correct Styles</a:t>
            </a:r>
          </a:p>
          <a:p>
            <a:r>
              <a:rPr lang="en-IN" dirty="0"/>
              <a:t>Responsiveness</a:t>
            </a:r>
          </a:p>
          <a:p>
            <a:r>
              <a:rPr lang="en-IN" dirty="0"/>
              <a:t>Finding the right APIs</a:t>
            </a:r>
          </a:p>
        </p:txBody>
      </p:sp>
    </p:spTree>
    <p:extLst>
      <p:ext uri="{BB962C8B-B14F-4D97-AF65-F5344CB8AC3E}">
        <p14:creationId xmlns:p14="http://schemas.microsoft.com/office/powerpoint/2010/main" val="401928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AEA85-F8C5-47DA-814C-0099587FF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I Solve The Issues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22C1D-05A7-4143-98DB-7CAB5F03D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Mainly by finding solutions online</a:t>
            </a:r>
          </a:p>
          <a:p>
            <a:r>
              <a:rPr lang="en-IN" dirty="0"/>
              <a:t>De-bugging the code</a:t>
            </a:r>
          </a:p>
          <a:p>
            <a:r>
              <a:rPr lang="en-IN" dirty="0"/>
              <a:t>Improvising the code</a:t>
            </a:r>
          </a:p>
        </p:txBody>
      </p:sp>
    </p:spTree>
    <p:extLst>
      <p:ext uri="{BB962C8B-B14F-4D97-AF65-F5344CB8AC3E}">
        <p14:creationId xmlns:p14="http://schemas.microsoft.com/office/powerpoint/2010/main" val="3370377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0623E-2B57-422F-8A70-AFE71C11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 &amp; Demo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5EB66A-C438-4A7E-833A-BE14C4BF0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https://github.com/KannanAzhagappa/Module2_FinalProject.git</a:t>
            </a:r>
          </a:p>
        </p:txBody>
      </p:sp>
    </p:spTree>
    <p:extLst>
      <p:ext uri="{BB962C8B-B14F-4D97-AF65-F5344CB8AC3E}">
        <p14:creationId xmlns:p14="http://schemas.microsoft.com/office/powerpoint/2010/main" val="104847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AEA85-F8C5-47DA-814C-0099587FF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Additional Features </a:t>
            </a:r>
            <a:br>
              <a:rPr lang="en-US" dirty="0"/>
            </a:br>
            <a:r>
              <a:rPr lang="en-US" sz="2800" i="1" dirty="0"/>
              <a:t>(Which I would like to explore &amp; learn…)</a:t>
            </a:r>
            <a:endParaRPr lang="en-IN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22C1D-05A7-4143-98DB-7CAB5F03D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000" dirty="0"/>
              <a:t>Firebase Realtime Database</a:t>
            </a:r>
          </a:p>
          <a:p>
            <a:r>
              <a:rPr lang="en-IN" sz="2000" dirty="0"/>
              <a:t>Payment Processing</a:t>
            </a:r>
          </a:p>
          <a:p>
            <a:r>
              <a:rPr lang="en-IN" sz="2000" dirty="0"/>
              <a:t>Sharing of data/materials among Users</a:t>
            </a:r>
          </a:p>
          <a:p>
            <a:r>
              <a:rPr lang="en-IN" sz="2000" dirty="0"/>
              <a:t>Admin Accounts</a:t>
            </a:r>
          </a:p>
          <a:p>
            <a:r>
              <a:rPr lang="en-IN" sz="2000" dirty="0"/>
              <a:t>Inventory Management</a:t>
            </a:r>
          </a:p>
          <a:p>
            <a:r>
              <a:rPr lang="en-IN" sz="2000" dirty="0"/>
              <a:t>Favourite Items</a:t>
            </a:r>
          </a:p>
          <a:p>
            <a:r>
              <a:rPr lang="en-IN" sz="2000" dirty="0"/>
              <a:t>Trending Products</a:t>
            </a:r>
          </a:p>
          <a:p>
            <a:r>
              <a:rPr lang="en-IN" sz="2000" dirty="0"/>
              <a:t>Product Analytics</a:t>
            </a:r>
          </a:p>
        </p:txBody>
      </p:sp>
    </p:spTree>
    <p:extLst>
      <p:ext uri="{BB962C8B-B14F-4D97-AF65-F5344CB8AC3E}">
        <p14:creationId xmlns:p14="http://schemas.microsoft.com/office/powerpoint/2010/main" val="2609092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C9F3-7EB4-4771-BE28-8EF2FCAE8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4665" y="2667000"/>
            <a:ext cx="10668000" cy="1524000"/>
          </a:xfrm>
        </p:spPr>
        <p:txBody>
          <a:bodyPr>
            <a:noAutofit/>
          </a:bodyPr>
          <a:lstStyle/>
          <a:p>
            <a:r>
              <a:rPr lang="en-US" sz="16300" dirty="0"/>
              <a:t>Q &amp; A</a:t>
            </a:r>
            <a:endParaRPr lang="en-IN" sz="16300" dirty="0"/>
          </a:p>
        </p:txBody>
      </p:sp>
    </p:spTree>
    <p:extLst>
      <p:ext uri="{BB962C8B-B14F-4D97-AF65-F5344CB8AC3E}">
        <p14:creationId xmlns:p14="http://schemas.microsoft.com/office/powerpoint/2010/main" val="200370239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C2B31"/>
      </a:dk2>
      <a:lt2>
        <a:srgbClr val="F0F3F0"/>
      </a:lt2>
      <a:accent1>
        <a:srgbClr val="D433DD"/>
      </a:accent1>
      <a:accent2>
        <a:srgbClr val="7E26CC"/>
      </a:accent2>
      <a:accent3>
        <a:srgbClr val="4733DD"/>
      </a:accent3>
      <a:accent4>
        <a:srgbClr val="2154CB"/>
      </a:accent4>
      <a:accent5>
        <a:srgbClr val="33ADDD"/>
      </a:accent5>
      <a:accent6>
        <a:srgbClr val="20C2AC"/>
      </a:accent6>
      <a:hlink>
        <a:srgbClr val="3F86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174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 Next LT Pro Light</vt:lpstr>
      <vt:lpstr>Sitka Subheading</vt:lpstr>
      <vt:lpstr>PebbleVTI</vt:lpstr>
      <vt:lpstr>Project Presentation</vt:lpstr>
      <vt:lpstr>Requirement Statement</vt:lpstr>
      <vt:lpstr>Solution Approach</vt:lpstr>
      <vt:lpstr>Important Concepts Used </vt:lpstr>
      <vt:lpstr>Issues Faced</vt:lpstr>
      <vt:lpstr>How Did I Solve The Issues</vt:lpstr>
      <vt:lpstr>Walkthrough &amp; Demo</vt:lpstr>
      <vt:lpstr>Possible Additional Features  (Which I would like to explore &amp; learn…)</vt:lpstr>
      <vt:lpstr>Q &amp; 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Vaibhav Vashishtha</dc:creator>
  <cp:lastModifiedBy>Kannan Azhagappa</cp:lastModifiedBy>
  <cp:revision>4</cp:revision>
  <dcterms:created xsi:type="dcterms:W3CDTF">2020-10-07T06:47:10Z</dcterms:created>
  <dcterms:modified xsi:type="dcterms:W3CDTF">2020-11-16T14:48:17Z</dcterms:modified>
</cp:coreProperties>
</file>