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PVLNNE+ArialMT" panose="020B0604020202020204"/>
      <p:regular r:id="rId13"/>
    </p:embeddedFont>
    <p:embeddedFont>
      <p:font typeface="RMKPBC+PublicSans-BoldItalic" panose="020B0604020202020204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33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NEWS MEDIA APPLICATION</a:t>
            </a: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5" name="Picture 2" descr="How to Promote News Apps | AppSamurai">
            <a:extLst>
              <a:ext uri="{FF2B5EF4-FFF2-40B4-BE49-F238E27FC236}">
                <a16:creationId xmlns:a16="http://schemas.microsoft.com/office/drawing/2014/main" id="{094DEAEE-8213-337F-A4FD-8AFD60CC2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9582"/>
            <a:ext cx="4427984" cy="24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2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News </a:t>
            </a:r>
            <a:r>
              <a:rPr lang="en-US" sz="1850" b="1" spc="-1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Media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0" y="1491630"/>
            <a:ext cx="6077161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means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means of mass communication </a:t>
            </a:r>
            <a:r>
              <a:rPr lang="en-US" sz="14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(broadcasting, publishing, and the Internet)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regarded collectively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has various forms such as print, television, radio, and the internet. The print is the oldest form of it.</a:t>
            </a:r>
            <a:endParaRPr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7787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S.Vignesh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Kannan PL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D.Kamalesh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B.Bhuvanesh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https://github.com/KannanPalaniappan/NM-SPCET-CSE-GROUP-7.git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</TotalTime>
  <Words>86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Arial Black</vt:lpstr>
      <vt:lpstr>Times New Roman</vt:lpstr>
      <vt:lpstr>Corbel</vt:lpstr>
      <vt:lpstr>CFJCTS+PublicSans-Bold</vt:lpstr>
      <vt:lpstr>Arial</vt:lpstr>
      <vt:lpstr>RMKPBC+PublicSans-BoldItalic</vt:lpstr>
      <vt:lpstr>PVLNNE+ArialMT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VIGNESH S</cp:lastModifiedBy>
  <cp:revision>7</cp:revision>
  <dcterms:modified xsi:type="dcterms:W3CDTF">2023-09-15T03:22:07Z</dcterms:modified>
</cp:coreProperties>
</file>