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R</a:t>
            </a:r>
            <a:r>
              <a:rPr dirty="0" sz="2400" lang="en-US"/>
              <a:t>A</a:t>
            </a:r>
            <a:r>
              <a:rPr dirty="0" sz="2400" lang="en-US"/>
              <a:t>J</a:t>
            </a:r>
            <a:r>
              <a:rPr dirty="0" sz="2400" lang="en-US"/>
              <a:t>E</a:t>
            </a:r>
            <a:r>
              <a:rPr dirty="0" sz="2400" lang="en-US"/>
              <a:t>S</a:t>
            </a:r>
            <a:r>
              <a:rPr dirty="0" sz="2400" lang="en-US"/>
              <a:t>H</a:t>
            </a:r>
            <a:r>
              <a:rPr dirty="0" sz="2400" lang="en-US"/>
              <a:t> </a:t>
            </a:r>
            <a:r>
              <a:rPr dirty="0" sz="2400" lang="en-US"/>
              <a:t>K</a:t>
            </a:r>
            <a:r>
              <a:rPr dirty="0" sz="2400" lang="en-US"/>
              <a:t>A</a:t>
            </a:r>
            <a:r>
              <a:rPr dirty="0" sz="2400" lang="en-US"/>
              <a:t>N</a:t>
            </a:r>
            <a:r>
              <a:rPr dirty="0" sz="2400" lang="en-US"/>
              <a:t>N</a:t>
            </a:r>
            <a:r>
              <a:rPr dirty="0" sz="2400" lang="en-US"/>
              <a:t>A</a:t>
            </a:r>
            <a:r>
              <a:rPr dirty="0" sz="2400" lang="en-US"/>
              <a:t>N</a:t>
            </a:r>
            <a:r>
              <a:rPr dirty="0" sz="2400" lang="en-US"/>
              <a:t> </a:t>
            </a:r>
            <a:r>
              <a:rPr dirty="0" sz="2400" lang="en-US"/>
              <a:t>V</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3</a:t>
            </a:r>
            <a:r>
              <a:rPr dirty="0" sz="2400" lang="en-US"/>
              <a:t>7</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2024-03-25T23:07:22Z</dcterms:created>
  <dcterms:modified xsi:type="dcterms:W3CDTF">2024-09-11T06:54:53Z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0e5776a41d0b437f993f7c0681faf9ea</vt:lpwstr>
  </property>
</Properties>
</file>