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0.0055577618849127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3"/>
          <c:y val="0.17549454344522725"/>
          <c:w val="0.1252223813314929"/>
          <c:h val="0.605633835244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23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REGISTER NO: 3122198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endParaRPr altLang="en-US" lang="zh-CN"/>
          </a:p>
          <a:p>
            <a:r>
              <a:rPr dirty="0" sz="2400" lang="en-US"/>
              <a:t>DEPARTMENT: BACHELOR OF COMMERCE</a:t>
            </a:r>
          </a:p>
          <a:p>
            <a:r>
              <a:rPr dirty="0" sz="2400" lang="en-US"/>
              <a:t>COLLEGE: PERI COLLEGE OF ARTS AND SCIENCE</a:t>
            </a:r>
          </a:p>
          <a:p>
            <a:r>
              <a:rPr dirty="0" sz="2400" lang="en-US"/>
              <a:t>  NM I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F590B012931F2FA841A424F92EC99536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707118" y="1630755"/>
            <a:ext cx="8694964" cy="37490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/>
              <a:t>RESULT 2 PIE CHART </a:t>
            </a:r>
            <a:endParaRPr dirty="0" lang="en-IN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304800"/>
          </a:xfrm>
        </p:spPr>
        <p:txBody>
          <a:bodyPr/>
          <a:p>
            <a:endParaRPr dirty="0" lang="en-IN"/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914400" y="1295400"/>
            <a:ext cx="7924800" cy="5704840"/>
          </a:xfrm>
          <a:prstGeom prst="rect"/>
          <a:noFill/>
        </p:spPr>
        <p:txBody>
          <a:bodyPr wrap="square">
            <a:spAutoFit/>
          </a:bodyPr>
          <a:p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381000" y="2019300"/>
            <a:ext cx="8534400" cy="33680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553811" y="2019300"/>
            <a:ext cx="8475889" cy="4320540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8"/>
          <p:cNvSpPr txBox="1"/>
          <p:nvPr/>
        </p:nvSpPr>
        <p:spPr>
          <a:xfrm>
            <a:off x="1427388" y="1986643"/>
            <a:ext cx="4657726" cy="22758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Employer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Firm</a:t>
            </a:r>
            <a:endParaRPr dirty="0" sz="32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2514599" y="1695450"/>
            <a:ext cx="6838951" cy="5781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altLang="en-US" b="1" dirty="0" sz="240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381000" y="1110977"/>
            <a:ext cx="9144000" cy="65938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dirty="0" sz="2400" lang="en-US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501139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b="1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b="1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919363182651</cp:lastModifiedBy>
  <dcterms:created xsi:type="dcterms:W3CDTF">2024-03-27T08:07:22Z</dcterms:created>
  <dcterms:modified xsi:type="dcterms:W3CDTF">2024-09-19T13:51:19Z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50c55cbf738d40f6bb8b098cbbdb3a0b</vt:lpwstr>
  </property>
</Properties>
</file>