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73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17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2126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2606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1757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1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2065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8430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5919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0284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6639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456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84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490661" y="46941"/>
            <a:ext cx="9982200" cy="15909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0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sz="40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z="4000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88461" y="2504711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NAME:R.S.KANNAN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NO:312201163</a:t>
            </a:r>
          </a:p>
          <a:p>
            <a:r>
              <a:rPr lang="en-US" sz="2400" dirty="0" smtClean="0"/>
              <a:t>NAAN </a:t>
            </a:r>
            <a:r>
              <a:rPr lang="en-US" sz="2400" dirty="0"/>
              <a:t>MUDHALVAN </a:t>
            </a:r>
            <a:r>
              <a:rPr lang="en-US" sz="2400" dirty="0" smtClean="0"/>
              <a:t>USERNAME:asunm110312201163</a:t>
            </a:r>
          </a:p>
          <a:p>
            <a:r>
              <a:rPr lang="en-US" sz="2400"/>
              <a:t>NAAN MUDHALVAN ID:301A25241C15348A7ED4E95FF6A2D40E</a:t>
            </a:r>
            <a:endParaRPr lang="en-US" sz="2400" dirty="0"/>
          </a:p>
          <a:p>
            <a:r>
              <a:rPr lang="en-US" sz="2400" dirty="0" smtClean="0"/>
              <a:t>DEPARTMENT:B.COM BANK MANAGEMENT</a:t>
            </a:r>
            <a:endParaRPr lang="en-US" sz="2400" dirty="0"/>
          </a:p>
          <a:p>
            <a:r>
              <a:rPr lang="en-US" sz="2400" dirty="0" smtClean="0"/>
              <a:t>COLLEGE:DRBCCC HINDU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28800" y="1219200"/>
            <a:ext cx="7315200" cy="530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>
                <a:cs typeface="Trebuchet MS"/>
              </a:rPr>
              <a:t>Data collection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>
                <a:cs typeface="Trebuchet MS"/>
              </a:rPr>
              <a:t>Data cleaning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>
                <a:cs typeface="Trebuchet MS"/>
              </a:rPr>
              <a:t>Filtering of data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>
                <a:cs typeface="Trebuchet MS"/>
              </a:rPr>
              <a:t>Selecting the required fields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>
                <a:cs typeface="Trebuchet MS"/>
              </a:rPr>
              <a:t>Converting them into a pivot table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 err="1">
                <a:cs typeface="Trebuchet MS"/>
              </a:rPr>
              <a:t>Summarising</a:t>
            </a:r>
            <a:r>
              <a:rPr lang="en-US" sz="2800" b="1" i="1" dirty="0">
                <a:cs typeface="Trebuchet MS"/>
              </a:rPr>
              <a:t> the data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>
                <a:cs typeface="Trebuchet MS"/>
              </a:rPr>
              <a:t>Getting the results from the data after arrangement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>
                <a:cs typeface="Trebuchet MS"/>
              </a:rPr>
              <a:t>Getting the 3D graph </a:t>
            </a:r>
          </a:p>
          <a:p>
            <a:pPr marL="552450" indent="-514350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800" b="1" i="1" dirty="0">
                <a:cs typeface="Trebuchet MS"/>
              </a:rPr>
              <a:t>Doing the data visualization </a:t>
            </a: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endParaRPr lang="en-US" sz="28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188356"/>
            <a:ext cx="6629399" cy="36314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>
                <a:solidFill>
                  <a:schemeClr val="tx1"/>
                </a:solidFill>
              </a:rPr>
              <a:t>This analysis will help to know the company about the workforce of the company department wise so that they can have a complete record of the peoples count in the company and do all the </a:t>
            </a:r>
            <a:r>
              <a:rPr lang="en-US" sz="3200" i="1" dirty="0" err="1" smtClean="0">
                <a:solidFill>
                  <a:schemeClr val="tx1"/>
                </a:solidFill>
              </a:rPr>
              <a:t>necesary</a:t>
            </a:r>
            <a:r>
              <a:rPr lang="en-US" sz="3200" i="1" dirty="0" smtClean="0">
                <a:solidFill>
                  <a:schemeClr val="tx1"/>
                </a:solidFill>
              </a:rPr>
              <a:t> works as per the work force </a:t>
            </a:r>
            <a:endParaRPr lang="en-IN" sz="3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84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90800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TITLE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workforce </a:t>
            </a: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r>
              <a:rPr lang="en-I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39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04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20200" y="27432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6342" y="989561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 smtClean="0"/>
              <a:t>P</a:t>
            </a:r>
            <a:r>
              <a:rPr sz="4250" spc="15" dirty="0" smtClean="0"/>
              <a:t>ROB</a:t>
            </a:r>
            <a:r>
              <a:rPr sz="4250" spc="55" dirty="0" smtClean="0"/>
              <a:t>L</a:t>
            </a:r>
            <a:r>
              <a:rPr sz="4250" spc="-20" dirty="0" smtClean="0"/>
              <a:t>E</a:t>
            </a:r>
            <a:r>
              <a:rPr lang="en-US" sz="4250" spc="20" dirty="0" smtClean="0"/>
              <a:t>M 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62001" y="2744743"/>
            <a:ext cx="8229600" cy="123815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lang="en-US" sz="4000" i="1" spc="10" dirty="0" smtClean="0">
                <a:solidFill>
                  <a:schemeClr val="tx1"/>
                </a:solidFill>
              </a:rPr>
              <a:t>The main reason for this analysis is to find the work force of the company</a:t>
            </a:r>
            <a:endParaRPr sz="4000" i="1" spc="1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 smtClean="0"/>
              <a:t>PROJECT</a:t>
            </a:r>
            <a:r>
              <a:rPr lang="en-US" sz="4250" spc="5" dirty="0" smtClean="0"/>
              <a:t> </a:t>
            </a:r>
            <a:r>
              <a:rPr sz="4250" spc="-20" dirty="0" smtClean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>
              <a:spcBef>
                <a:spcPts val="55"/>
              </a:spcBef>
            </a:pPr>
            <a:r>
              <a:rPr lang="en-US" sz="2400" i="1" spc="10" dirty="0"/>
              <a:t>This project is analysis of number of workers in the company so that the company would be able to find out the total workforce of the </a:t>
            </a:r>
            <a:r>
              <a:rPr lang="en-US" sz="2400" i="1" spc="10" dirty="0" smtClean="0"/>
              <a:t>department wise </a:t>
            </a:r>
            <a:r>
              <a:rPr lang="en-US" sz="2400" i="1" spc="10" dirty="0"/>
              <a:t>to the </a:t>
            </a:r>
            <a:r>
              <a:rPr lang="en-US" sz="2400" i="1" spc="10" dirty="0" smtClean="0"/>
              <a:t>types of employees </a:t>
            </a:r>
            <a:r>
              <a:rPr lang="en-US" sz="2400" i="1" spc="10" dirty="0"/>
              <a:t>workers in a company.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676400" y="2262981"/>
            <a:ext cx="7391400" cy="349262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52450" indent="-514350" algn="ctr">
              <a:spcBef>
                <a:spcPts val="55"/>
              </a:spcBef>
              <a:buFont typeface="+mj-lt"/>
              <a:buAutoNum type="arabicPeriod"/>
            </a:pPr>
            <a:r>
              <a:rPr lang="en-US" sz="2800" i="1" spc="10" dirty="0">
                <a:solidFill>
                  <a:schemeClr val="tx1"/>
                </a:solidFill>
              </a:rPr>
              <a:t>The end users of this data analysis will be the company and the company manager </a:t>
            </a:r>
          </a:p>
          <a:p>
            <a:pPr marL="552450" indent="-514350" algn="ctr">
              <a:spcBef>
                <a:spcPts val="55"/>
              </a:spcBef>
              <a:buFont typeface="+mj-lt"/>
              <a:buAutoNum type="arabicPeriod"/>
            </a:pPr>
            <a:r>
              <a:rPr lang="en-US" sz="2800" i="1" spc="10" dirty="0">
                <a:solidFill>
                  <a:schemeClr val="tx1"/>
                </a:solidFill>
              </a:rPr>
              <a:t>This analysis helps to find out the </a:t>
            </a:r>
            <a:r>
              <a:rPr lang="en-US" sz="2800" i="1" spc="10" dirty="0" smtClean="0">
                <a:solidFill>
                  <a:schemeClr val="tx1"/>
                </a:solidFill>
              </a:rPr>
              <a:t>workforce of the company </a:t>
            </a:r>
            <a:r>
              <a:rPr lang="en-US" sz="2800" i="1" spc="10" dirty="0">
                <a:solidFill>
                  <a:schemeClr val="tx1"/>
                </a:solidFill>
              </a:rPr>
              <a:t>with </a:t>
            </a:r>
            <a:r>
              <a:rPr lang="en-US" sz="2800" i="1" spc="10" dirty="0" smtClean="0">
                <a:solidFill>
                  <a:schemeClr val="tx1"/>
                </a:solidFill>
              </a:rPr>
              <a:t>number types of workers in the company with </a:t>
            </a:r>
            <a:r>
              <a:rPr lang="en-US" sz="2800" i="1" spc="10" dirty="0">
                <a:solidFill>
                  <a:schemeClr val="tx1"/>
                </a:solidFill>
              </a:rPr>
              <a:t>accurate data.</a:t>
            </a:r>
          </a:p>
          <a:p>
            <a:pPr marL="552450" indent="-514350" algn="ctr">
              <a:spcBef>
                <a:spcPts val="55"/>
              </a:spcBef>
              <a:buFont typeface="+mj-lt"/>
              <a:buAutoNum type="arabicPeriod"/>
            </a:pPr>
            <a:r>
              <a:rPr lang="en-US" sz="2800" i="1" spc="10" dirty="0">
                <a:solidFill>
                  <a:schemeClr val="tx1"/>
                </a:solidFill>
              </a:rPr>
              <a:t>By this they can analyze </a:t>
            </a:r>
            <a:r>
              <a:rPr lang="en-US" sz="2800" i="1" spc="10" dirty="0" smtClean="0">
                <a:solidFill>
                  <a:schemeClr val="tx1"/>
                </a:solidFill>
              </a:rPr>
              <a:t>the work force of </a:t>
            </a:r>
            <a:r>
              <a:rPr lang="en-US" sz="2800" i="1" spc="10" dirty="0">
                <a:solidFill>
                  <a:schemeClr val="tx1"/>
                </a:solidFill>
              </a:rPr>
              <a:t>the company </a:t>
            </a:r>
          </a:p>
          <a:p>
            <a:pPr marL="38100" algn="ctr">
              <a:lnSpc>
                <a:spcPct val="100000"/>
              </a:lnSpc>
              <a:spcBef>
                <a:spcPts val="55"/>
              </a:spcBef>
            </a:pPr>
            <a:endParaRPr sz="2800" spc="1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3257550" y="2141470"/>
            <a:ext cx="6096000" cy="191783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66700" indent="-228600" algn="l">
              <a:spcBef>
                <a:spcPts val="55"/>
              </a:spcBef>
              <a:buFont typeface="+mj-lt"/>
              <a:buAutoNum type="arabicPeriod"/>
            </a:pPr>
            <a:r>
              <a:rPr lang="en-US" sz="2000" b="1" i="1" spc="10" dirty="0" smtClean="0">
                <a:solidFill>
                  <a:schemeClr val="tx1"/>
                </a:solidFill>
              </a:rPr>
              <a:t>Conditional </a:t>
            </a:r>
            <a:r>
              <a:rPr lang="en-US" sz="2000" b="1" i="1" spc="10" dirty="0">
                <a:solidFill>
                  <a:schemeClr val="tx1"/>
                </a:solidFill>
              </a:rPr>
              <a:t>formatting : - missing values </a:t>
            </a:r>
          </a:p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000" b="1" i="1" spc="10" dirty="0" smtClean="0">
                <a:solidFill>
                  <a:schemeClr val="tx1"/>
                </a:solidFill>
              </a:rPr>
              <a:t>filter </a:t>
            </a:r>
            <a:r>
              <a:rPr lang="en-US" sz="2000" b="1" i="1" spc="10" dirty="0">
                <a:solidFill>
                  <a:schemeClr val="tx1"/>
                </a:solidFill>
              </a:rPr>
              <a:t>remove </a:t>
            </a:r>
          </a:p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000" b="1" i="1" spc="10" dirty="0">
                <a:solidFill>
                  <a:schemeClr val="tx1"/>
                </a:solidFill>
              </a:rPr>
              <a:t>Formula performance for summing up </a:t>
            </a:r>
          </a:p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000" b="1" i="1" spc="10" dirty="0">
                <a:solidFill>
                  <a:schemeClr val="tx1"/>
                </a:solidFill>
              </a:rPr>
              <a:t>Pivot table-For easy transformation of large data</a:t>
            </a:r>
          </a:p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000" b="1" i="1" spc="10" dirty="0">
                <a:solidFill>
                  <a:schemeClr val="tx1"/>
                </a:solidFill>
              </a:rPr>
              <a:t>Pivot summary</a:t>
            </a:r>
          </a:p>
          <a:p>
            <a:pPr marL="266700" indent="-228600" algn="l">
              <a:lnSpc>
                <a:spcPct val="100000"/>
              </a:lnSpc>
              <a:spcBef>
                <a:spcPts val="55"/>
              </a:spcBef>
              <a:buFont typeface="+mj-lt"/>
              <a:buAutoNum type="arabicPeriod"/>
            </a:pPr>
            <a:r>
              <a:rPr lang="en-US" sz="2000" b="1" i="1" spc="10" dirty="0">
                <a:solidFill>
                  <a:schemeClr val="tx1"/>
                </a:solidFill>
              </a:rPr>
              <a:t>line graph-Data visualization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i="1" dirty="0" smtClean="0">
                <a:cs typeface="Arial" panose="020B0604020202020204" pitchFamily="34" charset="0"/>
              </a:rPr>
              <a:t>Employee </a:t>
            </a:r>
            <a:r>
              <a:rPr lang="en-IN" sz="3600" b="1" i="1" dirty="0">
                <a:cs typeface="Arial" panose="020B0604020202020204" pitchFamily="34" charset="0"/>
              </a:rPr>
              <a:t>data- </a:t>
            </a:r>
            <a:r>
              <a:rPr lang="en-IN" sz="3600" b="1" i="1" dirty="0" err="1">
                <a:cs typeface="Arial" panose="020B0604020202020204" pitchFamily="34" charset="0"/>
              </a:rPr>
              <a:t>edunet</a:t>
            </a:r>
            <a:r>
              <a:rPr lang="en-IN" sz="3600" b="1" i="1" dirty="0">
                <a:cs typeface="Arial" panose="020B0604020202020204" pitchFamily="34" charset="0"/>
              </a:rPr>
              <a:t> dashboard</a:t>
            </a:r>
            <a:br>
              <a:rPr lang="en-IN" sz="3600" b="1" i="1" dirty="0">
                <a:cs typeface="Arial" panose="020B0604020202020204" pitchFamily="34" charset="0"/>
              </a:rPr>
            </a:br>
            <a:r>
              <a:rPr lang="en-IN" sz="3600" b="1" i="1" dirty="0" smtClean="0">
                <a:cs typeface="Arial" panose="020B0604020202020204" pitchFamily="34" charset="0"/>
              </a:rPr>
              <a:t>total </a:t>
            </a:r>
            <a:r>
              <a:rPr lang="en-IN" sz="3600" b="1" i="1" dirty="0">
                <a:cs typeface="Arial" panose="020B0604020202020204" pitchFamily="34" charset="0"/>
              </a:rPr>
              <a:t>9 features from a to h</a:t>
            </a:r>
            <a:br>
              <a:rPr lang="en-IN" sz="3600" b="1" i="1" dirty="0">
                <a:cs typeface="Arial" panose="020B0604020202020204" pitchFamily="34" charset="0"/>
              </a:rPr>
            </a:br>
            <a:r>
              <a:rPr lang="en-IN" sz="3600" b="1" i="1" dirty="0" smtClean="0">
                <a:cs typeface="Arial" panose="020B0604020202020204" pitchFamily="34" charset="0"/>
              </a:rPr>
              <a:t>3 features </a:t>
            </a:r>
            <a:r>
              <a:rPr lang="en-IN" sz="3600" b="1" i="1" dirty="0">
                <a:cs typeface="Arial" panose="020B0604020202020204" pitchFamily="34" charset="0"/>
              </a:rPr>
              <a:t>were </a:t>
            </a:r>
            <a:r>
              <a:rPr lang="en-IN" sz="3600" b="1" i="1" dirty="0" smtClean="0">
                <a:cs typeface="Arial" panose="020B0604020202020204" pitchFamily="34" charset="0"/>
              </a:rPr>
              <a:t>taken</a:t>
            </a:r>
          </a:p>
          <a:p>
            <a:pPr marL="0" indent="0">
              <a:buNone/>
            </a:pPr>
            <a:r>
              <a:rPr lang="en-IN" sz="3600" b="1" i="1" dirty="0" smtClean="0">
                <a:cs typeface="Arial" panose="020B0604020202020204" pitchFamily="34" charset="0"/>
              </a:rPr>
              <a:t>Name-text</a:t>
            </a:r>
            <a:r>
              <a:rPr lang="en-IN" sz="3600" b="1" i="1" dirty="0">
                <a:cs typeface="Arial" panose="020B0604020202020204" pitchFamily="34" charset="0"/>
              </a:rPr>
              <a:t/>
            </a:r>
            <a:br>
              <a:rPr lang="en-IN" sz="3600" b="1" i="1" dirty="0">
                <a:cs typeface="Arial" panose="020B0604020202020204" pitchFamily="34" charset="0"/>
              </a:rPr>
            </a:br>
            <a:r>
              <a:rPr lang="en-IN" sz="3600" b="1" i="1" dirty="0" smtClean="0">
                <a:cs typeface="Arial" panose="020B0604020202020204" pitchFamily="34" charset="0"/>
              </a:rPr>
              <a:t>employee type-text </a:t>
            </a:r>
            <a:br>
              <a:rPr lang="en-IN" sz="3600" b="1" i="1" dirty="0" smtClean="0">
                <a:cs typeface="Arial" panose="020B0604020202020204" pitchFamily="34" charset="0"/>
              </a:rPr>
            </a:br>
            <a:r>
              <a:rPr lang="en-IN" sz="3600" b="1" i="1" dirty="0" smtClean="0">
                <a:cs typeface="Arial" panose="020B0604020202020204" pitchFamily="34" charset="0"/>
              </a:rPr>
              <a:t>department-text</a:t>
            </a:r>
          </a:p>
          <a:p>
            <a:pPr marL="0" indent="0">
              <a:buNone/>
            </a:pPr>
            <a:r>
              <a:rPr lang="en-IN" sz="3600" b="1" i="1" dirty="0" smtClean="0">
                <a:cs typeface="Arial" panose="020B0604020202020204" pitchFamily="34" charset="0"/>
              </a:rPr>
              <a:t>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7378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our solution is the visual representation of the data which will be done with the type of workers in the company.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385</TotalTime>
  <Words>314</Words>
  <Application>Microsoft Office PowerPoint</Application>
  <PresentationFormat>Widescreen</PresentationFormat>
  <Paragraphs>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Times New Roman</vt:lpstr>
      <vt:lpstr>Trebuchet MS</vt:lpstr>
      <vt:lpstr>Retrospect</vt:lpstr>
      <vt:lpstr>Employee Data Analysis using Excel  </vt:lpstr>
      <vt:lpstr>PROJECT TITLE   Employee workforce Analysis using Excel 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DELL</cp:lastModifiedBy>
  <cp:revision>20</cp:revision>
  <dcterms:created xsi:type="dcterms:W3CDTF">2024-03-29T15:07:22Z</dcterms:created>
  <dcterms:modified xsi:type="dcterms:W3CDTF">2024-09-10T15:57:07Z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