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676274" y="2994342"/>
            <a:ext cx="8610600" cy="1869441"/>
          </a:xfrm>
          <a:prstGeom prst="rect"/>
          <a:noFill/>
        </p:spPr>
        <p:txBody>
          <a:bodyPr rtlCol="0" wrap="square">
            <a:spAutoFit/>
          </a:bodyPr>
          <a:p>
            <a:r>
              <a:rPr sz="2400" lang="en-US"/>
              <a:t>STUDENT NAME:</a:t>
            </a:r>
            <a:r>
              <a:rPr sz="2400" lang="en-US"/>
              <a:t>S</a:t>
            </a:r>
            <a:r>
              <a:rPr sz="2400" lang="en-US"/>
              <a:t>o</a:t>
            </a:r>
            <a:r>
              <a:rPr sz="2400" lang="en-US"/>
              <a:t>w</a:t>
            </a:r>
            <a:r>
              <a:rPr sz="2400" lang="en-US"/>
              <a:t>m</a:t>
            </a:r>
            <a:r>
              <a:rPr sz="2400" lang="en-US"/>
              <a:t>i</a:t>
            </a:r>
            <a:r>
              <a:rPr sz="2400" lang="en-US"/>
              <a:t>y</a:t>
            </a:r>
            <a:r>
              <a:rPr sz="2400" lang="en-US"/>
              <a:t>a</a:t>
            </a:r>
            <a:r>
              <a:rPr sz="2400" lang="en-US"/>
              <a:t>.</a:t>
            </a:r>
            <a:r>
              <a:rPr sz="2400" lang="en-US"/>
              <a:t>K</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1</a:t>
            </a:r>
            <a:r>
              <a:rPr dirty="0" sz="2400" lang="en-US"/>
              <a:t>7</a:t>
            </a:r>
            <a:r>
              <a:rPr dirty="0" sz="2400" lang="en-US"/>
              <a:t>8</a:t>
            </a:r>
            <a:r>
              <a:rPr dirty="0" sz="2400" lang="en-US"/>
              <a:t>5</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o</a:t>
            </a:r>
            <a:r>
              <a:rPr dirty="0" sz="2400" lang="en-US"/>
              <a:t>r</a:t>
            </a:r>
            <a:r>
              <a:rPr dirty="0" sz="2400" lang="en-US"/>
              <a:t>p</a:t>
            </a:r>
            <a:r>
              <a:rPr dirty="0" sz="2400" lang="en-US"/>
              <a:t>o</a:t>
            </a:r>
            <a:r>
              <a:rPr dirty="0" sz="2400" lang="en-US"/>
              <a:t>r</a:t>
            </a:r>
            <a:r>
              <a:rPr dirty="0" sz="2400" lang="en-US"/>
              <a:t>ate </a:t>
            </a:r>
            <a:r>
              <a:rPr dirty="0" sz="2400" lang="en-US"/>
              <a:t>s</a:t>
            </a:r>
            <a:r>
              <a:rPr dirty="0" sz="2400" lang="en-US"/>
              <a:t>e</a:t>
            </a:r>
            <a:r>
              <a:rPr dirty="0" sz="2400" lang="en-US"/>
              <a:t>c</a:t>
            </a:r>
            <a:r>
              <a:rPr dirty="0" sz="2400" lang="en-US"/>
              <a:t>r</a:t>
            </a:r>
            <a:r>
              <a:rPr dirty="0" sz="2400" lang="en-US"/>
              <a:t>e</a:t>
            </a:r>
            <a:r>
              <a:rPr dirty="0" sz="2400" lang="en-US"/>
              <a:t>t</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r>
              <a:rPr dirty="0" sz="2400" lang="en-US"/>
              <a:t>)</a:t>
            </a:r>
            <a:endParaRPr altLang="en-US" lang="zh-CN"/>
          </a:p>
          <a:p>
            <a:r>
              <a:rPr dirty="0" sz="2400" lang="en-US"/>
              <a:t>COLLEGE</a:t>
            </a:r>
            <a:r>
              <a:rPr dirty="0" sz="2400" lang="en-US"/>
              <a:t>:</a:t>
            </a:r>
            <a:r>
              <a:rPr dirty="0" sz="2400" lang="en-US"/>
              <a:t> </a:t>
            </a:r>
            <a:r>
              <a:rPr dirty="0" sz="2400" lang="en-US"/>
              <a:t>c</a:t>
            </a:r>
            <a:r>
              <a:rPr dirty="0" sz="2400" lang="en-US"/>
              <a:t>h</a:t>
            </a:r>
            <a:r>
              <a:rPr dirty="0" sz="2400" lang="en-US"/>
              <a:t>e</a:t>
            </a:r>
            <a:r>
              <a:rPr dirty="0" sz="2400" lang="en-US"/>
              <a:t>l</a:t>
            </a:r>
            <a:r>
              <a:rPr dirty="0" sz="2400" lang="en-US"/>
              <a:t>l</a:t>
            </a:r>
            <a:r>
              <a:rPr dirty="0" sz="2400" lang="en-US"/>
              <a:t>a</a:t>
            </a:r>
            <a:r>
              <a:rPr dirty="0" sz="2400" lang="en-US"/>
              <a:t>m</a:t>
            </a:r>
            <a:r>
              <a:rPr dirty="0" sz="2400" lang="en-US"/>
              <a:t>m</a:t>
            </a:r>
            <a:r>
              <a:rPr dirty="0" sz="2400" lang="en-US"/>
              <a:t>a</a:t>
            </a:r>
            <a:r>
              <a:rPr dirty="0" sz="2400" lang="en-US"/>
              <a:t>l</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0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
          <p:cNvSpPr txBox="1"/>
          <p:nvPr/>
        </p:nvSpPr>
        <p:spPr>
          <a:xfrm rot="21514784">
            <a:off x="1465318" y="1103158"/>
            <a:ext cx="9895459" cy="11826239"/>
          </a:xfrm>
          <a:prstGeom prst="rect"/>
        </p:spPr>
        <p:txBody>
          <a:bodyPr rtlCol="0" wrap="square">
            <a:spAutoFit/>
          </a:bodyPr>
          <a:p>
            <a:r>
              <a:rPr sz="2800" lang="en-GB">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6295144" y="843355"/>
            <a:ext cx="6116812" cy="6014644"/>
          </a:xfrm>
          <a:prstGeom prst="rect"/>
        </p:spPr>
      </p:pic>
      <p:pic>
        <p:nvPicPr>
          <p:cNvPr id="2097169" name=""/>
          <p:cNvPicPr>
            <a:picLocks/>
          </p:cNvPicPr>
          <p:nvPr/>
        </p:nvPicPr>
        <p:blipFill>
          <a:blip xmlns:r="http://schemas.openxmlformats.org/officeDocument/2006/relationships" r:embed="rId3"/>
          <a:stretch>
            <a:fillRect/>
          </a:stretch>
        </p:blipFill>
        <p:spPr>
          <a:xfrm rot="0">
            <a:off x="729200" y="1275667"/>
            <a:ext cx="4949986" cy="471079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1510665" y="553873"/>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rot="21577332">
            <a:off x="1047593" y="1933488"/>
            <a:ext cx="6143281" cy="3444240"/>
          </a:xfrm>
          <a:prstGeom prst="rect"/>
        </p:spPr>
        <p:txBody>
          <a:bodyPr rtlCol="0" wrap="square">
            <a:spAutoFit/>
          </a:bodyPr>
          <a:p>
            <a:r>
              <a:rPr sz="2800" lang="en-GB">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0" name=""/>
          <p:cNvSpPr txBox="1"/>
          <p:nvPr/>
        </p:nvSpPr>
        <p:spPr>
          <a:xfrm>
            <a:off x="437283" y="2202179"/>
            <a:ext cx="8272405" cy="4282439"/>
          </a:xfrm>
          <a:prstGeom prst="rect"/>
        </p:spPr>
        <p:txBody>
          <a:bodyPr rtlCol="0" wrap="square">
            <a:spAutoFit/>
          </a:bodyPr>
          <a:p>
            <a:r>
              <a:rPr sz="2800" lang="en-GB">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5" y="2647950"/>
            <a:ext cx="3533775" cy="3810000"/>
            <a:chOff x="8658225" y="2647950"/>
            <a:chExt cx="3533775" cy="381000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8" name=""/>
          <p:cNvSpPr txBox="1"/>
          <p:nvPr/>
        </p:nvSpPr>
        <p:spPr>
          <a:xfrm rot="21588420">
            <a:off x="750324" y="2046847"/>
            <a:ext cx="8066242" cy="4282440"/>
          </a:xfrm>
          <a:prstGeom prst="rect"/>
        </p:spPr>
        <p:txBody>
          <a:bodyPr rtlCol="0" wrap="square">
            <a:spAutoFit/>
          </a:bodyPr>
          <a:p>
            <a:r>
              <a:rPr sz="2800" lang="en-GB">
                <a:solidFill>
                  <a:srgbClr val="000000"/>
                </a:solidFill>
              </a:rPr>
              <a:t>Real-time detection capabilities
High accuracy in identifying mask-wearing behavior
Scalability for deployment in diverse environments
•Potential for integration with existing surveillance systems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4" name=""/>
          <p:cNvSpPr txBox="1"/>
          <p:nvPr/>
        </p:nvSpPr>
        <p:spPr>
          <a:xfrm>
            <a:off x="477692" y="2705881"/>
            <a:ext cx="7904307" cy="3025141"/>
          </a:xfrm>
          <a:prstGeom prst="rect"/>
        </p:spPr>
        <p:txBody>
          <a:bodyPr rtlCol="0" wrap="square">
            <a:spAutoFit/>
          </a:bodyPr>
          <a:p>
            <a:r>
              <a:rPr sz="2800" lang="en-GB">
                <a:solidFill>
                  <a:srgbClr val="000000"/>
                </a:solidFill>
              </a:rPr>
              <a:t>Health authorities
•Law enforcement agencies
•Business owners (e.g., retail stores, restaurants)
•Public transportation operators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0" name=""/>
          <p:cNvSpPr txBox="1"/>
          <p:nvPr/>
        </p:nvSpPr>
        <p:spPr>
          <a:xfrm>
            <a:off x="2695573" y="1407159"/>
            <a:ext cx="7484652" cy="3863340"/>
          </a:xfrm>
          <a:prstGeom prst="rect"/>
        </p:spPr>
        <p:txBody>
          <a:bodyPr rtlCol="0" wrap="square">
            <a:spAutoFit/>
          </a:bodyPr>
          <a:p>
            <a:r>
              <a:rPr sz="2800" lang="en-GB">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9" name="Title 1"/>
          <p:cNvSpPr>
            <a:spLocks noGrp="1"/>
          </p:cNvSpPr>
          <p:nvPr>
            <p:ph type="title"/>
          </p:nvPr>
        </p:nvSpPr>
        <p:spPr>
          <a:xfrm flipH="1">
            <a:off x="104915" y="1227969"/>
            <a:ext cx="8390562" cy="723901"/>
          </a:xfrm>
        </p:spPr>
        <p:txBody>
          <a:bodyPr/>
          <a:p>
            <a:r>
              <a:rPr dirty="0" lang="en-IN"/>
              <a:t>Dataset Description</a:t>
            </a:r>
          </a:p>
        </p:txBody>
      </p:sp>
      <p:sp>
        <p:nvSpPr>
          <p:cNvPr id="1048620" name=""/>
          <p:cNvSpPr txBox="1"/>
          <p:nvPr/>
        </p:nvSpPr>
        <p:spPr>
          <a:xfrm rot="21600000">
            <a:off x="514910" y="3012674"/>
            <a:ext cx="7570571" cy="2606040"/>
          </a:xfrm>
          <a:prstGeom prst="rect"/>
        </p:spPr>
        <p:txBody>
          <a:bodyPr rtlCol="0" wrap="square">
            <a:spAutoFit/>
          </a:bodyPr>
          <a:p>
            <a:r>
              <a:rPr sz="2800" lang="en-GB">
                <a:solidFill>
                  <a:srgbClr val="000000"/>
                </a:solidFill>
              </a:rPr>
              <a:t>Data description and annotation refers to the process of explaining, contextualizing, and documenting data. This process is vital to ensuring that other researchers can properly understand the data to use it for secondary analysis or replication</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8" name=""/>
          <p:cNvSpPr txBox="1"/>
          <p:nvPr/>
        </p:nvSpPr>
        <p:spPr>
          <a:xfrm>
            <a:off x="2601768" y="1695449"/>
            <a:ext cx="7640203" cy="4282440"/>
          </a:xfrm>
          <a:prstGeom prst="rect"/>
        </p:spPr>
        <p:txBody>
          <a:bodyPr rtlCol="0" wrap="square">
            <a:spAutoFit/>
          </a:bodyPr>
          <a:p>
            <a:r>
              <a:rPr sz="2800" lang="en-GB">
                <a:solidFill>
                  <a:srgbClr val="000000"/>
                </a:solidFill>
              </a:rPr>
              <a:t>Real-time detection capabilities
High accuracy in identifying mask-wearing behavior
Scalability for deployment in diverse environments
•Potential for integration with existing surveillance systems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2024-03-24T03:07:22Z</dcterms:created>
  <dcterms:modified xsi:type="dcterms:W3CDTF">2024-09-04T11:51:00Z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599db3e213d344e3b78f0222bb53ab3d</vt:lpwstr>
  </property>
</Properties>
</file>