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4"/>
  </p:sldMasterIdLst>
  <p:notesMasterIdLst>
    <p:notesMasterId r:id="rId38"/>
  </p:notesMasterIdLst>
  <p:sldIdLst>
    <p:sldId id="256" r:id="rId5"/>
    <p:sldId id="258" r:id="rId6"/>
    <p:sldId id="259" r:id="rId7"/>
    <p:sldId id="264" r:id="rId8"/>
    <p:sldId id="262" r:id="rId9"/>
    <p:sldId id="261" r:id="rId10"/>
    <p:sldId id="268" r:id="rId11"/>
    <p:sldId id="265" r:id="rId12"/>
    <p:sldId id="288" r:id="rId13"/>
    <p:sldId id="263" r:id="rId14"/>
    <p:sldId id="312" r:id="rId15"/>
    <p:sldId id="313" r:id="rId16"/>
    <p:sldId id="276" r:id="rId17"/>
    <p:sldId id="278" r:id="rId18"/>
    <p:sldId id="282" r:id="rId19"/>
    <p:sldId id="317" r:id="rId20"/>
    <p:sldId id="316" r:id="rId21"/>
    <p:sldId id="318" r:id="rId22"/>
    <p:sldId id="319" r:id="rId23"/>
    <p:sldId id="286" r:id="rId24"/>
    <p:sldId id="269" r:id="rId25"/>
    <p:sldId id="314" r:id="rId26"/>
    <p:sldId id="323" r:id="rId27"/>
    <p:sldId id="322" r:id="rId28"/>
    <p:sldId id="324" r:id="rId29"/>
    <p:sldId id="325" r:id="rId30"/>
    <p:sldId id="285" r:id="rId31"/>
    <p:sldId id="320" r:id="rId32"/>
    <p:sldId id="321" r:id="rId33"/>
    <p:sldId id="326" r:id="rId34"/>
    <p:sldId id="327" r:id="rId35"/>
    <p:sldId id="328" r:id="rId36"/>
    <p:sldId id="273" r:id="rId37"/>
  </p:sldIdLst>
  <p:sldSz cx="9144000" cy="5143500" type="screen16x9"/>
  <p:notesSz cx="6858000" cy="9144000"/>
  <p:embeddedFontLst>
    <p:embeddedFont>
      <p:font typeface="Didact Gothic" panose="00000500000000000000" pitchFamily="2" charset="0"/>
      <p:regular r:id="rId39"/>
    </p:embeddedFont>
    <p:embeddedFont>
      <p:font typeface="Monotype Corsiva" panose="03010101010201010101" pitchFamily="66" charset="0"/>
      <p:italic r:id="rId40"/>
    </p:embeddedFont>
    <p:embeddedFont>
      <p:font typeface="Montserrat" panose="00000500000000000000" pitchFamily="2" charset="0"/>
      <p:regular r:id="rId41"/>
      <p:bold r:id="rId42"/>
      <p:italic r:id="rId43"/>
      <p:boldItalic r:id="rId44"/>
    </p:embeddedFont>
    <p:embeddedFont>
      <p:font typeface="Montserrat Black" panose="00000A00000000000000" pitchFamily="2" charset="0"/>
      <p:bold r:id="rId45"/>
      <p:boldItalic r:id="rId46"/>
    </p:embeddedFont>
    <p:embeddedFont>
      <p:font typeface="Montserrat SemiBold" panose="00000700000000000000" pitchFamily="2"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5FD8"/>
    <a:srgbClr val="F48C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CF40F0-F0EF-477A-A60F-EBBB5CC3DC44}" v="287" dt="2025-03-31T18:04:36.529"/>
  </p1510:revLst>
</p1510:revInfo>
</file>

<file path=ppt/tableStyles.xml><?xml version="1.0" encoding="utf-8"?>
<a:tblStyleLst xmlns:a="http://schemas.openxmlformats.org/drawingml/2006/main" def="{E496C850-FF2E-4D9C-B0E5-AA55EFD10FAF}">
  <a:tblStyle styleId="{E496C850-FF2E-4D9C-B0E5-AA55EFD10FA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33" autoAdjust="0"/>
  </p:normalViewPr>
  <p:slideViewPr>
    <p:cSldViewPr snapToGrid="0">
      <p:cViewPr varScale="1">
        <p:scale>
          <a:sx n="105" d="100"/>
          <a:sy n="105" d="100"/>
        </p:scale>
        <p:origin x="80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6.fntdata"/><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5.fntdata"/><Relationship Id="rId48" Type="http://schemas.openxmlformats.org/officeDocument/2006/relationships/font" Target="fonts/font10.fntdata"/><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46" Type="http://schemas.openxmlformats.org/officeDocument/2006/relationships/font" Target="fonts/font8.fntdata"/><Relationship Id="rId20" Type="http://schemas.openxmlformats.org/officeDocument/2006/relationships/slide" Target="slides/slide16.xml"/><Relationship Id="rId41" Type="http://schemas.openxmlformats.org/officeDocument/2006/relationships/font" Target="fonts/font3.fntdata"/><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11.fntdata"/></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ontserrat "/>
                <a:ea typeface="+mn-ea"/>
                <a:cs typeface="+mn-cs"/>
              </a:defRPr>
            </a:pPr>
            <a:r>
              <a:rPr lang="vi-VN" sz="1400">
                <a:latin typeface="Montserrat "/>
              </a:rPr>
              <a:t>T</a:t>
            </a:r>
            <a:r>
              <a:rPr lang="en-US" sz="1400">
                <a:latin typeface="Montserrat "/>
              </a:rPr>
              <a:t>ỷ</a:t>
            </a:r>
            <a:r>
              <a:rPr lang="en-US" sz="1400" baseline="0">
                <a:latin typeface="Montserrat "/>
              </a:rPr>
              <a:t> lệ giữa email spam (1) và không spam (0)</a:t>
            </a:r>
            <a:endParaRPr lang="vi-VN" sz="1400">
              <a:latin typeface="Montserrat "/>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ontserrat "/>
              <a:ea typeface="+mn-ea"/>
              <a:cs typeface="+mn-cs"/>
            </a:defRPr>
          </a:pPr>
          <a:endParaRPr lang="vi-VN"/>
        </a:p>
      </c:txPr>
    </c:title>
    <c:autoTitleDeleted val="0"/>
    <c:plotArea>
      <c:layout/>
      <c:barChart>
        <c:barDir val="col"/>
        <c:grouping val="clustered"/>
        <c:varyColors val="0"/>
        <c:ser>
          <c:idx val="0"/>
          <c:order val="0"/>
          <c:tx>
            <c:strRef>
              <c:f>Trang_tính1!$B$1</c:f>
              <c:strCache>
                <c:ptCount val="1"/>
                <c:pt idx="0">
                  <c:v>1</c:v>
                </c:pt>
              </c:strCache>
            </c:strRef>
          </c:tx>
          <c:spPr>
            <a:solidFill>
              <a:srgbClr val="F48CE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Lit>
              <c:ptCount val="1"/>
              <c:extLst>
                <c:ext xmlns:c15="http://schemas.microsoft.com/office/drawing/2012/chart" uri="{02D57815-91ED-43cb-92C2-25804820EDAC}">
                  <c15:autoCat val="1"/>
                </c:ext>
              </c:extLst>
            </c:strLit>
          </c:cat>
          <c:val>
            <c:numRef>
              <c:extLst>
                <c:ext xmlns:c15="http://schemas.microsoft.com/office/drawing/2012/chart" uri="{02D57815-91ED-43cb-92C2-25804820EDAC}">
                  <c15:fullRef>
                    <c15:sqref>Trang_tính1!$B$2:$B$5</c15:sqref>
                  </c15:fullRef>
                </c:ext>
              </c:extLst>
              <c:f>Trang_tính1!$B$2</c:f>
              <c:numCache>
                <c:formatCode>General</c:formatCode>
                <c:ptCount val="1"/>
                <c:pt idx="0">
                  <c:v>43910</c:v>
                </c:pt>
              </c:numCache>
            </c:numRef>
          </c:val>
          <c:extLst>
            <c:ext xmlns:c15="http://schemas.microsoft.com/office/drawing/2012/chart" uri="{02D57815-91ED-43cb-92C2-25804820EDAC}">
              <c15:filteredCategoryTitle>
                <c15:cat>
                  <c:multiLvlStrRef>
                    <c:extLst>
                      <c:ext uri="{02D57815-91ED-43cb-92C2-25804820EDAC}">
                        <c15:formulaRef>
                          <c15:sqref>Trang_tính1!$A$2:$A$5</c15:sqref>
                        </c15:formulaRef>
                      </c:ext>
                    </c:extLst>
                  </c:multiLvlStrRef>
                </c15:cat>
              </c15:filteredCategoryTitle>
            </c:ext>
            <c:ext xmlns:c16="http://schemas.microsoft.com/office/drawing/2014/chart" uri="{C3380CC4-5D6E-409C-BE32-E72D297353CC}">
              <c16:uniqueId val="{00000000-1BF9-4EA5-8049-3F68C69ACBE4}"/>
            </c:ext>
          </c:extLst>
        </c:ser>
        <c:ser>
          <c:idx val="1"/>
          <c:order val="1"/>
          <c:tx>
            <c:strRef>
              <c:f>Trang_tính1!$C$1</c:f>
              <c:strCache>
                <c:ptCount val="1"/>
                <c:pt idx="0">
                  <c:v>0</c:v>
                </c:pt>
              </c:strCache>
            </c:strRef>
          </c:tx>
          <c:spPr>
            <a:solidFill>
              <a:schemeClr val="accent2"/>
            </a:solidFill>
            <a:ln>
              <a:noFill/>
            </a:ln>
            <a:effectLst/>
          </c:spPr>
          <c:invertIfNegative val="0"/>
          <c:dPt>
            <c:idx val="0"/>
            <c:invertIfNegative val="0"/>
            <c:bubble3D val="0"/>
            <c:spPr>
              <a:solidFill>
                <a:srgbClr val="375FD8"/>
              </a:solidFill>
              <a:ln>
                <a:noFill/>
              </a:ln>
              <a:effectLst/>
            </c:spPr>
            <c:extLst>
              <c:ext xmlns:c16="http://schemas.microsoft.com/office/drawing/2014/chart" uri="{C3380CC4-5D6E-409C-BE32-E72D297353CC}">
                <c16:uniqueId val="{00000004-1BF9-4EA5-8049-3F68C69ACBE4}"/>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Lit>
              <c:ptCount val="1"/>
              <c:extLst>
                <c:ext xmlns:c15="http://schemas.microsoft.com/office/drawing/2012/chart" uri="{02D57815-91ED-43cb-92C2-25804820EDAC}">
                  <c15:autoCat val="1"/>
                </c:ext>
              </c:extLst>
            </c:strLit>
          </c:cat>
          <c:val>
            <c:numRef>
              <c:extLst>
                <c:ext xmlns:c15="http://schemas.microsoft.com/office/drawing/2012/chart" uri="{02D57815-91ED-43cb-92C2-25804820EDAC}">
                  <c15:fullRef>
                    <c15:sqref>Trang_tính1!$C$2:$C$5</c15:sqref>
                  </c15:fullRef>
                </c:ext>
              </c:extLst>
              <c:f>Trang_tính1!$C$2</c:f>
              <c:numCache>
                <c:formatCode>General</c:formatCode>
                <c:ptCount val="1"/>
                <c:pt idx="0">
                  <c:v>39538</c:v>
                </c:pt>
              </c:numCache>
            </c:numRef>
          </c:val>
          <c:extLst>
            <c:ext xmlns:c15="http://schemas.microsoft.com/office/drawing/2012/chart" uri="{02D57815-91ED-43cb-92C2-25804820EDAC}">
              <c15:filteredCategoryTitle>
                <c15:cat>
                  <c:multiLvlStrRef>
                    <c:extLst>
                      <c:ext uri="{02D57815-91ED-43cb-92C2-25804820EDAC}">
                        <c15:formulaRef>
                          <c15:sqref>Trang_tính1!$A$2:$A$5</c15:sqref>
                        </c15:formulaRef>
                      </c:ext>
                    </c:extLst>
                  </c:multiLvlStrRef>
                </c15:cat>
              </c15:filteredCategoryTitle>
            </c:ext>
            <c:ext xmlns:c16="http://schemas.microsoft.com/office/drawing/2014/chart" uri="{C3380CC4-5D6E-409C-BE32-E72D297353CC}">
              <c16:uniqueId val="{00000001-1BF9-4EA5-8049-3F68C69ACBE4}"/>
            </c:ext>
          </c:extLst>
        </c:ser>
        <c:dLbls>
          <c:dLblPos val="outEnd"/>
          <c:showLegendKey val="0"/>
          <c:showVal val="1"/>
          <c:showCatName val="0"/>
          <c:showSerName val="0"/>
          <c:showPercent val="0"/>
          <c:showBubbleSize val="0"/>
        </c:dLbls>
        <c:gapWidth val="201"/>
        <c:overlap val="-31"/>
        <c:axId val="954628864"/>
        <c:axId val="954627784"/>
      </c:barChart>
      <c:catAx>
        <c:axId val="9546288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54627784"/>
        <c:crosses val="autoZero"/>
        <c:auto val="1"/>
        <c:lblAlgn val="ctr"/>
        <c:lblOffset val="100"/>
        <c:noMultiLvlLbl val="0"/>
      </c:catAx>
      <c:valAx>
        <c:axId val="9546277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546288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29cc6a402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29cc6a402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1185c551acd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1185c551acd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a:extLst>
            <a:ext uri="{FF2B5EF4-FFF2-40B4-BE49-F238E27FC236}">
              <a16:creationId xmlns:a16="http://schemas.microsoft.com/office/drawing/2014/main" id="{4A6F16CD-F68B-FEFE-C618-74F350464B88}"/>
            </a:ext>
          </a:extLst>
        </p:cNvPr>
        <p:cNvGrpSpPr/>
        <p:nvPr/>
      </p:nvGrpSpPr>
      <p:grpSpPr>
        <a:xfrm>
          <a:off x="0" y="0"/>
          <a:ext cx="0" cy="0"/>
          <a:chOff x="0" y="0"/>
          <a:chExt cx="0" cy="0"/>
        </a:xfrm>
      </p:grpSpPr>
      <p:sp>
        <p:nvSpPr>
          <p:cNvPr id="628" name="Google Shape;628;g1185c551acd_0_62:notes">
            <a:extLst>
              <a:ext uri="{FF2B5EF4-FFF2-40B4-BE49-F238E27FC236}">
                <a16:creationId xmlns:a16="http://schemas.microsoft.com/office/drawing/2014/main" id="{424BBB19-C991-919F-608C-FE1FCE33257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1185c551acd_0_62:notes">
            <a:extLst>
              <a:ext uri="{FF2B5EF4-FFF2-40B4-BE49-F238E27FC236}">
                <a16:creationId xmlns:a16="http://schemas.microsoft.com/office/drawing/2014/main" id="{2CFCC30E-6042-A0F0-2A0B-EF88ED0A3C9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6721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a:extLst>
            <a:ext uri="{FF2B5EF4-FFF2-40B4-BE49-F238E27FC236}">
              <a16:creationId xmlns:a16="http://schemas.microsoft.com/office/drawing/2014/main" id="{1828E15F-9755-0E25-6952-154AAF87613F}"/>
            </a:ext>
          </a:extLst>
        </p:cNvPr>
        <p:cNvGrpSpPr/>
        <p:nvPr/>
      </p:nvGrpSpPr>
      <p:grpSpPr>
        <a:xfrm>
          <a:off x="0" y="0"/>
          <a:ext cx="0" cy="0"/>
          <a:chOff x="0" y="0"/>
          <a:chExt cx="0" cy="0"/>
        </a:xfrm>
      </p:grpSpPr>
      <p:sp>
        <p:nvSpPr>
          <p:cNvPr id="628" name="Google Shape;628;g1185c551acd_0_62:notes">
            <a:extLst>
              <a:ext uri="{FF2B5EF4-FFF2-40B4-BE49-F238E27FC236}">
                <a16:creationId xmlns:a16="http://schemas.microsoft.com/office/drawing/2014/main" id="{D9250A33-5DED-D879-869F-0DE98462055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9" name="Google Shape;629;g1185c551acd_0_62:notes">
            <a:extLst>
              <a:ext uri="{FF2B5EF4-FFF2-40B4-BE49-F238E27FC236}">
                <a16:creationId xmlns:a16="http://schemas.microsoft.com/office/drawing/2014/main" id="{B79F33A1-0E5B-CF95-98F3-79710585B6F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77260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9"/>
        <p:cNvGrpSpPr/>
        <p:nvPr/>
      </p:nvGrpSpPr>
      <p:grpSpPr>
        <a:xfrm>
          <a:off x="0" y="0"/>
          <a:ext cx="0" cy="0"/>
          <a:chOff x="0" y="0"/>
          <a:chExt cx="0" cy="0"/>
        </a:xfrm>
      </p:grpSpPr>
      <p:sp>
        <p:nvSpPr>
          <p:cNvPr id="1130" name="Google Shape;1130;g129f9abfda1_0_18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1" name="Google Shape;1131;g129f9abfda1_0_1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9"/>
        <p:cNvGrpSpPr/>
        <p:nvPr/>
      </p:nvGrpSpPr>
      <p:grpSpPr>
        <a:xfrm>
          <a:off x="0" y="0"/>
          <a:ext cx="0" cy="0"/>
          <a:chOff x="0" y="0"/>
          <a:chExt cx="0" cy="0"/>
        </a:xfrm>
      </p:grpSpPr>
      <p:sp>
        <p:nvSpPr>
          <p:cNvPr id="1200" name="Google Shape;1200;g129f9abfda1_0_17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1" name="Google Shape;1201;g129f9abfda1_0_17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6"/>
        <p:cNvGrpSpPr/>
        <p:nvPr/>
      </p:nvGrpSpPr>
      <p:grpSpPr>
        <a:xfrm>
          <a:off x="0" y="0"/>
          <a:ext cx="0" cy="0"/>
          <a:chOff x="0" y="0"/>
          <a:chExt cx="0" cy="0"/>
        </a:xfrm>
      </p:grpSpPr>
      <p:sp>
        <p:nvSpPr>
          <p:cNvPr id="1247" name="Google Shape;1247;g11c313ebd1b_0_7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8" name="Google Shape;1248;g11c313ebd1b_0_7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9">
          <a:extLst>
            <a:ext uri="{FF2B5EF4-FFF2-40B4-BE49-F238E27FC236}">
              <a16:creationId xmlns:a16="http://schemas.microsoft.com/office/drawing/2014/main" id="{5E43F62F-FF1E-78CE-5371-6A90DAD92791}"/>
            </a:ext>
          </a:extLst>
        </p:cNvPr>
        <p:cNvGrpSpPr/>
        <p:nvPr/>
      </p:nvGrpSpPr>
      <p:grpSpPr>
        <a:xfrm>
          <a:off x="0" y="0"/>
          <a:ext cx="0" cy="0"/>
          <a:chOff x="0" y="0"/>
          <a:chExt cx="0" cy="0"/>
        </a:xfrm>
      </p:grpSpPr>
      <p:sp>
        <p:nvSpPr>
          <p:cNvPr id="1200" name="Google Shape;1200;g129f9abfda1_0_1715:notes">
            <a:extLst>
              <a:ext uri="{FF2B5EF4-FFF2-40B4-BE49-F238E27FC236}">
                <a16:creationId xmlns:a16="http://schemas.microsoft.com/office/drawing/2014/main" id="{D4070D7C-BD56-8D45-F202-D4B10F474AF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1" name="Google Shape;1201;g129f9abfda1_0_1715:notes">
            <a:extLst>
              <a:ext uri="{FF2B5EF4-FFF2-40B4-BE49-F238E27FC236}">
                <a16:creationId xmlns:a16="http://schemas.microsoft.com/office/drawing/2014/main" id="{C1BBBC8E-B9C0-7CA6-7A8D-17D02923BE0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80756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9">
          <a:extLst>
            <a:ext uri="{FF2B5EF4-FFF2-40B4-BE49-F238E27FC236}">
              <a16:creationId xmlns:a16="http://schemas.microsoft.com/office/drawing/2014/main" id="{DBFA39D1-D4AF-8E0C-7941-C2728C6EAA7D}"/>
            </a:ext>
          </a:extLst>
        </p:cNvPr>
        <p:cNvGrpSpPr/>
        <p:nvPr/>
      </p:nvGrpSpPr>
      <p:grpSpPr>
        <a:xfrm>
          <a:off x="0" y="0"/>
          <a:ext cx="0" cy="0"/>
          <a:chOff x="0" y="0"/>
          <a:chExt cx="0" cy="0"/>
        </a:xfrm>
      </p:grpSpPr>
      <p:sp>
        <p:nvSpPr>
          <p:cNvPr id="1200" name="Google Shape;1200;g129f9abfda1_0_1715:notes">
            <a:extLst>
              <a:ext uri="{FF2B5EF4-FFF2-40B4-BE49-F238E27FC236}">
                <a16:creationId xmlns:a16="http://schemas.microsoft.com/office/drawing/2014/main" id="{851F4B44-A346-BD5B-D6B6-6C071D0A8B4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1" name="Google Shape;1201;g129f9abfda1_0_1715:notes">
            <a:extLst>
              <a:ext uri="{FF2B5EF4-FFF2-40B4-BE49-F238E27FC236}">
                <a16:creationId xmlns:a16="http://schemas.microsoft.com/office/drawing/2014/main" id="{EA9C22F8-027D-9B3E-BA6C-494E238154C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22388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9">
          <a:extLst>
            <a:ext uri="{FF2B5EF4-FFF2-40B4-BE49-F238E27FC236}">
              <a16:creationId xmlns:a16="http://schemas.microsoft.com/office/drawing/2014/main" id="{0A993EFD-2396-7A86-E470-C5881F91D5F9}"/>
            </a:ext>
          </a:extLst>
        </p:cNvPr>
        <p:cNvGrpSpPr/>
        <p:nvPr/>
      </p:nvGrpSpPr>
      <p:grpSpPr>
        <a:xfrm>
          <a:off x="0" y="0"/>
          <a:ext cx="0" cy="0"/>
          <a:chOff x="0" y="0"/>
          <a:chExt cx="0" cy="0"/>
        </a:xfrm>
      </p:grpSpPr>
      <p:sp>
        <p:nvSpPr>
          <p:cNvPr id="1200" name="Google Shape;1200;g129f9abfda1_0_1715:notes">
            <a:extLst>
              <a:ext uri="{FF2B5EF4-FFF2-40B4-BE49-F238E27FC236}">
                <a16:creationId xmlns:a16="http://schemas.microsoft.com/office/drawing/2014/main" id="{56D3F9AE-24C1-913E-7C4E-2AEA4FF337B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1" name="Google Shape;1201;g129f9abfda1_0_1715:notes">
            <a:extLst>
              <a:ext uri="{FF2B5EF4-FFF2-40B4-BE49-F238E27FC236}">
                <a16:creationId xmlns:a16="http://schemas.microsoft.com/office/drawing/2014/main" id="{318E68C1-BA29-7BFF-E18E-E2616E079D4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86553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9">
          <a:extLst>
            <a:ext uri="{FF2B5EF4-FFF2-40B4-BE49-F238E27FC236}">
              <a16:creationId xmlns:a16="http://schemas.microsoft.com/office/drawing/2014/main" id="{01688809-3EDB-56ED-ACEC-421779031494}"/>
            </a:ext>
          </a:extLst>
        </p:cNvPr>
        <p:cNvGrpSpPr/>
        <p:nvPr/>
      </p:nvGrpSpPr>
      <p:grpSpPr>
        <a:xfrm>
          <a:off x="0" y="0"/>
          <a:ext cx="0" cy="0"/>
          <a:chOff x="0" y="0"/>
          <a:chExt cx="0" cy="0"/>
        </a:xfrm>
      </p:grpSpPr>
      <p:sp>
        <p:nvSpPr>
          <p:cNvPr id="1200" name="Google Shape;1200;g129f9abfda1_0_1715:notes">
            <a:extLst>
              <a:ext uri="{FF2B5EF4-FFF2-40B4-BE49-F238E27FC236}">
                <a16:creationId xmlns:a16="http://schemas.microsoft.com/office/drawing/2014/main" id="{F8B4EEEF-10A7-8E42-6DDD-AE77CB1168F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1" name="Google Shape;1201;g129f9abfda1_0_1715:notes">
            <a:extLst>
              <a:ext uri="{FF2B5EF4-FFF2-40B4-BE49-F238E27FC236}">
                <a16:creationId xmlns:a16="http://schemas.microsoft.com/office/drawing/2014/main" id="{D1C01030-CB45-720B-BE98-950C44DDEBF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9766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1003d90df77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1003d90df7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3"/>
        <p:cNvGrpSpPr/>
        <p:nvPr/>
      </p:nvGrpSpPr>
      <p:grpSpPr>
        <a:xfrm>
          <a:off x="0" y="0"/>
          <a:ext cx="0" cy="0"/>
          <a:chOff x="0" y="0"/>
          <a:chExt cx="0" cy="0"/>
        </a:xfrm>
      </p:grpSpPr>
      <p:sp>
        <p:nvSpPr>
          <p:cNvPr id="1354" name="Google Shape;1354;g1aa8b6b67d0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5" name="Google Shape;1355;g1aa8b6b67d0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1ad2634ecb4_0_130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1ad2634ecb4_0_130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9">
          <a:extLst>
            <a:ext uri="{FF2B5EF4-FFF2-40B4-BE49-F238E27FC236}">
              <a16:creationId xmlns:a16="http://schemas.microsoft.com/office/drawing/2014/main" id="{2FEA97F8-A789-5E49-49EC-B78491C62C08}"/>
            </a:ext>
          </a:extLst>
        </p:cNvPr>
        <p:cNvGrpSpPr/>
        <p:nvPr/>
      </p:nvGrpSpPr>
      <p:grpSpPr>
        <a:xfrm>
          <a:off x="0" y="0"/>
          <a:ext cx="0" cy="0"/>
          <a:chOff x="0" y="0"/>
          <a:chExt cx="0" cy="0"/>
        </a:xfrm>
      </p:grpSpPr>
      <p:sp>
        <p:nvSpPr>
          <p:cNvPr id="1200" name="Google Shape;1200;g129f9abfda1_0_1715:notes">
            <a:extLst>
              <a:ext uri="{FF2B5EF4-FFF2-40B4-BE49-F238E27FC236}">
                <a16:creationId xmlns:a16="http://schemas.microsoft.com/office/drawing/2014/main" id="{80DFE3EE-3754-5BF0-E989-2128D69969D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1" name="Google Shape;1201;g129f9abfda1_0_1715:notes">
            <a:extLst>
              <a:ext uri="{FF2B5EF4-FFF2-40B4-BE49-F238E27FC236}">
                <a16:creationId xmlns:a16="http://schemas.microsoft.com/office/drawing/2014/main" id="{ECA6DA53-4604-23A7-8149-F6BBF68D060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77405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3">
          <a:extLst>
            <a:ext uri="{FF2B5EF4-FFF2-40B4-BE49-F238E27FC236}">
              <a16:creationId xmlns:a16="http://schemas.microsoft.com/office/drawing/2014/main" id="{04D2FFEE-9EF6-2D86-738F-A4E9975378DA}"/>
            </a:ext>
          </a:extLst>
        </p:cNvPr>
        <p:cNvGrpSpPr/>
        <p:nvPr/>
      </p:nvGrpSpPr>
      <p:grpSpPr>
        <a:xfrm>
          <a:off x="0" y="0"/>
          <a:ext cx="0" cy="0"/>
          <a:chOff x="0" y="0"/>
          <a:chExt cx="0" cy="0"/>
        </a:xfrm>
      </p:grpSpPr>
      <p:sp>
        <p:nvSpPr>
          <p:cNvPr id="1354" name="Google Shape;1354;g1aa8b6b67d0_0_27:notes">
            <a:extLst>
              <a:ext uri="{FF2B5EF4-FFF2-40B4-BE49-F238E27FC236}">
                <a16:creationId xmlns:a16="http://schemas.microsoft.com/office/drawing/2014/main" id="{A743DFBE-C9B8-E5C3-AFA9-F280F29C231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5" name="Google Shape;1355;g1aa8b6b67d0_0_27:notes">
            <a:extLst>
              <a:ext uri="{FF2B5EF4-FFF2-40B4-BE49-F238E27FC236}">
                <a16:creationId xmlns:a16="http://schemas.microsoft.com/office/drawing/2014/main" id="{F10E1F48-9261-3AEA-98E9-B676DB8030B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28952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9">
          <a:extLst>
            <a:ext uri="{FF2B5EF4-FFF2-40B4-BE49-F238E27FC236}">
              <a16:creationId xmlns:a16="http://schemas.microsoft.com/office/drawing/2014/main" id="{5687BD32-A5A8-9448-8A3E-12069F35D008}"/>
            </a:ext>
          </a:extLst>
        </p:cNvPr>
        <p:cNvGrpSpPr/>
        <p:nvPr/>
      </p:nvGrpSpPr>
      <p:grpSpPr>
        <a:xfrm>
          <a:off x="0" y="0"/>
          <a:ext cx="0" cy="0"/>
          <a:chOff x="0" y="0"/>
          <a:chExt cx="0" cy="0"/>
        </a:xfrm>
      </p:grpSpPr>
      <p:sp>
        <p:nvSpPr>
          <p:cNvPr id="1200" name="Google Shape;1200;g129f9abfda1_0_1715:notes">
            <a:extLst>
              <a:ext uri="{FF2B5EF4-FFF2-40B4-BE49-F238E27FC236}">
                <a16:creationId xmlns:a16="http://schemas.microsoft.com/office/drawing/2014/main" id="{3E8CA964-C077-3CAC-3BB6-EE90091F258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1" name="Google Shape;1201;g129f9abfda1_0_1715:notes">
            <a:extLst>
              <a:ext uri="{FF2B5EF4-FFF2-40B4-BE49-F238E27FC236}">
                <a16:creationId xmlns:a16="http://schemas.microsoft.com/office/drawing/2014/main" id="{249FF129-3822-3331-001F-0A7CD14F097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47612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9">
          <a:extLst>
            <a:ext uri="{FF2B5EF4-FFF2-40B4-BE49-F238E27FC236}">
              <a16:creationId xmlns:a16="http://schemas.microsoft.com/office/drawing/2014/main" id="{138287F7-8FAC-62F9-55D9-F0BB9A4A8773}"/>
            </a:ext>
          </a:extLst>
        </p:cNvPr>
        <p:cNvGrpSpPr/>
        <p:nvPr/>
      </p:nvGrpSpPr>
      <p:grpSpPr>
        <a:xfrm>
          <a:off x="0" y="0"/>
          <a:ext cx="0" cy="0"/>
          <a:chOff x="0" y="0"/>
          <a:chExt cx="0" cy="0"/>
        </a:xfrm>
      </p:grpSpPr>
      <p:sp>
        <p:nvSpPr>
          <p:cNvPr id="1200" name="Google Shape;1200;g129f9abfda1_0_1715:notes">
            <a:extLst>
              <a:ext uri="{FF2B5EF4-FFF2-40B4-BE49-F238E27FC236}">
                <a16:creationId xmlns:a16="http://schemas.microsoft.com/office/drawing/2014/main" id="{1EF1BB0E-F495-1E8D-C9CD-5A309CF0863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1" name="Google Shape;1201;g129f9abfda1_0_1715:notes">
            <a:extLst>
              <a:ext uri="{FF2B5EF4-FFF2-40B4-BE49-F238E27FC236}">
                <a16:creationId xmlns:a16="http://schemas.microsoft.com/office/drawing/2014/main" id="{B11E78DB-72B3-093F-60A5-69B9E3AAAD6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5383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9">
          <a:extLst>
            <a:ext uri="{FF2B5EF4-FFF2-40B4-BE49-F238E27FC236}">
              <a16:creationId xmlns:a16="http://schemas.microsoft.com/office/drawing/2014/main" id="{FBB4B863-5936-D4F4-AE60-995DAF521A5A}"/>
            </a:ext>
          </a:extLst>
        </p:cNvPr>
        <p:cNvGrpSpPr/>
        <p:nvPr/>
      </p:nvGrpSpPr>
      <p:grpSpPr>
        <a:xfrm>
          <a:off x="0" y="0"/>
          <a:ext cx="0" cy="0"/>
          <a:chOff x="0" y="0"/>
          <a:chExt cx="0" cy="0"/>
        </a:xfrm>
      </p:grpSpPr>
      <p:sp>
        <p:nvSpPr>
          <p:cNvPr id="1200" name="Google Shape;1200;g129f9abfda1_0_1715:notes">
            <a:extLst>
              <a:ext uri="{FF2B5EF4-FFF2-40B4-BE49-F238E27FC236}">
                <a16:creationId xmlns:a16="http://schemas.microsoft.com/office/drawing/2014/main" id="{A3E7B4E1-B4AE-0A1C-5FC1-3D5CFE9F4A4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1" name="Google Shape;1201;g129f9abfda1_0_1715:notes">
            <a:extLst>
              <a:ext uri="{FF2B5EF4-FFF2-40B4-BE49-F238E27FC236}">
                <a16:creationId xmlns:a16="http://schemas.microsoft.com/office/drawing/2014/main" id="{ACD34AE2-664A-5459-F6CB-B87769CAFF9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27354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2"/>
        <p:cNvGrpSpPr/>
        <p:nvPr/>
      </p:nvGrpSpPr>
      <p:grpSpPr>
        <a:xfrm>
          <a:off x="0" y="0"/>
          <a:ext cx="0" cy="0"/>
          <a:chOff x="0" y="0"/>
          <a:chExt cx="0" cy="0"/>
        </a:xfrm>
      </p:grpSpPr>
      <p:sp>
        <p:nvSpPr>
          <p:cNvPr id="1333" name="Google Shape;1333;g129f9abfda1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4" name="Google Shape;1334;g129f9abfda1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2">
          <a:extLst>
            <a:ext uri="{FF2B5EF4-FFF2-40B4-BE49-F238E27FC236}">
              <a16:creationId xmlns:a16="http://schemas.microsoft.com/office/drawing/2014/main" id="{CF78BB20-C9CD-5B54-94FB-B30A0FA828FC}"/>
            </a:ext>
          </a:extLst>
        </p:cNvPr>
        <p:cNvGrpSpPr/>
        <p:nvPr/>
      </p:nvGrpSpPr>
      <p:grpSpPr>
        <a:xfrm>
          <a:off x="0" y="0"/>
          <a:ext cx="0" cy="0"/>
          <a:chOff x="0" y="0"/>
          <a:chExt cx="0" cy="0"/>
        </a:xfrm>
      </p:grpSpPr>
      <p:sp>
        <p:nvSpPr>
          <p:cNvPr id="1333" name="Google Shape;1333;g129f9abfda1_0_307:notes">
            <a:extLst>
              <a:ext uri="{FF2B5EF4-FFF2-40B4-BE49-F238E27FC236}">
                <a16:creationId xmlns:a16="http://schemas.microsoft.com/office/drawing/2014/main" id="{3B591487-0277-0C84-CA5C-336BE7AC3FE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4" name="Google Shape;1334;g129f9abfda1_0_307:notes">
            <a:extLst>
              <a:ext uri="{FF2B5EF4-FFF2-40B4-BE49-F238E27FC236}">
                <a16:creationId xmlns:a16="http://schemas.microsoft.com/office/drawing/2014/main" id="{81B7746D-34C5-A2FB-9420-FDC3AA6C197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07197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2">
          <a:extLst>
            <a:ext uri="{FF2B5EF4-FFF2-40B4-BE49-F238E27FC236}">
              <a16:creationId xmlns:a16="http://schemas.microsoft.com/office/drawing/2014/main" id="{6E6AC45A-7E1C-EC74-7DC6-B494B898B510}"/>
            </a:ext>
          </a:extLst>
        </p:cNvPr>
        <p:cNvGrpSpPr/>
        <p:nvPr/>
      </p:nvGrpSpPr>
      <p:grpSpPr>
        <a:xfrm>
          <a:off x="0" y="0"/>
          <a:ext cx="0" cy="0"/>
          <a:chOff x="0" y="0"/>
          <a:chExt cx="0" cy="0"/>
        </a:xfrm>
      </p:grpSpPr>
      <p:sp>
        <p:nvSpPr>
          <p:cNvPr id="1333" name="Google Shape;1333;g129f9abfda1_0_307:notes">
            <a:extLst>
              <a:ext uri="{FF2B5EF4-FFF2-40B4-BE49-F238E27FC236}">
                <a16:creationId xmlns:a16="http://schemas.microsoft.com/office/drawing/2014/main" id="{8CE33BE7-481F-C364-4BA0-D47CA2B15EB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4" name="Google Shape;1334;g129f9abfda1_0_307:notes">
            <a:extLst>
              <a:ext uri="{FF2B5EF4-FFF2-40B4-BE49-F238E27FC236}">
                <a16:creationId xmlns:a16="http://schemas.microsoft.com/office/drawing/2014/main" id="{4CEFD66E-0A13-3D2C-C80B-E9E6B8A4981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1577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1185c551acd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1185c551ac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3">
          <a:extLst>
            <a:ext uri="{FF2B5EF4-FFF2-40B4-BE49-F238E27FC236}">
              <a16:creationId xmlns:a16="http://schemas.microsoft.com/office/drawing/2014/main" id="{C59DE1C1-8CD1-8A25-B5DC-CA833858E60F}"/>
            </a:ext>
          </a:extLst>
        </p:cNvPr>
        <p:cNvGrpSpPr/>
        <p:nvPr/>
      </p:nvGrpSpPr>
      <p:grpSpPr>
        <a:xfrm>
          <a:off x="0" y="0"/>
          <a:ext cx="0" cy="0"/>
          <a:chOff x="0" y="0"/>
          <a:chExt cx="0" cy="0"/>
        </a:xfrm>
      </p:grpSpPr>
      <p:sp>
        <p:nvSpPr>
          <p:cNvPr id="1354" name="Google Shape;1354;g1aa8b6b67d0_0_27:notes">
            <a:extLst>
              <a:ext uri="{FF2B5EF4-FFF2-40B4-BE49-F238E27FC236}">
                <a16:creationId xmlns:a16="http://schemas.microsoft.com/office/drawing/2014/main" id="{EBAEBA8F-034D-5016-AE63-FB99FB780C5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5" name="Google Shape;1355;g1aa8b6b67d0_0_27:notes">
            <a:extLst>
              <a:ext uri="{FF2B5EF4-FFF2-40B4-BE49-F238E27FC236}">
                <a16:creationId xmlns:a16="http://schemas.microsoft.com/office/drawing/2014/main" id="{1A2458CB-7DD5-FC9A-5E0F-458D935E459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74907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2">
          <a:extLst>
            <a:ext uri="{FF2B5EF4-FFF2-40B4-BE49-F238E27FC236}">
              <a16:creationId xmlns:a16="http://schemas.microsoft.com/office/drawing/2014/main" id="{56F81B66-324E-0780-1662-141FAE974630}"/>
            </a:ext>
          </a:extLst>
        </p:cNvPr>
        <p:cNvGrpSpPr/>
        <p:nvPr/>
      </p:nvGrpSpPr>
      <p:grpSpPr>
        <a:xfrm>
          <a:off x="0" y="0"/>
          <a:ext cx="0" cy="0"/>
          <a:chOff x="0" y="0"/>
          <a:chExt cx="0" cy="0"/>
        </a:xfrm>
      </p:grpSpPr>
      <p:sp>
        <p:nvSpPr>
          <p:cNvPr id="1333" name="Google Shape;1333;g129f9abfda1_0_307:notes">
            <a:extLst>
              <a:ext uri="{FF2B5EF4-FFF2-40B4-BE49-F238E27FC236}">
                <a16:creationId xmlns:a16="http://schemas.microsoft.com/office/drawing/2014/main" id="{7DF54798-EBE6-1677-3F0C-A148903E0FD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4" name="Google Shape;1334;g129f9abfda1_0_307:notes">
            <a:extLst>
              <a:ext uri="{FF2B5EF4-FFF2-40B4-BE49-F238E27FC236}">
                <a16:creationId xmlns:a16="http://schemas.microsoft.com/office/drawing/2014/main" id="{15DD93D5-DE91-C582-B8A5-A1C14AACC4E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29579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2">
          <a:extLst>
            <a:ext uri="{FF2B5EF4-FFF2-40B4-BE49-F238E27FC236}">
              <a16:creationId xmlns:a16="http://schemas.microsoft.com/office/drawing/2014/main" id="{0162D770-7FA6-8D04-E253-CAA32B212C85}"/>
            </a:ext>
          </a:extLst>
        </p:cNvPr>
        <p:cNvGrpSpPr/>
        <p:nvPr/>
      </p:nvGrpSpPr>
      <p:grpSpPr>
        <a:xfrm>
          <a:off x="0" y="0"/>
          <a:ext cx="0" cy="0"/>
          <a:chOff x="0" y="0"/>
          <a:chExt cx="0" cy="0"/>
        </a:xfrm>
      </p:grpSpPr>
      <p:sp>
        <p:nvSpPr>
          <p:cNvPr id="1333" name="Google Shape;1333;g129f9abfda1_0_307:notes">
            <a:extLst>
              <a:ext uri="{FF2B5EF4-FFF2-40B4-BE49-F238E27FC236}">
                <a16:creationId xmlns:a16="http://schemas.microsoft.com/office/drawing/2014/main" id="{5D256396-99F3-1567-F71E-7EFA3107863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4" name="Google Shape;1334;g129f9abfda1_0_307:notes">
            <a:extLst>
              <a:ext uri="{FF2B5EF4-FFF2-40B4-BE49-F238E27FC236}">
                <a16:creationId xmlns:a16="http://schemas.microsoft.com/office/drawing/2014/main" id="{69574956-E5B3-C5B9-FEA9-C23C59B6850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01054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8"/>
        <p:cNvGrpSpPr/>
        <p:nvPr/>
      </p:nvGrpSpPr>
      <p:grpSpPr>
        <a:xfrm>
          <a:off x="0" y="0"/>
          <a:ext cx="0" cy="0"/>
          <a:chOff x="0" y="0"/>
          <a:chExt cx="0" cy="0"/>
        </a:xfrm>
      </p:grpSpPr>
      <p:sp>
        <p:nvSpPr>
          <p:cNvPr id="1049" name="Google Shape;1049;g11c313ebd1b_0_2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0" name="Google Shape;1050;g11c313ebd1b_0_2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11c313ebd1b_0_2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11c313ebd1b_0_2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129f9abfda1_0_15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129f9abfda1_0_15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129f9abfda1_0_14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129f9abfda1_0_14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129f9abfda1_0_30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29f9abfda1_0_3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11c313ebd1b_0_5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7" name="Google Shape;677;g11c313ebd1b_0_5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1"/>
        <p:cNvGrpSpPr/>
        <p:nvPr/>
      </p:nvGrpSpPr>
      <p:grpSpPr>
        <a:xfrm>
          <a:off x="0" y="0"/>
          <a:ext cx="0" cy="0"/>
          <a:chOff x="0" y="0"/>
          <a:chExt cx="0" cy="0"/>
        </a:xfrm>
      </p:grpSpPr>
      <p:sp>
        <p:nvSpPr>
          <p:cNvPr id="1462" name="Google Shape;1462;g129f9abfda1_0_36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3" name="Google Shape;1463;g129f9abfda1_0_36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subTitle" idx="1"/>
          </p:nvPr>
        </p:nvSpPr>
        <p:spPr>
          <a:xfrm rot="-546">
            <a:off x="742369" y="3877613"/>
            <a:ext cx="3776700" cy="426300"/>
          </a:xfrm>
          <a:prstGeom prst="rect">
            <a:avLst/>
          </a:prstGeom>
          <a:solidFill>
            <a:schemeClr val="lt1"/>
          </a:solidFill>
          <a:ln>
            <a:noFill/>
          </a:ln>
          <a:effectLst>
            <a:outerShdw dist="76200" dir="8400000" algn="bl" rotWithShape="0">
              <a:schemeClr val="accent1"/>
            </a:outerShdw>
          </a:effectLst>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600">
                <a:solidFill>
                  <a:schemeClr val="dk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0" name="Google Shape;10;p2"/>
          <p:cNvSpPr txBox="1">
            <a:spLocks noGrp="1"/>
          </p:cNvSpPr>
          <p:nvPr>
            <p:ph type="ctrTitle"/>
          </p:nvPr>
        </p:nvSpPr>
        <p:spPr>
          <a:xfrm>
            <a:off x="713225" y="839288"/>
            <a:ext cx="4137600" cy="2892900"/>
          </a:xfrm>
          <a:prstGeom prst="rect">
            <a:avLst/>
          </a:prstGeom>
          <a:noFill/>
        </p:spPr>
        <p:txBody>
          <a:bodyPr spcFirstLastPara="1" wrap="square" lIns="91425" tIns="91425" rIns="91425" bIns="91425" anchor="b" anchorCtr="0">
            <a:noAutofit/>
          </a:bodyPr>
          <a:lstStyle>
            <a:lvl1pPr lvl="0" rtl="0">
              <a:spcBef>
                <a:spcPts val="0"/>
              </a:spcBef>
              <a:spcAft>
                <a:spcPts val="0"/>
              </a:spcAft>
              <a:buClr>
                <a:srgbClr val="191919"/>
              </a:buClr>
              <a:buSzPts val="5200"/>
              <a:buNone/>
              <a:defRPr sz="4000"/>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
  <p:cSld name="BLANK_1_3">
    <p:spTree>
      <p:nvGrpSpPr>
        <p:cNvPr id="1" name="Shape 147"/>
        <p:cNvGrpSpPr/>
        <p:nvPr/>
      </p:nvGrpSpPr>
      <p:grpSpPr>
        <a:xfrm>
          <a:off x="0" y="0"/>
          <a:ext cx="0" cy="0"/>
          <a:chOff x="0" y="0"/>
          <a:chExt cx="0" cy="0"/>
        </a:xfrm>
      </p:grpSpPr>
      <p:sp>
        <p:nvSpPr>
          <p:cNvPr id="148" name="Google Shape;148;p15"/>
          <p:cNvSpPr txBox="1">
            <a:spLocks noGrp="1"/>
          </p:cNvSpPr>
          <p:nvPr>
            <p:ph type="title"/>
          </p:nvPr>
        </p:nvSpPr>
        <p:spPr>
          <a:xfrm>
            <a:off x="720000" y="418963"/>
            <a:ext cx="7704000" cy="5865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49" name="Google Shape;149;p15"/>
          <p:cNvGrpSpPr/>
          <p:nvPr/>
        </p:nvGrpSpPr>
        <p:grpSpPr>
          <a:xfrm>
            <a:off x="0" y="0"/>
            <a:ext cx="477020" cy="5143500"/>
            <a:chOff x="0" y="0"/>
            <a:chExt cx="477020" cy="5143500"/>
          </a:xfrm>
        </p:grpSpPr>
        <p:sp>
          <p:nvSpPr>
            <p:cNvPr id="150" name="Google Shape;150;p15"/>
            <p:cNvSpPr/>
            <p:nvPr/>
          </p:nvSpPr>
          <p:spPr>
            <a:xfrm>
              <a:off x="0" y="0"/>
              <a:ext cx="292500" cy="5143500"/>
            </a:xfrm>
            <a:prstGeom prst="rect">
              <a:avLst/>
            </a:prstGeom>
            <a:gradFill>
              <a:gsLst>
                <a:gs pos="0">
                  <a:schemeClr val="accent2"/>
                </a:gs>
                <a:gs pos="5000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15"/>
            <p:cNvGrpSpPr/>
            <p:nvPr/>
          </p:nvGrpSpPr>
          <p:grpSpPr>
            <a:xfrm>
              <a:off x="65727" y="4207910"/>
              <a:ext cx="411293" cy="371711"/>
              <a:chOff x="4822289" y="4210685"/>
              <a:chExt cx="411293" cy="371711"/>
            </a:xfrm>
          </p:grpSpPr>
          <p:sp>
            <p:nvSpPr>
              <p:cNvPr id="152" name="Google Shape;152;p15"/>
              <p:cNvSpPr/>
              <p:nvPr/>
            </p:nvSpPr>
            <p:spPr>
              <a:xfrm>
                <a:off x="4843207" y="4226775"/>
                <a:ext cx="390375" cy="355622"/>
              </a:xfrm>
              <a:custGeom>
                <a:avLst/>
                <a:gdLst/>
                <a:ahLst/>
                <a:cxnLst/>
                <a:rect l="l" t="t" r="r" b="b"/>
                <a:pathLst>
                  <a:path w="8930" h="8135" extrusionOk="0">
                    <a:moveTo>
                      <a:pt x="4465" y="0"/>
                    </a:moveTo>
                    <a:cubicBezTo>
                      <a:pt x="3424" y="0"/>
                      <a:pt x="2383" y="397"/>
                      <a:pt x="1588" y="1191"/>
                    </a:cubicBezTo>
                    <a:cubicBezTo>
                      <a:pt x="0" y="2779"/>
                      <a:pt x="0" y="5355"/>
                      <a:pt x="1588" y="6943"/>
                    </a:cubicBezTo>
                    <a:cubicBezTo>
                      <a:pt x="2383" y="7737"/>
                      <a:pt x="3424" y="8135"/>
                      <a:pt x="4465" y="8135"/>
                    </a:cubicBezTo>
                    <a:cubicBezTo>
                      <a:pt x="5506" y="8135"/>
                      <a:pt x="6547" y="7737"/>
                      <a:pt x="7341" y="6943"/>
                    </a:cubicBezTo>
                    <a:cubicBezTo>
                      <a:pt x="8929" y="5355"/>
                      <a:pt x="8929" y="2779"/>
                      <a:pt x="7341" y="1191"/>
                    </a:cubicBezTo>
                    <a:cubicBezTo>
                      <a:pt x="6547" y="397"/>
                      <a:pt x="5506" y="0"/>
                      <a:pt x="44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5"/>
              <p:cNvSpPr/>
              <p:nvPr/>
            </p:nvSpPr>
            <p:spPr>
              <a:xfrm>
                <a:off x="4822289" y="4210685"/>
                <a:ext cx="390375" cy="355622"/>
              </a:xfrm>
              <a:custGeom>
                <a:avLst/>
                <a:gdLst/>
                <a:ahLst/>
                <a:cxnLst/>
                <a:rect l="l" t="t" r="r" b="b"/>
                <a:pathLst>
                  <a:path w="8930" h="8135" extrusionOk="0">
                    <a:moveTo>
                      <a:pt x="4465" y="0"/>
                    </a:moveTo>
                    <a:cubicBezTo>
                      <a:pt x="3424" y="0"/>
                      <a:pt x="2383" y="397"/>
                      <a:pt x="1588" y="1191"/>
                    </a:cubicBezTo>
                    <a:cubicBezTo>
                      <a:pt x="0" y="2779"/>
                      <a:pt x="0" y="5355"/>
                      <a:pt x="1588" y="6943"/>
                    </a:cubicBezTo>
                    <a:cubicBezTo>
                      <a:pt x="2383" y="7737"/>
                      <a:pt x="3424" y="8135"/>
                      <a:pt x="4465" y="8135"/>
                    </a:cubicBezTo>
                    <a:cubicBezTo>
                      <a:pt x="5506" y="8135"/>
                      <a:pt x="6547" y="7737"/>
                      <a:pt x="7341" y="6943"/>
                    </a:cubicBezTo>
                    <a:cubicBezTo>
                      <a:pt x="8929" y="5355"/>
                      <a:pt x="8929" y="2779"/>
                      <a:pt x="7341" y="1191"/>
                    </a:cubicBezTo>
                    <a:cubicBezTo>
                      <a:pt x="6547" y="397"/>
                      <a:pt x="5506" y="0"/>
                      <a:pt x="44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5"/>
              <p:cNvSpPr/>
              <p:nvPr/>
            </p:nvSpPr>
            <p:spPr>
              <a:xfrm>
                <a:off x="4955445" y="4272017"/>
                <a:ext cx="132019" cy="132019"/>
              </a:xfrm>
              <a:custGeom>
                <a:avLst/>
                <a:gdLst/>
                <a:ahLst/>
                <a:cxnLst/>
                <a:rect l="l" t="t" r="r" b="b"/>
                <a:pathLst>
                  <a:path w="3020" h="3020" extrusionOk="0">
                    <a:moveTo>
                      <a:pt x="1511" y="0"/>
                    </a:moveTo>
                    <a:cubicBezTo>
                      <a:pt x="678" y="0"/>
                      <a:pt x="0" y="675"/>
                      <a:pt x="0" y="1509"/>
                    </a:cubicBezTo>
                    <a:cubicBezTo>
                      <a:pt x="0" y="2342"/>
                      <a:pt x="678" y="3020"/>
                      <a:pt x="1511" y="3020"/>
                    </a:cubicBezTo>
                    <a:cubicBezTo>
                      <a:pt x="2342" y="3020"/>
                      <a:pt x="3020" y="2344"/>
                      <a:pt x="3020" y="1509"/>
                    </a:cubicBezTo>
                    <a:cubicBezTo>
                      <a:pt x="3020" y="675"/>
                      <a:pt x="2342" y="0"/>
                      <a:pt x="15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5"/>
              <p:cNvSpPr/>
              <p:nvPr/>
            </p:nvSpPr>
            <p:spPr>
              <a:xfrm>
                <a:off x="4910681" y="4421566"/>
                <a:ext cx="216608" cy="151560"/>
              </a:xfrm>
              <a:custGeom>
                <a:avLst/>
                <a:gdLst/>
                <a:ahLst/>
                <a:cxnLst/>
                <a:rect l="l" t="t" r="r" b="b"/>
                <a:pathLst>
                  <a:path w="4955" h="3467" extrusionOk="0">
                    <a:moveTo>
                      <a:pt x="2478" y="0"/>
                    </a:moveTo>
                    <a:cubicBezTo>
                      <a:pt x="1109" y="0"/>
                      <a:pt x="1" y="1107"/>
                      <a:pt x="1" y="2476"/>
                    </a:cubicBezTo>
                    <a:cubicBezTo>
                      <a:pt x="1" y="2476"/>
                      <a:pt x="1046" y="3467"/>
                      <a:pt x="2396" y="3467"/>
                    </a:cubicBezTo>
                    <a:cubicBezTo>
                      <a:pt x="2412" y="3467"/>
                      <a:pt x="2428" y="3467"/>
                      <a:pt x="2444" y="3466"/>
                    </a:cubicBezTo>
                    <a:cubicBezTo>
                      <a:pt x="3817" y="3441"/>
                      <a:pt x="4954" y="2476"/>
                      <a:pt x="4954" y="2476"/>
                    </a:cubicBezTo>
                    <a:cubicBezTo>
                      <a:pt x="4954" y="1107"/>
                      <a:pt x="3846" y="0"/>
                      <a:pt x="24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 name="Google Shape;156;p15"/>
            <p:cNvSpPr/>
            <p:nvPr/>
          </p:nvSpPr>
          <p:spPr>
            <a:xfrm>
              <a:off x="34273" y="4019615"/>
              <a:ext cx="258225" cy="294464"/>
            </a:xfrm>
            <a:custGeom>
              <a:avLst/>
              <a:gdLst/>
              <a:ahLst/>
              <a:cxnLst/>
              <a:rect l="l" t="t" r="r" b="b"/>
              <a:pathLst>
                <a:path w="5907" h="6736" extrusionOk="0">
                  <a:moveTo>
                    <a:pt x="2953" y="0"/>
                  </a:moveTo>
                  <a:cubicBezTo>
                    <a:pt x="1322" y="0"/>
                    <a:pt x="0" y="1322"/>
                    <a:pt x="0" y="2953"/>
                  </a:cubicBezTo>
                  <a:cubicBezTo>
                    <a:pt x="0" y="4521"/>
                    <a:pt x="1223" y="5805"/>
                    <a:pt x="2766" y="5900"/>
                  </a:cubicBezTo>
                  <a:lnTo>
                    <a:pt x="2766" y="6736"/>
                  </a:lnTo>
                  <a:cubicBezTo>
                    <a:pt x="2766" y="6736"/>
                    <a:pt x="3461" y="6365"/>
                    <a:pt x="3644" y="5823"/>
                  </a:cubicBezTo>
                  <a:cubicBezTo>
                    <a:pt x="4944" y="5512"/>
                    <a:pt x="5907" y="4346"/>
                    <a:pt x="5907" y="2953"/>
                  </a:cubicBezTo>
                  <a:cubicBezTo>
                    <a:pt x="5907" y="1322"/>
                    <a:pt x="4585" y="0"/>
                    <a:pt x="2953" y="0"/>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5"/>
            <p:cNvSpPr/>
            <p:nvPr/>
          </p:nvSpPr>
          <p:spPr>
            <a:xfrm>
              <a:off x="65720" y="4790667"/>
              <a:ext cx="195319" cy="195319"/>
            </a:xfrm>
            <a:custGeom>
              <a:avLst/>
              <a:gdLst/>
              <a:ahLst/>
              <a:cxnLst/>
              <a:rect l="l" t="t" r="r" b="b"/>
              <a:pathLst>
                <a:path w="4468" h="4468" extrusionOk="0">
                  <a:moveTo>
                    <a:pt x="1742" y="1"/>
                  </a:moveTo>
                  <a:lnTo>
                    <a:pt x="1742" y="1741"/>
                  </a:lnTo>
                  <a:lnTo>
                    <a:pt x="0" y="1741"/>
                  </a:lnTo>
                  <a:lnTo>
                    <a:pt x="0" y="2724"/>
                  </a:lnTo>
                  <a:lnTo>
                    <a:pt x="1742" y="2724"/>
                  </a:lnTo>
                  <a:lnTo>
                    <a:pt x="1742" y="4468"/>
                  </a:lnTo>
                  <a:lnTo>
                    <a:pt x="2725" y="4468"/>
                  </a:lnTo>
                  <a:lnTo>
                    <a:pt x="2725" y="2724"/>
                  </a:lnTo>
                  <a:lnTo>
                    <a:pt x="4467" y="2724"/>
                  </a:lnTo>
                  <a:lnTo>
                    <a:pt x="4467" y="1741"/>
                  </a:lnTo>
                  <a:lnTo>
                    <a:pt x="2725" y="1741"/>
                  </a:lnTo>
                  <a:lnTo>
                    <a:pt x="2725" y="1"/>
                  </a:ln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158"/>
        <p:cNvGrpSpPr/>
        <p:nvPr/>
      </p:nvGrpSpPr>
      <p:grpSpPr>
        <a:xfrm>
          <a:off x="0" y="0"/>
          <a:ext cx="0" cy="0"/>
          <a:chOff x="0" y="0"/>
          <a:chExt cx="0" cy="0"/>
        </a:xfrm>
      </p:grpSpPr>
      <p:sp>
        <p:nvSpPr>
          <p:cNvPr id="159" name="Google Shape;159;p16"/>
          <p:cNvSpPr txBox="1">
            <a:spLocks noGrp="1"/>
          </p:cNvSpPr>
          <p:nvPr>
            <p:ph type="title"/>
          </p:nvPr>
        </p:nvSpPr>
        <p:spPr>
          <a:xfrm>
            <a:off x="2438400" y="1949398"/>
            <a:ext cx="4267200" cy="18624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3600"/>
              <a:buNone/>
              <a:defRPr sz="5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0" name="Google Shape;160;p16"/>
          <p:cNvSpPr txBox="1">
            <a:spLocks noGrp="1"/>
          </p:cNvSpPr>
          <p:nvPr>
            <p:ph type="title" idx="2" hasCustomPrompt="1"/>
          </p:nvPr>
        </p:nvSpPr>
        <p:spPr>
          <a:xfrm>
            <a:off x="3796800" y="745812"/>
            <a:ext cx="1550100" cy="12858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7500">
                <a:solidFill>
                  <a:schemeClr val="accen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1" name="Google Shape;161;p16"/>
          <p:cNvSpPr txBox="1">
            <a:spLocks noGrp="1"/>
          </p:cNvSpPr>
          <p:nvPr>
            <p:ph type="subTitle" idx="1"/>
          </p:nvPr>
        </p:nvSpPr>
        <p:spPr>
          <a:xfrm rot="483">
            <a:off x="2438400" y="3958188"/>
            <a:ext cx="4267200" cy="439200"/>
          </a:xfrm>
          <a:prstGeom prst="rect">
            <a:avLst/>
          </a:prstGeom>
          <a:solidFill>
            <a:schemeClr val="lt1"/>
          </a:solidFill>
          <a:ln>
            <a:noFill/>
          </a:ln>
          <a:effectLst>
            <a:outerShdw dist="76200" dir="8400000" algn="bl" rotWithShape="0">
              <a:schemeClr val="accent1"/>
            </a:outerShdw>
          </a:effectLst>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solidFill>
                  <a:schemeClr val="dk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4">
  <p:cSld name="SECTION_HEADER_1_1_1_1">
    <p:spTree>
      <p:nvGrpSpPr>
        <p:cNvPr id="1" name="Shape 170"/>
        <p:cNvGrpSpPr/>
        <p:nvPr/>
      </p:nvGrpSpPr>
      <p:grpSpPr>
        <a:xfrm>
          <a:off x="0" y="0"/>
          <a:ext cx="0" cy="0"/>
          <a:chOff x="0" y="0"/>
          <a:chExt cx="0" cy="0"/>
        </a:xfrm>
      </p:grpSpPr>
      <p:sp>
        <p:nvSpPr>
          <p:cNvPr id="171" name="Google Shape;171;p19"/>
          <p:cNvSpPr txBox="1">
            <a:spLocks noGrp="1"/>
          </p:cNvSpPr>
          <p:nvPr>
            <p:ph type="title"/>
          </p:nvPr>
        </p:nvSpPr>
        <p:spPr>
          <a:xfrm>
            <a:off x="3571188" y="623500"/>
            <a:ext cx="3850200" cy="1019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600"/>
              <a:buNone/>
              <a:defRPr sz="5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2" name="Google Shape;172;p19"/>
          <p:cNvSpPr txBox="1">
            <a:spLocks noGrp="1"/>
          </p:cNvSpPr>
          <p:nvPr>
            <p:ph type="title" idx="2" hasCustomPrompt="1"/>
          </p:nvPr>
        </p:nvSpPr>
        <p:spPr>
          <a:xfrm>
            <a:off x="1722588" y="539500"/>
            <a:ext cx="1848600" cy="1187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0000"/>
              <a:buNone/>
              <a:defRPr sz="7500">
                <a:solidFill>
                  <a:schemeClr val="accent2"/>
                </a:solidFill>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173" name="Google Shape;173;p19"/>
          <p:cNvSpPr txBox="1">
            <a:spLocks noGrp="1"/>
          </p:cNvSpPr>
          <p:nvPr>
            <p:ph type="subTitle" idx="1"/>
          </p:nvPr>
        </p:nvSpPr>
        <p:spPr>
          <a:xfrm rot="536">
            <a:off x="3571187" y="1768925"/>
            <a:ext cx="3850200" cy="439200"/>
          </a:xfrm>
          <a:prstGeom prst="rect">
            <a:avLst/>
          </a:prstGeom>
          <a:solidFill>
            <a:schemeClr val="lt1"/>
          </a:solidFill>
          <a:ln>
            <a:noFill/>
          </a:ln>
          <a:effectLst>
            <a:outerShdw dist="57150" dir="7800000" algn="bl" rotWithShape="0">
              <a:schemeClr val="accent1"/>
            </a:outerShdw>
          </a:effectLst>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dk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5">
  <p:cSld name="SECTION_HEADER_2">
    <p:spTree>
      <p:nvGrpSpPr>
        <p:cNvPr id="1" name="Shape 174"/>
        <p:cNvGrpSpPr/>
        <p:nvPr/>
      </p:nvGrpSpPr>
      <p:grpSpPr>
        <a:xfrm>
          <a:off x="0" y="0"/>
          <a:ext cx="0" cy="0"/>
          <a:chOff x="0" y="0"/>
          <a:chExt cx="0" cy="0"/>
        </a:xfrm>
      </p:grpSpPr>
      <p:sp>
        <p:nvSpPr>
          <p:cNvPr id="175" name="Google Shape;175;p20"/>
          <p:cNvSpPr txBox="1">
            <a:spLocks noGrp="1"/>
          </p:cNvSpPr>
          <p:nvPr>
            <p:ph type="title" hasCustomPrompt="1"/>
          </p:nvPr>
        </p:nvSpPr>
        <p:spPr>
          <a:xfrm>
            <a:off x="713225" y="539511"/>
            <a:ext cx="1550100" cy="1387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6000"/>
              <a:buNone/>
              <a:defRPr sz="7500">
                <a:solidFill>
                  <a:schemeClr val="accen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76" name="Google Shape;176;p20"/>
          <p:cNvSpPr txBox="1">
            <a:spLocks noGrp="1"/>
          </p:cNvSpPr>
          <p:nvPr>
            <p:ph type="subTitle" idx="1"/>
          </p:nvPr>
        </p:nvSpPr>
        <p:spPr>
          <a:xfrm rot="535">
            <a:off x="4572000" y="4159918"/>
            <a:ext cx="3858900" cy="439200"/>
          </a:xfrm>
          <a:prstGeom prst="rect">
            <a:avLst/>
          </a:prstGeom>
          <a:solidFill>
            <a:schemeClr val="lt1"/>
          </a:solidFill>
          <a:ln>
            <a:noFill/>
          </a:ln>
          <a:effectLst>
            <a:outerShdw dist="76200" dir="7800000" algn="bl" rotWithShape="0">
              <a:schemeClr val="accent1"/>
            </a:outerShdw>
          </a:effectLst>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solidFill>
                  <a:schemeClr val="dk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7" name="Google Shape;177;p20"/>
          <p:cNvSpPr txBox="1">
            <a:spLocks noGrp="1"/>
          </p:cNvSpPr>
          <p:nvPr>
            <p:ph type="title" idx="2"/>
          </p:nvPr>
        </p:nvSpPr>
        <p:spPr>
          <a:xfrm>
            <a:off x="4572000" y="2192500"/>
            <a:ext cx="3858900" cy="1879800"/>
          </a:xfrm>
          <a:prstGeom prst="rect">
            <a:avLst/>
          </a:prstGeom>
          <a:noFill/>
        </p:spPr>
        <p:txBody>
          <a:bodyPr spcFirstLastPara="1" wrap="square" lIns="91425" tIns="91425" rIns="91425" bIns="91425" anchor="b" anchorCtr="0">
            <a:noAutofit/>
          </a:bodyPr>
          <a:lstStyle>
            <a:lvl1pPr lvl="0" algn="r" rtl="0">
              <a:spcBef>
                <a:spcPts val="0"/>
              </a:spcBef>
              <a:spcAft>
                <a:spcPts val="0"/>
              </a:spcAft>
              <a:buSzPts val="3600"/>
              <a:buNone/>
              <a:defRPr sz="5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1">
  <p:cSld name="BLANK_1_2">
    <p:spTree>
      <p:nvGrpSpPr>
        <p:cNvPr id="1" name="Shape 178"/>
        <p:cNvGrpSpPr/>
        <p:nvPr/>
      </p:nvGrpSpPr>
      <p:grpSpPr>
        <a:xfrm>
          <a:off x="0" y="0"/>
          <a:ext cx="0" cy="0"/>
          <a:chOff x="0" y="0"/>
          <a:chExt cx="0" cy="0"/>
        </a:xfrm>
      </p:grpSpPr>
      <p:sp>
        <p:nvSpPr>
          <p:cNvPr id="179" name="Google Shape;179;p21"/>
          <p:cNvSpPr txBox="1">
            <a:spLocks noGrp="1"/>
          </p:cNvSpPr>
          <p:nvPr>
            <p:ph type="subTitle" idx="1"/>
          </p:nvPr>
        </p:nvSpPr>
        <p:spPr>
          <a:xfrm>
            <a:off x="1926625" y="3969025"/>
            <a:ext cx="5226900" cy="63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0" name="Google Shape;180;p21"/>
          <p:cNvSpPr txBox="1">
            <a:spLocks noGrp="1"/>
          </p:cNvSpPr>
          <p:nvPr>
            <p:ph type="title"/>
          </p:nvPr>
        </p:nvSpPr>
        <p:spPr>
          <a:xfrm>
            <a:off x="720000" y="418963"/>
            <a:ext cx="7704000" cy="5865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81" name="Google Shape;181;p21"/>
          <p:cNvGrpSpPr/>
          <p:nvPr/>
        </p:nvGrpSpPr>
        <p:grpSpPr>
          <a:xfrm>
            <a:off x="-1" y="4516623"/>
            <a:ext cx="9144000" cy="628728"/>
            <a:chOff x="-1" y="4516623"/>
            <a:chExt cx="9144000" cy="628728"/>
          </a:xfrm>
        </p:grpSpPr>
        <p:sp>
          <p:nvSpPr>
            <p:cNvPr id="182" name="Google Shape;182;p21"/>
            <p:cNvSpPr/>
            <p:nvPr/>
          </p:nvSpPr>
          <p:spPr>
            <a:xfrm>
              <a:off x="-1" y="4852851"/>
              <a:ext cx="9144000" cy="292500"/>
            </a:xfrm>
            <a:prstGeom prst="rect">
              <a:avLst/>
            </a:prstGeom>
            <a:gradFill>
              <a:gsLst>
                <a:gs pos="0">
                  <a:schemeClr val="lt2"/>
                </a:gs>
                <a:gs pos="5000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3" name="Google Shape;183;p21"/>
            <p:cNvGrpSpPr/>
            <p:nvPr/>
          </p:nvGrpSpPr>
          <p:grpSpPr>
            <a:xfrm>
              <a:off x="7153528" y="4516623"/>
              <a:ext cx="537891" cy="533107"/>
              <a:chOff x="5754378" y="3518898"/>
              <a:chExt cx="537891" cy="533107"/>
            </a:xfrm>
          </p:grpSpPr>
          <p:sp>
            <p:nvSpPr>
              <p:cNvPr id="184" name="Google Shape;184;p21"/>
              <p:cNvSpPr/>
              <p:nvPr/>
            </p:nvSpPr>
            <p:spPr>
              <a:xfrm>
                <a:off x="5775296" y="3534987"/>
                <a:ext cx="516974" cy="517017"/>
              </a:xfrm>
              <a:custGeom>
                <a:avLst/>
                <a:gdLst/>
                <a:ahLst/>
                <a:cxnLst/>
                <a:rect l="l" t="t" r="r" b="b"/>
                <a:pathLst>
                  <a:path w="11826" h="11827" extrusionOk="0">
                    <a:moveTo>
                      <a:pt x="5913" y="0"/>
                    </a:moveTo>
                    <a:cubicBezTo>
                      <a:pt x="2648" y="0"/>
                      <a:pt x="1" y="2647"/>
                      <a:pt x="1" y="5913"/>
                    </a:cubicBezTo>
                    <a:cubicBezTo>
                      <a:pt x="1" y="9179"/>
                      <a:pt x="2648" y="11826"/>
                      <a:pt x="5913" y="11826"/>
                    </a:cubicBezTo>
                    <a:cubicBezTo>
                      <a:pt x="9178" y="11826"/>
                      <a:pt x="11826" y="9179"/>
                      <a:pt x="11826" y="5913"/>
                    </a:cubicBezTo>
                    <a:cubicBezTo>
                      <a:pt x="11826" y="2647"/>
                      <a:pt x="9178" y="0"/>
                      <a:pt x="59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1"/>
              <p:cNvSpPr/>
              <p:nvPr/>
            </p:nvSpPr>
            <p:spPr>
              <a:xfrm>
                <a:off x="5754378" y="3518898"/>
                <a:ext cx="516974" cy="517017"/>
              </a:xfrm>
              <a:custGeom>
                <a:avLst/>
                <a:gdLst/>
                <a:ahLst/>
                <a:cxnLst/>
                <a:rect l="l" t="t" r="r" b="b"/>
                <a:pathLst>
                  <a:path w="11826" h="11827" extrusionOk="0">
                    <a:moveTo>
                      <a:pt x="5913" y="0"/>
                    </a:moveTo>
                    <a:cubicBezTo>
                      <a:pt x="2648" y="0"/>
                      <a:pt x="1" y="2647"/>
                      <a:pt x="1" y="5913"/>
                    </a:cubicBezTo>
                    <a:cubicBezTo>
                      <a:pt x="1" y="9179"/>
                      <a:pt x="2648" y="11826"/>
                      <a:pt x="5913" y="11826"/>
                    </a:cubicBezTo>
                    <a:cubicBezTo>
                      <a:pt x="9178" y="11826"/>
                      <a:pt x="11826" y="9179"/>
                      <a:pt x="11826" y="5913"/>
                    </a:cubicBezTo>
                    <a:cubicBezTo>
                      <a:pt x="11826" y="2647"/>
                      <a:pt x="9178" y="0"/>
                      <a:pt x="59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1"/>
              <p:cNvSpPr/>
              <p:nvPr/>
            </p:nvSpPr>
            <p:spPr>
              <a:xfrm>
                <a:off x="5903795" y="3670370"/>
                <a:ext cx="237241" cy="202051"/>
              </a:xfrm>
              <a:custGeom>
                <a:avLst/>
                <a:gdLst/>
                <a:ahLst/>
                <a:cxnLst/>
                <a:rect l="l" t="t" r="r" b="b"/>
                <a:pathLst>
                  <a:path w="5427" h="4622" extrusionOk="0">
                    <a:moveTo>
                      <a:pt x="4414" y="1"/>
                    </a:moveTo>
                    <a:cubicBezTo>
                      <a:pt x="4375" y="1"/>
                      <a:pt x="4336" y="16"/>
                      <a:pt x="4305" y="46"/>
                    </a:cubicBezTo>
                    <a:lnTo>
                      <a:pt x="1903" y="2448"/>
                    </a:lnTo>
                    <a:cubicBezTo>
                      <a:pt x="1872" y="2479"/>
                      <a:pt x="1833" y="2494"/>
                      <a:pt x="1794" y="2494"/>
                    </a:cubicBezTo>
                    <a:cubicBezTo>
                      <a:pt x="1754" y="2494"/>
                      <a:pt x="1714" y="2478"/>
                      <a:pt x="1684" y="2448"/>
                    </a:cubicBezTo>
                    <a:lnTo>
                      <a:pt x="1129" y="1885"/>
                    </a:lnTo>
                    <a:cubicBezTo>
                      <a:pt x="1098" y="1854"/>
                      <a:pt x="1058" y="1838"/>
                      <a:pt x="1018" y="1838"/>
                    </a:cubicBezTo>
                    <a:cubicBezTo>
                      <a:pt x="980" y="1838"/>
                      <a:pt x="941" y="1853"/>
                      <a:pt x="911" y="1882"/>
                    </a:cubicBezTo>
                    <a:lnTo>
                      <a:pt x="63" y="2719"/>
                    </a:lnTo>
                    <a:cubicBezTo>
                      <a:pt x="4" y="2779"/>
                      <a:pt x="1" y="2876"/>
                      <a:pt x="61" y="2937"/>
                    </a:cubicBezTo>
                    <a:lnTo>
                      <a:pt x="1676" y="4577"/>
                    </a:lnTo>
                    <a:cubicBezTo>
                      <a:pt x="1707" y="4607"/>
                      <a:pt x="1746" y="4622"/>
                      <a:pt x="1786" y="4622"/>
                    </a:cubicBezTo>
                    <a:cubicBezTo>
                      <a:pt x="1826" y="4622"/>
                      <a:pt x="1865" y="4607"/>
                      <a:pt x="1896" y="4577"/>
                    </a:cubicBezTo>
                    <a:lnTo>
                      <a:pt x="5366" y="1107"/>
                    </a:lnTo>
                    <a:cubicBezTo>
                      <a:pt x="5427" y="1046"/>
                      <a:pt x="5427" y="949"/>
                      <a:pt x="5366" y="889"/>
                    </a:cubicBezTo>
                    <a:lnTo>
                      <a:pt x="4523" y="46"/>
                    </a:lnTo>
                    <a:cubicBezTo>
                      <a:pt x="4493" y="16"/>
                      <a:pt x="4453" y="1"/>
                      <a:pt x="44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 name="Google Shape;187;p21"/>
            <p:cNvGrpSpPr/>
            <p:nvPr/>
          </p:nvGrpSpPr>
          <p:grpSpPr>
            <a:xfrm>
              <a:off x="6646593" y="4884833"/>
              <a:ext cx="690959" cy="228542"/>
              <a:chOff x="1868693" y="4307295"/>
              <a:chExt cx="690959" cy="228542"/>
            </a:xfrm>
          </p:grpSpPr>
          <p:sp>
            <p:nvSpPr>
              <p:cNvPr id="188" name="Google Shape;188;p21"/>
              <p:cNvSpPr/>
              <p:nvPr/>
            </p:nvSpPr>
            <p:spPr>
              <a:xfrm>
                <a:off x="1868693" y="4307295"/>
                <a:ext cx="690959" cy="228542"/>
              </a:xfrm>
              <a:custGeom>
                <a:avLst/>
                <a:gdLst/>
                <a:ahLst/>
                <a:cxnLst/>
                <a:rect l="l" t="t" r="r" b="b"/>
                <a:pathLst>
                  <a:path w="15806" h="5228" extrusionOk="0">
                    <a:moveTo>
                      <a:pt x="1" y="1"/>
                    </a:moveTo>
                    <a:lnTo>
                      <a:pt x="1" y="5228"/>
                    </a:lnTo>
                    <a:lnTo>
                      <a:pt x="15805" y="5228"/>
                    </a:lnTo>
                    <a:lnTo>
                      <a:pt x="15805" y="1"/>
                    </a:ln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1"/>
              <p:cNvSpPr/>
              <p:nvPr/>
            </p:nvSpPr>
            <p:spPr>
              <a:xfrm>
                <a:off x="1918397" y="4363949"/>
                <a:ext cx="581410" cy="9180"/>
              </a:xfrm>
              <a:custGeom>
                <a:avLst/>
                <a:gdLst/>
                <a:ahLst/>
                <a:cxnLst/>
                <a:rect l="l" t="t" r="r" b="b"/>
                <a:pathLst>
                  <a:path w="13300" h="210" extrusionOk="0">
                    <a:moveTo>
                      <a:pt x="1" y="0"/>
                    </a:moveTo>
                    <a:lnTo>
                      <a:pt x="1" y="210"/>
                    </a:lnTo>
                    <a:lnTo>
                      <a:pt x="13299" y="210"/>
                    </a:lnTo>
                    <a:lnTo>
                      <a:pt x="13299" y="0"/>
                    </a:ln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1"/>
              <p:cNvSpPr/>
              <p:nvPr/>
            </p:nvSpPr>
            <p:spPr>
              <a:xfrm>
                <a:off x="1918397" y="4410987"/>
                <a:ext cx="581410" cy="9180"/>
              </a:xfrm>
              <a:custGeom>
                <a:avLst/>
                <a:gdLst/>
                <a:ahLst/>
                <a:cxnLst/>
                <a:rect l="l" t="t" r="r" b="b"/>
                <a:pathLst>
                  <a:path w="13300" h="210" extrusionOk="0">
                    <a:moveTo>
                      <a:pt x="1" y="0"/>
                    </a:moveTo>
                    <a:lnTo>
                      <a:pt x="1" y="210"/>
                    </a:lnTo>
                    <a:lnTo>
                      <a:pt x="13299" y="210"/>
                    </a:lnTo>
                    <a:lnTo>
                      <a:pt x="13299" y="0"/>
                    </a:ln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1"/>
              <p:cNvSpPr/>
              <p:nvPr/>
            </p:nvSpPr>
            <p:spPr>
              <a:xfrm>
                <a:off x="1918397" y="4458068"/>
                <a:ext cx="326026" cy="9136"/>
              </a:xfrm>
              <a:custGeom>
                <a:avLst/>
                <a:gdLst/>
                <a:ahLst/>
                <a:cxnLst/>
                <a:rect l="l" t="t" r="r" b="b"/>
                <a:pathLst>
                  <a:path w="7458" h="209" extrusionOk="0">
                    <a:moveTo>
                      <a:pt x="1" y="1"/>
                    </a:moveTo>
                    <a:lnTo>
                      <a:pt x="1" y="209"/>
                    </a:lnTo>
                    <a:lnTo>
                      <a:pt x="7458" y="209"/>
                    </a:lnTo>
                    <a:lnTo>
                      <a:pt x="7458" y="1"/>
                    </a:ln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2" name="Google Shape;192;p21"/>
            <p:cNvSpPr/>
            <p:nvPr/>
          </p:nvSpPr>
          <p:spPr>
            <a:xfrm>
              <a:off x="7728934" y="4901413"/>
              <a:ext cx="195319" cy="195362"/>
            </a:xfrm>
            <a:custGeom>
              <a:avLst/>
              <a:gdLst/>
              <a:ahLst/>
              <a:cxnLst/>
              <a:rect l="l" t="t" r="r" b="b"/>
              <a:pathLst>
                <a:path w="4468" h="4469" extrusionOk="0">
                  <a:moveTo>
                    <a:pt x="1741" y="1"/>
                  </a:moveTo>
                  <a:lnTo>
                    <a:pt x="1741" y="1742"/>
                  </a:lnTo>
                  <a:lnTo>
                    <a:pt x="1" y="1742"/>
                  </a:lnTo>
                  <a:lnTo>
                    <a:pt x="1" y="2724"/>
                  </a:lnTo>
                  <a:lnTo>
                    <a:pt x="1741" y="2724"/>
                  </a:lnTo>
                  <a:lnTo>
                    <a:pt x="1741" y="4468"/>
                  </a:lnTo>
                  <a:lnTo>
                    <a:pt x="2724" y="4468"/>
                  </a:lnTo>
                  <a:lnTo>
                    <a:pt x="2724" y="2724"/>
                  </a:lnTo>
                  <a:lnTo>
                    <a:pt x="4468" y="2724"/>
                  </a:lnTo>
                  <a:lnTo>
                    <a:pt x="4468" y="1742"/>
                  </a:lnTo>
                  <a:lnTo>
                    <a:pt x="2724" y="1742"/>
                  </a:lnTo>
                  <a:lnTo>
                    <a:pt x="2724" y="1"/>
                  </a:ln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232"/>
        <p:cNvGrpSpPr/>
        <p:nvPr/>
      </p:nvGrpSpPr>
      <p:grpSpPr>
        <a:xfrm>
          <a:off x="0" y="0"/>
          <a:ext cx="0" cy="0"/>
          <a:chOff x="0" y="0"/>
          <a:chExt cx="0" cy="0"/>
        </a:xfrm>
      </p:grpSpPr>
      <p:sp>
        <p:nvSpPr>
          <p:cNvPr id="233" name="Google Shape;233;p25"/>
          <p:cNvSpPr txBox="1">
            <a:spLocks noGrp="1"/>
          </p:cNvSpPr>
          <p:nvPr>
            <p:ph type="title"/>
          </p:nvPr>
        </p:nvSpPr>
        <p:spPr>
          <a:xfrm>
            <a:off x="720000" y="418963"/>
            <a:ext cx="7704000" cy="5865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4" name="Google Shape;234;p25"/>
          <p:cNvSpPr txBox="1">
            <a:spLocks noGrp="1"/>
          </p:cNvSpPr>
          <p:nvPr>
            <p:ph type="title" idx="2"/>
          </p:nvPr>
        </p:nvSpPr>
        <p:spPr>
          <a:xfrm>
            <a:off x="1560300" y="2460728"/>
            <a:ext cx="2336400" cy="424500"/>
          </a:xfrm>
          <a:prstGeom prst="rect">
            <a:avLst/>
          </a:prstGeom>
          <a:noFill/>
          <a:ln>
            <a:noFill/>
          </a:ln>
        </p:spPr>
        <p:txBody>
          <a:bodyPr spcFirstLastPara="1" wrap="square" lIns="91425" tIns="91425" rIns="91425" bIns="91425" anchor="b" anchorCtr="0">
            <a:noAutofit/>
          </a:bodyPr>
          <a:lstStyle>
            <a:lvl1pPr lvl="0" algn="r" rtl="0">
              <a:spcBef>
                <a:spcPts val="0"/>
              </a:spcBef>
              <a:spcAft>
                <a:spcPts val="0"/>
              </a:spcAft>
              <a:buSzPts val="2400"/>
              <a:buNone/>
              <a:defRPr sz="1800">
                <a:latin typeface="Montserrat Black"/>
                <a:ea typeface="Montserrat Black"/>
                <a:cs typeface="Montserrat Black"/>
                <a:sym typeface="Montserrat Black"/>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35" name="Google Shape;235;p25"/>
          <p:cNvSpPr txBox="1">
            <a:spLocks noGrp="1"/>
          </p:cNvSpPr>
          <p:nvPr>
            <p:ph type="subTitle" idx="1"/>
          </p:nvPr>
        </p:nvSpPr>
        <p:spPr>
          <a:xfrm>
            <a:off x="1560288" y="2808908"/>
            <a:ext cx="2336400" cy="602700"/>
          </a:xfrm>
          <a:prstGeom prst="rect">
            <a:avLst/>
          </a:prstGeom>
          <a:noFill/>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6" name="Google Shape;236;p25"/>
          <p:cNvSpPr txBox="1">
            <a:spLocks noGrp="1"/>
          </p:cNvSpPr>
          <p:nvPr>
            <p:ph type="title" idx="3"/>
          </p:nvPr>
        </p:nvSpPr>
        <p:spPr>
          <a:xfrm>
            <a:off x="5247325" y="1352978"/>
            <a:ext cx="2336400" cy="4245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2400"/>
              <a:buNone/>
              <a:defRPr sz="1800">
                <a:latin typeface="Montserrat Black"/>
                <a:ea typeface="Montserrat Black"/>
                <a:cs typeface="Montserrat Black"/>
                <a:sym typeface="Montserrat Black"/>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37" name="Google Shape;237;p25"/>
          <p:cNvSpPr txBox="1">
            <a:spLocks noGrp="1"/>
          </p:cNvSpPr>
          <p:nvPr>
            <p:ph type="subTitle" idx="4"/>
          </p:nvPr>
        </p:nvSpPr>
        <p:spPr>
          <a:xfrm>
            <a:off x="5247313" y="1701290"/>
            <a:ext cx="2336400" cy="6027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8" name="Google Shape;238;p25"/>
          <p:cNvSpPr txBox="1">
            <a:spLocks noGrp="1"/>
          </p:cNvSpPr>
          <p:nvPr>
            <p:ph type="title" idx="5"/>
          </p:nvPr>
        </p:nvSpPr>
        <p:spPr>
          <a:xfrm>
            <a:off x="5247325" y="3568205"/>
            <a:ext cx="2336400" cy="4245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2400"/>
              <a:buNone/>
              <a:defRPr sz="1800">
                <a:latin typeface="Montserrat Black"/>
                <a:ea typeface="Montserrat Black"/>
                <a:cs typeface="Montserrat Black"/>
                <a:sym typeface="Montserrat Black"/>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39" name="Google Shape;239;p25"/>
          <p:cNvSpPr txBox="1">
            <a:spLocks noGrp="1"/>
          </p:cNvSpPr>
          <p:nvPr>
            <p:ph type="subTitle" idx="6"/>
          </p:nvPr>
        </p:nvSpPr>
        <p:spPr>
          <a:xfrm>
            <a:off x="5247313" y="3916527"/>
            <a:ext cx="2336400" cy="602700"/>
          </a:xfrm>
          <a:prstGeom prst="rect">
            <a:avLst/>
          </a:prstGeom>
          <a:noFill/>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40" name="Google Shape;240;p25"/>
          <p:cNvGrpSpPr/>
          <p:nvPr/>
        </p:nvGrpSpPr>
        <p:grpSpPr>
          <a:xfrm>
            <a:off x="-1" y="4419329"/>
            <a:ext cx="9144000" cy="731354"/>
            <a:chOff x="-1" y="4419329"/>
            <a:chExt cx="9144000" cy="731354"/>
          </a:xfrm>
        </p:grpSpPr>
        <p:sp>
          <p:nvSpPr>
            <p:cNvPr id="241" name="Google Shape;241;p25"/>
            <p:cNvSpPr/>
            <p:nvPr/>
          </p:nvSpPr>
          <p:spPr>
            <a:xfrm>
              <a:off x="-1" y="4858183"/>
              <a:ext cx="9144000" cy="292500"/>
            </a:xfrm>
            <a:prstGeom prst="rect">
              <a:avLst/>
            </a:prstGeom>
            <a:gradFill>
              <a:gsLst>
                <a:gs pos="0">
                  <a:schemeClr val="accent2"/>
                </a:gs>
                <a:gs pos="50000">
                  <a:schemeClr val="l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2" name="Google Shape;242;p25"/>
            <p:cNvGrpSpPr/>
            <p:nvPr/>
          </p:nvGrpSpPr>
          <p:grpSpPr>
            <a:xfrm>
              <a:off x="248507" y="4419329"/>
              <a:ext cx="529563" cy="544732"/>
              <a:chOff x="3236532" y="2252479"/>
              <a:chExt cx="529563" cy="544732"/>
            </a:xfrm>
          </p:grpSpPr>
          <p:sp>
            <p:nvSpPr>
              <p:cNvPr id="243" name="Google Shape;243;p25"/>
              <p:cNvSpPr/>
              <p:nvPr/>
            </p:nvSpPr>
            <p:spPr>
              <a:xfrm>
                <a:off x="3256991" y="2288150"/>
                <a:ext cx="509105" cy="509061"/>
              </a:xfrm>
              <a:custGeom>
                <a:avLst/>
                <a:gdLst/>
                <a:ahLst/>
                <a:cxnLst/>
                <a:rect l="l" t="t" r="r" b="b"/>
                <a:pathLst>
                  <a:path w="11646" h="11645" extrusionOk="0">
                    <a:moveTo>
                      <a:pt x="5822" y="0"/>
                    </a:moveTo>
                    <a:cubicBezTo>
                      <a:pt x="4278" y="0"/>
                      <a:pt x="2797" y="613"/>
                      <a:pt x="1706" y="1706"/>
                    </a:cubicBezTo>
                    <a:cubicBezTo>
                      <a:pt x="614" y="2797"/>
                      <a:pt x="0" y="4278"/>
                      <a:pt x="0" y="5822"/>
                    </a:cubicBezTo>
                    <a:cubicBezTo>
                      <a:pt x="0" y="7366"/>
                      <a:pt x="614" y="8847"/>
                      <a:pt x="1706" y="9939"/>
                    </a:cubicBezTo>
                    <a:cubicBezTo>
                      <a:pt x="2797" y="11032"/>
                      <a:pt x="4278" y="11644"/>
                      <a:pt x="5822" y="11644"/>
                    </a:cubicBezTo>
                    <a:cubicBezTo>
                      <a:pt x="7366" y="11644"/>
                      <a:pt x="8848" y="11032"/>
                      <a:pt x="9940" y="9939"/>
                    </a:cubicBezTo>
                    <a:cubicBezTo>
                      <a:pt x="11032" y="8847"/>
                      <a:pt x="11645" y="7366"/>
                      <a:pt x="11645" y="5822"/>
                    </a:cubicBezTo>
                    <a:cubicBezTo>
                      <a:pt x="11645" y="4278"/>
                      <a:pt x="11032" y="2797"/>
                      <a:pt x="9940" y="1706"/>
                    </a:cubicBezTo>
                    <a:cubicBezTo>
                      <a:pt x="8848" y="613"/>
                      <a:pt x="7366" y="0"/>
                      <a:pt x="58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5"/>
              <p:cNvSpPr/>
              <p:nvPr/>
            </p:nvSpPr>
            <p:spPr>
              <a:xfrm>
                <a:off x="3236532" y="2252479"/>
                <a:ext cx="509105" cy="509105"/>
              </a:xfrm>
              <a:custGeom>
                <a:avLst/>
                <a:gdLst/>
                <a:ahLst/>
                <a:cxnLst/>
                <a:rect l="l" t="t" r="r" b="b"/>
                <a:pathLst>
                  <a:path w="11646" h="11646" extrusionOk="0">
                    <a:moveTo>
                      <a:pt x="5822" y="0"/>
                    </a:moveTo>
                    <a:cubicBezTo>
                      <a:pt x="2606" y="0"/>
                      <a:pt x="0" y="2607"/>
                      <a:pt x="0" y="5822"/>
                    </a:cubicBezTo>
                    <a:cubicBezTo>
                      <a:pt x="0" y="9039"/>
                      <a:pt x="2606" y="11646"/>
                      <a:pt x="5822" y="11646"/>
                    </a:cubicBezTo>
                    <a:cubicBezTo>
                      <a:pt x="9038" y="11646"/>
                      <a:pt x="11645" y="9039"/>
                      <a:pt x="11645" y="5822"/>
                    </a:cubicBezTo>
                    <a:cubicBezTo>
                      <a:pt x="11645" y="2607"/>
                      <a:pt x="9038" y="0"/>
                      <a:pt x="58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5"/>
              <p:cNvSpPr/>
              <p:nvPr/>
            </p:nvSpPr>
            <p:spPr>
              <a:xfrm rot="-617710">
                <a:off x="3358275" y="2374218"/>
                <a:ext cx="265605" cy="265605"/>
              </a:xfrm>
              <a:custGeom>
                <a:avLst/>
                <a:gdLst/>
                <a:ahLst/>
                <a:cxnLst/>
                <a:rect l="l" t="t" r="r" b="b"/>
                <a:pathLst>
                  <a:path w="6076" h="6076" extrusionOk="0">
                    <a:moveTo>
                      <a:pt x="3036" y="2208"/>
                    </a:moveTo>
                    <a:cubicBezTo>
                      <a:pt x="3097" y="2208"/>
                      <a:pt x="3158" y="2215"/>
                      <a:pt x="3219" y="2229"/>
                    </a:cubicBezTo>
                    <a:cubicBezTo>
                      <a:pt x="3434" y="2277"/>
                      <a:pt x="3618" y="2409"/>
                      <a:pt x="3736" y="2595"/>
                    </a:cubicBezTo>
                    <a:cubicBezTo>
                      <a:pt x="3855" y="2784"/>
                      <a:pt x="3893" y="3006"/>
                      <a:pt x="3844" y="3222"/>
                    </a:cubicBezTo>
                    <a:cubicBezTo>
                      <a:pt x="3757" y="3607"/>
                      <a:pt x="3413" y="3867"/>
                      <a:pt x="3034" y="3867"/>
                    </a:cubicBezTo>
                    <a:cubicBezTo>
                      <a:pt x="2974" y="3867"/>
                      <a:pt x="2913" y="3860"/>
                      <a:pt x="2853" y="3847"/>
                    </a:cubicBezTo>
                    <a:cubicBezTo>
                      <a:pt x="2638" y="3799"/>
                      <a:pt x="2452" y="3669"/>
                      <a:pt x="2335" y="3481"/>
                    </a:cubicBezTo>
                    <a:cubicBezTo>
                      <a:pt x="2216" y="3294"/>
                      <a:pt x="2178" y="3071"/>
                      <a:pt x="2228" y="2856"/>
                    </a:cubicBezTo>
                    <a:cubicBezTo>
                      <a:pt x="2315" y="2470"/>
                      <a:pt x="2659" y="2208"/>
                      <a:pt x="3036" y="2208"/>
                    </a:cubicBezTo>
                    <a:close/>
                    <a:moveTo>
                      <a:pt x="3035" y="1987"/>
                    </a:moveTo>
                    <a:cubicBezTo>
                      <a:pt x="2555" y="1987"/>
                      <a:pt x="2122" y="2319"/>
                      <a:pt x="2013" y="2806"/>
                    </a:cubicBezTo>
                    <a:cubicBezTo>
                      <a:pt x="1952" y="3079"/>
                      <a:pt x="1998" y="3360"/>
                      <a:pt x="2150" y="3598"/>
                    </a:cubicBezTo>
                    <a:cubicBezTo>
                      <a:pt x="2298" y="3837"/>
                      <a:pt x="2532" y="4001"/>
                      <a:pt x="2805" y="4063"/>
                    </a:cubicBezTo>
                    <a:cubicBezTo>
                      <a:pt x="2882" y="4080"/>
                      <a:pt x="2960" y="4089"/>
                      <a:pt x="3036" y="4089"/>
                    </a:cubicBezTo>
                    <a:cubicBezTo>
                      <a:pt x="3516" y="4089"/>
                      <a:pt x="3950" y="3756"/>
                      <a:pt x="4062" y="3271"/>
                    </a:cubicBezTo>
                    <a:cubicBezTo>
                      <a:pt x="4124" y="2997"/>
                      <a:pt x="4076" y="2716"/>
                      <a:pt x="3926" y="2478"/>
                    </a:cubicBezTo>
                    <a:cubicBezTo>
                      <a:pt x="3777" y="2240"/>
                      <a:pt x="3544" y="2075"/>
                      <a:pt x="3270" y="2014"/>
                    </a:cubicBezTo>
                    <a:cubicBezTo>
                      <a:pt x="3191" y="1996"/>
                      <a:pt x="3112" y="1987"/>
                      <a:pt x="3035" y="1987"/>
                    </a:cubicBezTo>
                    <a:close/>
                    <a:moveTo>
                      <a:pt x="3275" y="264"/>
                    </a:moveTo>
                    <a:lnTo>
                      <a:pt x="4014" y="432"/>
                    </a:lnTo>
                    <a:lnTo>
                      <a:pt x="3833" y="1236"/>
                    </a:lnTo>
                    <a:lnTo>
                      <a:pt x="3910" y="1275"/>
                    </a:lnTo>
                    <a:cubicBezTo>
                      <a:pt x="4094" y="1367"/>
                      <a:pt x="4260" y="1485"/>
                      <a:pt x="4407" y="1627"/>
                    </a:cubicBezTo>
                    <a:lnTo>
                      <a:pt x="4469" y="1688"/>
                    </a:lnTo>
                    <a:lnTo>
                      <a:pt x="5166" y="1246"/>
                    </a:lnTo>
                    <a:lnTo>
                      <a:pt x="5572" y="1887"/>
                    </a:lnTo>
                    <a:lnTo>
                      <a:pt x="4873" y="2327"/>
                    </a:lnTo>
                    <a:lnTo>
                      <a:pt x="4902" y="2410"/>
                    </a:lnTo>
                    <a:cubicBezTo>
                      <a:pt x="4967" y="2602"/>
                      <a:pt x="5001" y="2803"/>
                      <a:pt x="5003" y="3008"/>
                    </a:cubicBezTo>
                    <a:lnTo>
                      <a:pt x="5006" y="3096"/>
                    </a:lnTo>
                    <a:lnTo>
                      <a:pt x="5810" y="3277"/>
                    </a:lnTo>
                    <a:lnTo>
                      <a:pt x="5643" y="4017"/>
                    </a:lnTo>
                    <a:lnTo>
                      <a:pt x="4838" y="3834"/>
                    </a:lnTo>
                    <a:lnTo>
                      <a:pt x="4798" y="3912"/>
                    </a:lnTo>
                    <a:cubicBezTo>
                      <a:pt x="4707" y="4096"/>
                      <a:pt x="4589" y="4263"/>
                      <a:pt x="4448" y="4408"/>
                    </a:cubicBezTo>
                    <a:lnTo>
                      <a:pt x="4387" y="4471"/>
                    </a:lnTo>
                    <a:lnTo>
                      <a:pt x="4827" y="5169"/>
                    </a:lnTo>
                    <a:lnTo>
                      <a:pt x="4188" y="5574"/>
                    </a:lnTo>
                    <a:lnTo>
                      <a:pt x="3748" y="4875"/>
                    </a:lnTo>
                    <a:lnTo>
                      <a:pt x="3664" y="4903"/>
                    </a:lnTo>
                    <a:cubicBezTo>
                      <a:pt x="3472" y="4970"/>
                      <a:pt x="3270" y="5004"/>
                      <a:pt x="3065" y="5007"/>
                    </a:cubicBezTo>
                    <a:lnTo>
                      <a:pt x="2978" y="5008"/>
                    </a:lnTo>
                    <a:lnTo>
                      <a:pt x="2796" y="5813"/>
                    </a:lnTo>
                    <a:lnTo>
                      <a:pt x="2058" y="5644"/>
                    </a:lnTo>
                    <a:lnTo>
                      <a:pt x="2239" y="4841"/>
                    </a:lnTo>
                    <a:lnTo>
                      <a:pt x="2161" y="4801"/>
                    </a:lnTo>
                    <a:cubicBezTo>
                      <a:pt x="1977" y="4710"/>
                      <a:pt x="1812" y="4591"/>
                      <a:pt x="1665" y="4449"/>
                    </a:cubicBezTo>
                    <a:lnTo>
                      <a:pt x="1602" y="4390"/>
                    </a:lnTo>
                    <a:lnTo>
                      <a:pt x="905" y="4830"/>
                    </a:lnTo>
                    <a:lnTo>
                      <a:pt x="499" y="4191"/>
                    </a:lnTo>
                    <a:lnTo>
                      <a:pt x="1198" y="3749"/>
                    </a:lnTo>
                    <a:lnTo>
                      <a:pt x="1170" y="3667"/>
                    </a:lnTo>
                    <a:cubicBezTo>
                      <a:pt x="1105" y="3474"/>
                      <a:pt x="1071" y="3273"/>
                      <a:pt x="1068" y="3068"/>
                    </a:cubicBezTo>
                    <a:lnTo>
                      <a:pt x="1065" y="2981"/>
                    </a:lnTo>
                    <a:lnTo>
                      <a:pt x="262" y="2799"/>
                    </a:lnTo>
                    <a:lnTo>
                      <a:pt x="429" y="2059"/>
                    </a:lnTo>
                    <a:lnTo>
                      <a:pt x="1233" y="2242"/>
                    </a:lnTo>
                    <a:lnTo>
                      <a:pt x="1273" y="2164"/>
                    </a:lnTo>
                    <a:cubicBezTo>
                      <a:pt x="1365" y="1980"/>
                      <a:pt x="1482" y="1815"/>
                      <a:pt x="1624" y="1668"/>
                    </a:cubicBezTo>
                    <a:lnTo>
                      <a:pt x="1685" y="1606"/>
                    </a:lnTo>
                    <a:lnTo>
                      <a:pt x="1245" y="907"/>
                    </a:lnTo>
                    <a:lnTo>
                      <a:pt x="1884" y="503"/>
                    </a:lnTo>
                    <a:lnTo>
                      <a:pt x="2324" y="1201"/>
                    </a:lnTo>
                    <a:lnTo>
                      <a:pt x="2407" y="1173"/>
                    </a:lnTo>
                    <a:cubicBezTo>
                      <a:pt x="2599" y="1108"/>
                      <a:pt x="2802" y="1074"/>
                      <a:pt x="3007" y="1070"/>
                    </a:cubicBezTo>
                    <a:lnTo>
                      <a:pt x="3093" y="1068"/>
                    </a:lnTo>
                    <a:lnTo>
                      <a:pt x="3275" y="264"/>
                    </a:lnTo>
                    <a:close/>
                    <a:moveTo>
                      <a:pt x="3111" y="0"/>
                    </a:moveTo>
                    <a:lnTo>
                      <a:pt x="2918" y="852"/>
                    </a:lnTo>
                    <a:cubicBezTo>
                      <a:pt x="2751" y="862"/>
                      <a:pt x="2582" y="890"/>
                      <a:pt x="2421" y="938"/>
                    </a:cubicBezTo>
                    <a:lnTo>
                      <a:pt x="1955" y="198"/>
                    </a:lnTo>
                    <a:lnTo>
                      <a:pt x="942" y="838"/>
                    </a:lnTo>
                    <a:lnTo>
                      <a:pt x="1409" y="1577"/>
                    </a:lnTo>
                    <a:cubicBezTo>
                      <a:pt x="1296" y="1703"/>
                      <a:pt x="1198" y="1840"/>
                      <a:pt x="1117" y="1989"/>
                    </a:cubicBezTo>
                    <a:lnTo>
                      <a:pt x="265" y="1796"/>
                    </a:lnTo>
                    <a:lnTo>
                      <a:pt x="0" y="2965"/>
                    </a:lnTo>
                    <a:lnTo>
                      <a:pt x="852" y="3158"/>
                    </a:lnTo>
                    <a:cubicBezTo>
                      <a:pt x="860" y="3325"/>
                      <a:pt x="888" y="3492"/>
                      <a:pt x="936" y="3655"/>
                    </a:cubicBezTo>
                    <a:lnTo>
                      <a:pt x="198" y="4121"/>
                    </a:lnTo>
                    <a:lnTo>
                      <a:pt x="837" y="5134"/>
                    </a:lnTo>
                    <a:lnTo>
                      <a:pt x="1577" y="4667"/>
                    </a:lnTo>
                    <a:cubicBezTo>
                      <a:pt x="1701" y="4780"/>
                      <a:pt x="1840" y="4878"/>
                      <a:pt x="1989" y="4958"/>
                    </a:cubicBezTo>
                    <a:lnTo>
                      <a:pt x="1796" y="5811"/>
                    </a:lnTo>
                    <a:lnTo>
                      <a:pt x="2964" y="6076"/>
                    </a:lnTo>
                    <a:lnTo>
                      <a:pt x="3158" y="5224"/>
                    </a:lnTo>
                    <a:cubicBezTo>
                      <a:pt x="3328" y="5216"/>
                      <a:pt x="3495" y="5188"/>
                      <a:pt x="3656" y="5139"/>
                    </a:cubicBezTo>
                    <a:lnTo>
                      <a:pt x="4122" y="5878"/>
                    </a:lnTo>
                    <a:lnTo>
                      <a:pt x="5135" y="5238"/>
                    </a:lnTo>
                    <a:lnTo>
                      <a:pt x="4668" y="4499"/>
                    </a:lnTo>
                    <a:cubicBezTo>
                      <a:pt x="4780" y="4374"/>
                      <a:pt x="4876" y="4236"/>
                      <a:pt x="4958" y="4087"/>
                    </a:cubicBezTo>
                    <a:lnTo>
                      <a:pt x="5810" y="4280"/>
                    </a:lnTo>
                    <a:lnTo>
                      <a:pt x="6075" y="3112"/>
                    </a:lnTo>
                    <a:lnTo>
                      <a:pt x="5223" y="2919"/>
                    </a:lnTo>
                    <a:cubicBezTo>
                      <a:pt x="5214" y="2751"/>
                      <a:pt x="5186" y="2583"/>
                      <a:pt x="5138" y="2423"/>
                    </a:cubicBezTo>
                    <a:lnTo>
                      <a:pt x="5877" y="1958"/>
                    </a:lnTo>
                    <a:lnTo>
                      <a:pt x="5237" y="942"/>
                    </a:lnTo>
                    <a:lnTo>
                      <a:pt x="4499" y="1409"/>
                    </a:lnTo>
                    <a:cubicBezTo>
                      <a:pt x="4373" y="1296"/>
                      <a:pt x="4236" y="1200"/>
                      <a:pt x="4087" y="1118"/>
                    </a:cubicBezTo>
                    <a:lnTo>
                      <a:pt x="4279" y="266"/>
                    </a:lnTo>
                    <a:lnTo>
                      <a:pt x="31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6" name="Google Shape;246;p25"/>
            <p:cNvSpPr/>
            <p:nvPr/>
          </p:nvSpPr>
          <p:spPr>
            <a:xfrm>
              <a:off x="351007" y="4851004"/>
              <a:ext cx="195319" cy="195319"/>
            </a:xfrm>
            <a:custGeom>
              <a:avLst/>
              <a:gdLst/>
              <a:ahLst/>
              <a:cxnLst/>
              <a:rect l="l" t="t" r="r" b="b"/>
              <a:pathLst>
                <a:path w="4468" h="4468" extrusionOk="0">
                  <a:moveTo>
                    <a:pt x="1742" y="1"/>
                  </a:moveTo>
                  <a:lnTo>
                    <a:pt x="1742" y="1741"/>
                  </a:lnTo>
                  <a:lnTo>
                    <a:pt x="0" y="1741"/>
                  </a:lnTo>
                  <a:lnTo>
                    <a:pt x="0" y="2724"/>
                  </a:lnTo>
                  <a:lnTo>
                    <a:pt x="1742" y="2724"/>
                  </a:lnTo>
                  <a:lnTo>
                    <a:pt x="1742" y="4468"/>
                  </a:lnTo>
                  <a:lnTo>
                    <a:pt x="2725" y="4468"/>
                  </a:lnTo>
                  <a:lnTo>
                    <a:pt x="2725" y="2724"/>
                  </a:lnTo>
                  <a:lnTo>
                    <a:pt x="4467" y="2724"/>
                  </a:lnTo>
                  <a:lnTo>
                    <a:pt x="4467" y="1741"/>
                  </a:lnTo>
                  <a:lnTo>
                    <a:pt x="2725" y="1741"/>
                  </a:lnTo>
                  <a:lnTo>
                    <a:pt x="2725" y="1"/>
                  </a:ln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247;p25"/>
          <p:cNvGrpSpPr/>
          <p:nvPr/>
        </p:nvGrpSpPr>
        <p:grpSpPr>
          <a:xfrm>
            <a:off x="-1" y="-2858"/>
            <a:ext cx="9144000" cy="542347"/>
            <a:chOff x="-1" y="-2858"/>
            <a:chExt cx="9144000" cy="542347"/>
          </a:xfrm>
        </p:grpSpPr>
        <p:sp>
          <p:nvSpPr>
            <p:cNvPr id="248" name="Google Shape;248;p25"/>
            <p:cNvSpPr/>
            <p:nvPr/>
          </p:nvSpPr>
          <p:spPr>
            <a:xfrm>
              <a:off x="-1" y="-2858"/>
              <a:ext cx="9144000" cy="292500"/>
            </a:xfrm>
            <a:prstGeom prst="rect">
              <a:avLst/>
            </a:prstGeom>
            <a:gradFill>
              <a:gsLst>
                <a:gs pos="0">
                  <a:schemeClr val="accent1"/>
                </a:gs>
                <a:gs pos="50000">
                  <a:schemeClr val="accent2"/>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 name="Google Shape;249;p25"/>
            <p:cNvGrpSpPr/>
            <p:nvPr/>
          </p:nvGrpSpPr>
          <p:grpSpPr>
            <a:xfrm>
              <a:off x="8648037" y="173417"/>
              <a:ext cx="405042" cy="366072"/>
              <a:chOff x="4895337" y="3503117"/>
              <a:chExt cx="405042" cy="366072"/>
            </a:xfrm>
          </p:grpSpPr>
          <p:sp>
            <p:nvSpPr>
              <p:cNvPr id="250" name="Google Shape;250;p25"/>
              <p:cNvSpPr/>
              <p:nvPr/>
            </p:nvSpPr>
            <p:spPr>
              <a:xfrm>
                <a:off x="4916255" y="3519206"/>
                <a:ext cx="384124" cy="349982"/>
              </a:xfrm>
              <a:custGeom>
                <a:avLst/>
                <a:gdLst/>
                <a:ahLst/>
                <a:cxnLst/>
                <a:rect l="l" t="t" r="r" b="b"/>
                <a:pathLst>
                  <a:path w="8787" h="8006" extrusionOk="0">
                    <a:moveTo>
                      <a:pt x="4395" y="1"/>
                    </a:moveTo>
                    <a:cubicBezTo>
                      <a:pt x="3370" y="1"/>
                      <a:pt x="2346" y="392"/>
                      <a:pt x="1565" y="1173"/>
                    </a:cubicBezTo>
                    <a:cubicBezTo>
                      <a:pt x="1" y="2737"/>
                      <a:pt x="1" y="5270"/>
                      <a:pt x="1565" y="6834"/>
                    </a:cubicBezTo>
                    <a:cubicBezTo>
                      <a:pt x="2346" y="7615"/>
                      <a:pt x="3370" y="8006"/>
                      <a:pt x="4395" y="8006"/>
                    </a:cubicBezTo>
                    <a:cubicBezTo>
                      <a:pt x="5419" y="8006"/>
                      <a:pt x="6443" y="7615"/>
                      <a:pt x="7224" y="6834"/>
                    </a:cubicBezTo>
                    <a:cubicBezTo>
                      <a:pt x="8787" y="5270"/>
                      <a:pt x="8787" y="2737"/>
                      <a:pt x="7224" y="1173"/>
                    </a:cubicBezTo>
                    <a:cubicBezTo>
                      <a:pt x="6443" y="392"/>
                      <a:pt x="5419" y="1"/>
                      <a:pt x="43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5"/>
              <p:cNvSpPr/>
              <p:nvPr/>
            </p:nvSpPr>
            <p:spPr>
              <a:xfrm>
                <a:off x="4895337" y="3503117"/>
                <a:ext cx="384124" cy="349982"/>
              </a:xfrm>
              <a:custGeom>
                <a:avLst/>
                <a:gdLst/>
                <a:ahLst/>
                <a:cxnLst/>
                <a:rect l="l" t="t" r="r" b="b"/>
                <a:pathLst>
                  <a:path w="8787" h="8006" extrusionOk="0">
                    <a:moveTo>
                      <a:pt x="4395" y="1"/>
                    </a:moveTo>
                    <a:cubicBezTo>
                      <a:pt x="3370" y="1"/>
                      <a:pt x="2346" y="392"/>
                      <a:pt x="1565" y="1173"/>
                    </a:cubicBezTo>
                    <a:cubicBezTo>
                      <a:pt x="1" y="2737"/>
                      <a:pt x="1" y="5270"/>
                      <a:pt x="1565" y="6834"/>
                    </a:cubicBezTo>
                    <a:cubicBezTo>
                      <a:pt x="2346" y="7615"/>
                      <a:pt x="3370" y="8006"/>
                      <a:pt x="4395" y="8006"/>
                    </a:cubicBezTo>
                    <a:cubicBezTo>
                      <a:pt x="5419" y="8006"/>
                      <a:pt x="6443" y="7615"/>
                      <a:pt x="7224" y="6834"/>
                    </a:cubicBezTo>
                    <a:cubicBezTo>
                      <a:pt x="8787" y="5270"/>
                      <a:pt x="8787" y="2737"/>
                      <a:pt x="7224" y="1173"/>
                    </a:cubicBezTo>
                    <a:cubicBezTo>
                      <a:pt x="6443" y="392"/>
                      <a:pt x="5419" y="1"/>
                      <a:pt x="43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5"/>
              <p:cNvSpPr/>
              <p:nvPr/>
            </p:nvSpPr>
            <p:spPr>
              <a:xfrm>
                <a:off x="4999946" y="3593432"/>
                <a:ext cx="180237" cy="180849"/>
              </a:xfrm>
              <a:custGeom>
                <a:avLst/>
                <a:gdLst/>
                <a:ahLst/>
                <a:cxnLst/>
                <a:rect l="l" t="t" r="r" b="b"/>
                <a:pathLst>
                  <a:path w="4123" h="4137" extrusionOk="0">
                    <a:moveTo>
                      <a:pt x="2062" y="1"/>
                    </a:moveTo>
                    <a:cubicBezTo>
                      <a:pt x="1996" y="1"/>
                      <a:pt x="1931" y="26"/>
                      <a:pt x="1880" y="74"/>
                    </a:cubicBezTo>
                    <a:cubicBezTo>
                      <a:pt x="1630" y="307"/>
                      <a:pt x="1116" y="661"/>
                      <a:pt x="268" y="675"/>
                    </a:cubicBezTo>
                    <a:cubicBezTo>
                      <a:pt x="121" y="677"/>
                      <a:pt x="1" y="795"/>
                      <a:pt x="2" y="944"/>
                    </a:cubicBezTo>
                    <a:cubicBezTo>
                      <a:pt x="9" y="1637"/>
                      <a:pt x="203" y="3448"/>
                      <a:pt x="1965" y="4120"/>
                    </a:cubicBezTo>
                    <a:cubicBezTo>
                      <a:pt x="1996" y="4133"/>
                      <a:pt x="2028" y="4137"/>
                      <a:pt x="2062" y="4137"/>
                    </a:cubicBezTo>
                    <a:cubicBezTo>
                      <a:pt x="2078" y="4137"/>
                      <a:pt x="2095" y="4135"/>
                      <a:pt x="2112" y="4133"/>
                    </a:cubicBezTo>
                    <a:cubicBezTo>
                      <a:pt x="2127" y="4128"/>
                      <a:pt x="2143" y="4126"/>
                      <a:pt x="2159" y="4119"/>
                    </a:cubicBezTo>
                    <a:cubicBezTo>
                      <a:pt x="2381" y="4034"/>
                      <a:pt x="2574" y="3932"/>
                      <a:pt x="2750" y="3817"/>
                    </a:cubicBezTo>
                    <a:cubicBezTo>
                      <a:pt x="2966" y="3674"/>
                      <a:pt x="3150" y="3508"/>
                      <a:pt x="3304" y="3331"/>
                    </a:cubicBezTo>
                    <a:cubicBezTo>
                      <a:pt x="3334" y="3295"/>
                      <a:pt x="3365" y="3260"/>
                      <a:pt x="3393" y="3223"/>
                    </a:cubicBezTo>
                    <a:cubicBezTo>
                      <a:pt x="3564" y="3006"/>
                      <a:pt x="3697" y="2771"/>
                      <a:pt x="3798" y="2538"/>
                    </a:cubicBezTo>
                    <a:cubicBezTo>
                      <a:pt x="3832" y="2460"/>
                      <a:pt x="3861" y="2382"/>
                      <a:pt x="3888" y="2304"/>
                    </a:cubicBezTo>
                    <a:cubicBezTo>
                      <a:pt x="3955" y="2110"/>
                      <a:pt x="4004" y="1921"/>
                      <a:pt x="4038" y="1743"/>
                    </a:cubicBezTo>
                    <a:cubicBezTo>
                      <a:pt x="4100" y="1420"/>
                      <a:pt x="4117" y="1138"/>
                      <a:pt x="4119" y="944"/>
                    </a:cubicBezTo>
                    <a:cubicBezTo>
                      <a:pt x="4123" y="794"/>
                      <a:pt x="4004" y="675"/>
                      <a:pt x="3856" y="672"/>
                    </a:cubicBezTo>
                    <a:cubicBezTo>
                      <a:pt x="3749" y="671"/>
                      <a:pt x="3649" y="664"/>
                      <a:pt x="3553" y="654"/>
                    </a:cubicBezTo>
                    <a:cubicBezTo>
                      <a:pt x="3458" y="643"/>
                      <a:pt x="3368" y="627"/>
                      <a:pt x="3281" y="607"/>
                    </a:cubicBezTo>
                    <a:cubicBezTo>
                      <a:pt x="3153" y="579"/>
                      <a:pt x="3035" y="542"/>
                      <a:pt x="2928" y="500"/>
                    </a:cubicBezTo>
                    <a:cubicBezTo>
                      <a:pt x="2608" y="374"/>
                      <a:pt x="2383" y="204"/>
                      <a:pt x="2243" y="74"/>
                    </a:cubicBezTo>
                    <a:cubicBezTo>
                      <a:pt x="2232" y="61"/>
                      <a:pt x="2218" y="50"/>
                      <a:pt x="2204" y="42"/>
                    </a:cubicBezTo>
                    <a:cubicBezTo>
                      <a:pt x="2174" y="25"/>
                      <a:pt x="2143" y="12"/>
                      <a:pt x="2112" y="6"/>
                    </a:cubicBezTo>
                    <a:cubicBezTo>
                      <a:pt x="2095" y="3"/>
                      <a:pt x="2079" y="1"/>
                      <a:pt x="20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3" name="Google Shape;253;p25"/>
            <p:cNvSpPr/>
            <p:nvPr/>
          </p:nvSpPr>
          <p:spPr>
            <a:xfrm>
              <a:off x="8584983" y="73850"/>
              <a:ext cx="258225" cy="294464"/>
            </a:xfrm>
            <a:custGeom>
              <a:avLst/>
              <a:gdLst/>
              <a:ahLst/>
              <a:cxnLst/>
              <a:rect l="l" t="t" r="r" b="b"/>
              <a:pathLst>
                <a:path w="5907" h="6736" extrusionOk="0">
                  <a:moveTo>
                    <a:pt x="2953" y="0"/>
                  </a:moveTo>
                  <a:cubicBezTo>
                    <a:pt x="1322" y="0"/>
                    <a:pt x="0" y="1322"/>
                    <a:pt x="0" y="2953"/>
                  </a:cubicBezTo>
                  <a:cubicBezTo>
                    <a:pt x="0" y="4521"/>
                    <a:pt x="1223" y="5805"/>
                    <a:pt x="2766" y="5900"/>
                  </a:cubicBezTo>
                  <a:lnTo>
                    <a:pt x="2766" y="6736"/>
                  </a:lnTo>
                  <a:cubicBezTo>
                    <a:pt x="2766" y="6736"/>
                    <a:pt x="3461" y="6365"/>
                    <a:pt x="3644" y="5823"/>
                  </a:cubicBezTo>
                  <a:cubicBezTo>
                    <a:pt x="4944" y="5512"/>
                    <a:pt x="5907" y="4346"/>
                    <a:pt x="5907" y="2953"/>
                  </a:cubicBezTo>
                  <a:cubicBezTo>
                    <a:pt x="5907" y="1322"/>
                    <a:pt x="4585" y="0"/>
                    <a:pt x="2953" y="0"/>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57"/>
        <p:cNvGrpSpPr/>
        <p:nvPr/>
      </p:nvGrpSpPr>
      <p:grpSpPr>
        <a:xfrm>
          <a:off x="0" y="0"/>
          <a:ext cx="0" cy="0"/>
          <a:chOff x="0" y="0"/>
          <a:chExt cx="0" cy="0"/>
        </a:xfrm>
      </p:grpSpPr>
      <p:grpSp>
        <p:nvGrpSpPr>
          <p:cNvPr id="358" name="Google Shape;358;p31"/>
          <p:cNvGrpSpPr/>
          <p:nvPr/>
        </p:nvGrpSpPr>
        <p:grpSpPr>
          <a:xfrm>
            <a:off x="0" y="0"/>
            <a:ext cx="1043443" cy="5143500"/>
            <a:chOff x="0" y="0"/>
            <a:chExt cx="1043443" cy="5143500"/>
          </a:xfrm>
        </p:grpSpPr>
        <p:sp>
          <p:nvSpPr>
            <p:cNvPr id="359" name="Google Shape;359;p31"/>
            <p:cNvSpPr/>
            <p:nvPr/>
          </p:nvSpPr>
          <p:spPr>
            <a:xfrm>
              <a:off x="0" y="0"/>
              <a:ext cx="292500" cy="5143500"/>
            </a:xfrm>
            <a:prstGeom prst="rect">
              <a:avLst/>
            </a:prstGeom>
            <a:gradFill>
              <a:gsLst>
                <a:gs pos="0">
                  <a:schemeClr val="accent2"/>
                </a:gs>
                <a:gs pos="5000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0" name="Google Shape;360;p31"/>
            <p:cNvGrpSpPr/>
            <p:nvPr/>
          </p:nvGrpSpPr>
          <p:grpSpPr>
            <a:xfrm>
              <a:off x="147940" y="2971070"/>
              <a:ext cx="895504" cy="603534"/>
              <a:chOff x="2651540" y="3607595"/>
              <a:chExt cx="895504" cy="603534"/>
            </a:xfrm>
          </p:grpSpPr>
          <p:sp>
            <p:nvSpPr>
              <p:cNvPr id="361" name="Google Shape;361;p31"/>
              <p:cNvSpPr/>
              <p:nvPr/>
            </p:nvSpPr>
            <p:spPr>
              <a:xfrm>
                <a:off x="2677290" y="3639774"/>
                <a:ext cx="869754" cy="571355"/>
              </a:xfrm>
              <a:custGeom>
                <a:avLst/>
                <a:gdLst/>
                <a:ahLst/>
                <a:cxnLst/>
                <a:rect l="l" t="t" r="r" b="b"/>
                <a:pathLst>
                  <a:path w="19896" h="13070" extrusionOk="0">
                    <a:moveTo>
                      <a:pt x="117" y="0"/>
                    </a:moveTo>
                    <a:cubicBezTo>
                      <a:pt x="54" y="0"/>
                      <a:pt x="0" y="51"/>
                      <a:pt x="0" y="118"/>
                    </a:cubicBezTo>
                    <a:lnTo>
                      <a:pt x="0" y="12952"/>
                    </a:lnTo>
                    <a:cubicBezTo>
                      <a:pt x="0" y="13016"/>
                      <a:pt x="52" y="13070"/>
                      <a:pt x="117" y="13070"/>
                    </a:cubicBezTo>
                    <a:lnTo>
                      <a:pt x="19777" y="13070"/>
                    </a:lnTo>
                    <a:cubicBezTo>
                      <a:pt x="19843" y="13070"/>
                      <a:pt x="19896" y="13017"/>
                      <a:pt x="19896" y="12952"/>
                    </a:cubicBezTo>
                    <a:lnTo>
                      <a:pt x="19896" y="118"/>
                    </a:lnTo>
                    <a:cubicBezTo>
                      <a:pt x="19896" y="54"/>
                      <a:pt x="19845" y="0"/>
                      <a:pt x="197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1"/>
              <p:cNvSpPr/>
              <p:nvPr/>
            </p:nvSpPr>
            <p:spPr>
              <a:xfrm>
                <a:off x="2651540" y="3607595"/>
                <a:ext cx="869754" cy="571355"/>
              </a:xfrm>
              <a:custGeom>
                <a:avLst/>
                <a:gdLst/>
                <a:ahLst/>
                <a:cxnLst/>
                <a:rect l="l" t="t" r="r" b="b"/>
                <a:pathLst>
                  <a:path w="19896" h="13070" extrusionOk="0">
                    <a:moveTo>
                      <a:pt x="117" y="0"/>
                    </a:moveTo>
                    <a:cubicBezTo>
                      <a:pt x="54" y="0"/>
                      <a:pt x="0" y="51"/>
                      <a:pt x="0" y="118"/>
                    </a:cubicBezTo>
                    <a:lnTo>
                      <a:pt x="0" y="12952"/>
                    </a:lnTo>
                    <a:cubicBezTo>
                      <a:pt x="0" y="13016"/>
                      <a:pt x="52" y="13070"/>
                      <a:pt x="117" y="13070"/>
                    </a:cubicBezTo>
                    <a:lnTo>
                      <a:pt x="19777" y="13070"/>
                    </a:lnTo>
                    <a:cubicBezTo>
                      <a:pt x="19843" y="13070"/>
                      <a:pt x="19896" y="13017"/>
                      <a:pt x="19896" y="12952"/>
                    </a:cubicBezTo>
                    <a:lnTo>
                      <a:pt x="19896" y="118"/>
                    </a:lnTo>
                    <a:cubicBezTo>
                      <a:pt x="19896" y="54"/>
                      <a:pt x="19845" y="0"/>
                      <a:pt x="19778" y="0"/>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1"/>
              <p:cNvSpPr/>
              <p:nvPr/>
            </p:nvSpPr>
            <p:spPr>
              <a:xfrm>
                <a:off x="2651540" y="3607595"/>
                <a:ext cx="869754" cy="571355"/>
              </a:xfrm>
              <a:custGeom>
                <a:avLst/>
                <a:gdLst/>
                <a:ahLst/>
                <a:cxnLst/>
                <a:rect l="l" t="t" r="r" b="b"/>
                <a:pathLst>
                  <a:path w="19896" h="13070" extrusionOk="0">
                    <a:moveTo>
                      <a:pt x="117" y="0"/>
                    </a:moveTo>
                    <a:cubicBezTo>
                      <a:pt x="54" y="0"/>
                      <a:pt x="0" y="51"/>
                      <a:pt x="0" y="118"/>
                    </a:cubicBezTo>
                    <a:lnTo>
                      <a:pt x="0" y="12952"/>
                    </a:lnTo>
                    <a:cubicBezTo>
                      <a:pt x="0" y="13016"/>
                      <a:pt x="52" y="13070"/>
                      <a:pt x="117" y="13070"/>
                    </a:cubicBezTo>
                    <a:lnTo>
                      <a:pt x="19777" y="13070"/>
                    </a:lnTo>
                    <a:cubicBezTo>
                      <a:pt x="19843" y="13070"/>
                      <a:pt x="19896" y="13017"/>
                      <a:pt x="19896" y="12952"/>
                    </a:cubicBezTo>
                    <a:lnTo>
                      <a:pt x="19896" y="118"/>
                    </a:lnTo>
                    <a:cubicBezTo>
                      <a:pt x="19896" y="54"/>
                      <a:pt x="19845" y="0"/>
                      <a:pt x="19778" y="0"/>
                    </a:cubicBezTo>
                    <a:close/>
                  </a:path>
                </a:pathLst>
              </a:custGeom>
              <a:gradFill>
                <a:gsLst>
                  <a:gs pos="0">
                    <a:srgbClr val="FFFFFF">
                      <a:alpha val="0"/>
                      <a:alpha val="64600"/>
                    </a:srgbClr>
                  </a:gs>
                  <a:gs pos="100000">
                    <a:srgbClr val="39C4FF">
                      <a:alpha val="21176"/>
                      <a:alpha val="646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1"/>
              <p:cNvSpPr/>
              <p:nvPr/>
            </p:nvSpPr>
            <p:spPr>
              <a:xfrm>
                <a:off x="2693244" y="3653889"/>
                <a:ext cx="786083" cy="238028"/>
              </a:xfrm>
              <a:custGeom>
                <a:avLst/>
                <a:gdLst/>
                <a:ahLst/>
                <a:cxnLst/>
                <a:rect l="l" t="t" r="r" b="b"/>
                <a:pathLst>
                  <a:path w="17982" h="5445" extrusionOk="0">
                    <a:moveTo>
                      <a:pt x="387" y="1"/>
                    </a:moveTo>
                    <a:cubicBezTo>
                      <a:pt x="268" y="1"/>
                      <a:pt x="153" y="64"/>
                      <a:pt x="91" y="175"/>
                    </a:cubicBezTo>
                    <a:cubicBezTo>
                      <a:pt x="1" y="337"/>
                      <a:pt x="60" y="544"/>
                      <a:pt x="223" y="634"/>
                    </a:cubicBezTo>
                    <a:lnTo>
                      <a:pt x="8806" y="5403"/>
                    </a:lnTo>
                    <a:cubicBezTo>
                      <a:pt x="8857" y="5431"/>
                      <a:pt x="8914" y="5445"/>
                      <a:pt x="8970" y="5445"/>
                    </a:cubicBezTo>
                    <a:lnTo>
                      <a:pt x="9014" y="5445"/>
                    </a:lnTo>
                    <a:cubicBezTo>
                      <a:pt x="9072" y="5445"/>
                      <a:pt x="9129" y="5429"/>
                      <a:pt x="9177" y="5403"/>
                    </a:cubicBezTo>
                    <a:lnTo>
                      <a:pt x="17761" y="634"/>
                    </a:lnTo>
                    <a:cubicBezTo>
                      <a:pt x="17923" y="542"/>
                      <a:pt x="17981" y="337"/>
                      <a:pt x="17892" y="175"/>
                    </a:cubicBezTo>
                    <a:cubicBezTo>
                      <a:pt x="17830" y="64"/>
                      <a:pt x="17715" y="1"/>
                      <a:pt x="17596" y="1"/>
                    </a:cubicBezTo>
                    <a:cubicBezTo>
                      <a:pt x="17540" y="1"/>
                      <a:pt x="17484" y="14"/>
                      <a:pt x="17433" y="43"/>
                    </a:cubicBezTo>
                    <a:lnTo>
                      <a:pt x="8992" y="4732"/>
                    </a:lnTo>
                    <a:lnTo>
                      <a:pt x="551" y="43"/>
                    </a:lnTo>
                    <a:cubicBezTo>
                      <a:pt x="499" y="14"/>
                      <a:pt x="442" y="1"/>
                      <a:pt x="3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 name="Google Shape;365;p31"/>
            <p:cNvGrpSpPr/>
            <p:nvPr/>
          </p:nvGrpSpPr>
          <p:grpSpPr>
            <a:xfrm>
              <a:off x="46526" y="3295186"/>
              <a:ext cx="426877" cy="228498"/>
              <a:chOff x="1812651" y="3300236"/>
              <a:chExt cx="426877" cy="228498"/>
            </a:xfrm>
          </p:grpSpPr>
          <p:sp>
            <p:nvSpPr>
              <p:cNvPr id="366" name="Google Shape;366;p31"/>
              <p:cNvSpPr/>
              <p:nvPr/>
            </p:nvSpPr>
            <p:spPr>
              <a:xfrm>
                <a:off x="1812651" y="3300236"/>
                <a:ext cx="426877" cy="228498"/>
              </a:xfrm>
              <a:custGeom>
                <a:avLst/>
                <a:gdLst/>
                <a:ahLst/>
                <a:cxnLst/>
                <a:rect l="l" t="t" r="r" b="b"/>
                <a:pathLst>
                  <a:path w="9765" h="5227" extrusionOk="0">
                    <a:moveTo>
                      <a:pt x="0" y="0"/>
                    </a:moveTo>
                    <a:lnTo>
                      <a:pt x="0" y="5227"/>
                    </a:lnTo>
                    <a:lnTo>
                      <a:pt x="9765" y="5227"/>
                    </a:lnTo>
                    <a:lnTo>
                      <a:pt x="9765" y="0"/>
                    </a:ln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1"/>
              <p:cNvSpPr/>
              <p:nvPr/>
            </p:nvSpPr>
            <p:spPr>
              <a:xfrm>
                <a:off x="1843426" y="3356934"/>
                <a:ext cx="359206" cy="9180"/>
              </a:xfrm>
              <a:custGeom>
                <a:avLst/>
                <a:gdLst/>
                <a:ahLst/>
                <a:cxnLst/>
                <a:rect l="l" t="t" r="r" b="b"/>
                <a:pathLst>
                  <a:path w="8217" h="210" extrusionOk="0">
                    <a:moveTo>
                      <a:pt x="0" y="0"/>
                    </a:moveTo>
                    <a:lnTo>
                      <a:pt x="0" y="209"/>
                    </a:lnTo>
                    <a:lnTo>
                      <a:pt x="8217" y="209"/>
                    </a:lnTo>
                    <a:lnTo>
                      <a:pt x="8217" y="0"/>
                    </a:ln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1"/>
              <p:cNvSpPr/>
              <p:nvPr/>
            </p:nvSpPr>
            <p:spPr>
              <a:xfrm>
                <a:off x="1843426" y="3403884"/>
                <a:ext cx="359206" cy="9224"/>
              </a:xfrm>
              <a:custGeom>
                <a:avLst/>
                <a:gdLst/>
                <a:ahLst/>
                <a:cxnLst/>
                <a:rect l="l" t="t" r="r" b="b"/>
                <a:pathLst>
                  <a:path w="8217" h="211" extrusionOk="0">
                    <a:moveTo>
                      <a:pt x="0" y="1"/>
                    </a:moveTo>
                    <a:lnTo>
                      <a:pt x="0" y="210"/>
                    </a:lnTo>
                    <a:lnTo>
                      <a:pt x="8217" y="210"/>
                    </a:lnTo>
                    <a:lnTo>
                      <a:pt x="8217" y="1"/>
                    </a:ln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1"/>
              <p:cNvSpPr/>
              <p:nvPr/>
            </p:nvSpPr>
            <p:spPr>
              <a:xfrm>
                <a:off x="1843426" y="3451009"/>
                <a:ext cx="201395" cy="9136"/>
              </a:xfrm>
              <a:custGeom>
                <a:avLst/>
                <a:gdLst/>
                <a:ahLst/>
                <a:cxnLst/>
                <a:rect l="l" t="t" r="r" b="b"/>
                <a:pathLst>
                  <a:path w="4607" h="209" extrusionOk="0">
                    <a:moveTo>
                      <a:pt x="0" y="0"/>
                    </a:moveTo>
                    <a:lnTo>
                      <a:pt x="0" y="208"/>
                    </a:lnTo>
                    <a:lnTo>
                      <a:pt x="4606" y="208"/>
                    </a:lnTo>
                    <a:lnTo>
                      <a:pt x="4606" y="0"/>
                    </a:ln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0" name="Google Shape;370;p31"/>
            <p:cNvSpPr/>
            <p:nvPr/>
          </p:nvSpPr>
          <p:spPr>
            <a:xfrm>
              <a:off x="46336" y="2371844"/>
              <a:ext cx="199821" cy="199909"/>
            </a:xfrm>
            <a:custGeom>
              <a:avLst/>
              <a:gdLst/>
              <a:ahLst/>
              <a:cxnLst/>
              <a:rect l="l" t="t" r="r" b="b"/>
              <a:pathLst>
                <a:path w="4571" h="4573" extrusionOk="0">
                  <a:moveTo>
                    <a:pt x="2212" y="1"/>
                  </a:moveTo>
                  <a:lnTo>
                    <a:pt x="1892" y="1712"/>
                  </a:lnTo>
                  <a:lnTo>
                    <a:pt x="180" y="1394"/>
                  </a:lnTo>
                  <a:lnTo>
                    <a:pt x="0" y="2359"/>
                  </a:lnTo>
                  <a:lnTo>
                    <a:pt x="1713" y="2679"/>
                  </a:lnTo>
                  <a:lnTo>
                    <a:pt x="1395" y="4392"/>
                  </a:lnTo>
                  <a:lnTo>
                    <a:pt x="2359" y="4573"/>
                  </a:lnTo>
                  <a:lnTo>
                    <a:pt x="2680" y="2860"/>
                  </a:lnTo>
                  <a:lnTo>
                    <a:pt x="4393" y="3180"/>
                  </a:lnTo>
                  <a:lnTo>
                    <a:pt x="4571" y="2212"/>
                  </a:lnTo>
                  <a:lnTo>
                    <a:pt x="2860" y="1893"/>
                  </a:lnTo>
                  <a:lnTo>
                    <a:pt x="3178" y="182"/>
                  </a:lnTo>
                  <a:lnTo>
                    <a:pt x="2212" y="1"/>
                  </a:ln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BLANK_1_1_1_1_1_1_1_2">
    <p:spTree>
      <p:nvGrpSpPr>
        <p:cNvPr id="1" name="Shape 371"/>
        <p:cNvGrpSpPr/>
        <p:nvPr/>
      </p:nvGrpSpPr>
      <p:grpSpPr>
        <a:xfrm>
          <a:off x="0" y="0"/>
          <a:ext cx="0" cy="0"/>
          <a:chOff x="0" y="0"/>
          <a:chExt cx="0" cy="0"/>
        </a:xfrm>
      </p:grpSpPr>
      <p:grpSp>
        <p:nvGrpSpPr>
          <p:cNvPr id="372" name="Google Shape;372;p32"/>
          <p:cNvGrpSpPr/>
          <p:nvPr/>
        </p:nvGrpSpPr>
        <p:grpSpPr>
          <a:xfrm>
            <a:off x="-1" y="4419329"/>
            <a:ext cx="9144000" cy="731354"/>
            <a:chOff x="-1" y="4419329"/>
            <a:chExt cx="9144000" cy="731354"/>
          </a:xfrm>
        </p:grpSpPr>
        <p:sp>
          <p:nvSpPr>
            <p:cNvPr id="373" name="Google Shape;373;p32"/>
            <p:cNvSpPr/>
            <p:nvPr/>
          </p:nvSpPr>
          <p:spPr>
            <a:xfrm>
              <a:off x="-1" y="4858183"/>
              <a:ext cx="9144000" cy="292500"/>
            </a:xfrm>
            <a:prstGeom prst="rect">
              <a:avLst/>
            </a:prstGeom>
            <a:gradFill>
              <a:gsLst>
                <a:gs pos="0">
                  <a:schemeClr val="accent2"/>
                </a:gs>
                <a:gs pos="50000">
                  <a:schemeClr val="l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4" name="Google Shape;374;p32"/>
            <p:cNvGrpSpPr/>
            <p:nvPr/>
          </p:nvGrpSpPr>
          <p:grpSpPr>
            <a:xfrm>
              <a:off x="248507" y="4419329"/>
              <a:ext cx="529563" cy="544732"/>
              <a:chOff x="3236532" y="2252479"/>
              <a:chExt cx="529563" cy="544732"/>
            </a:xfrm>
          </p:grpSpPr>
          <p:sp>
            <p:nvSpPr>
              <p:cNvPr id="375" name="Google Shape;375;p32"/>
              <p:cNvSpPr/>
              <p:nvPr/>
            </p:nvSpPr>
            <p:spPr>
              <a:xfrm>
                <a:off x="3256991" y="2288150"/>
                <a:ext cx="509105" cy="509061"/>
              </a:xfrm>
              <a:custGeom>
                <a:avLst/>
                <a:gdLst/>
                <a:ahLst/>
                <a:cxnLst/>
                <a:rect l="l" t="t" r="r" b="b"/>
                <a:pathLst>
                  <a:path w="11646" h="11645" extrusionOk="0">
                    <a:moveTo>
                      <a:pt x="5822" y="0"/>
                    </a:moveTo>
                    <a:cubicBezTo>
                      <a:pt x="4278" y="0"/>
                      <a:pt x="2797" y="613"/>
                      <a:pt x="1706" y="1706"/>
                    </a:cubicBezTo>
                    <a:cubicBezTo>
                      <a:pt x="614" y="2797"/>
                      <a:pt x="0" y="4278"/>
                      <a:pt x="0" y="5822"/>
                    </a:cubicBezTo>
                    <a:cubicBezTo>
                      <a:pt x="0" y="7366"/>
                      <a:pt x="614" y="8847"/>
                      <a:pt x="1706" y="9939"/>
                    </a:cubicBezTo>
                    <a:cubicBezTo>
                      <a:pt x="2797" y="11032"/>
                      <a:pt x="4278" y="11644"/>
                      <a:pt x="5822" y="11644"/>
                    </a:cubicBezTo>
                    <a:cubicBezTo>
                      <a:pt x="7366" y="11644"/>
                      <a:pt x="8848" y="11032"/>
                      <a:pt x="9940" y="9939"/>
                    </a:cubicBezTo>
                    <a:cubicBezTo>
                      <a:pt x="11032" y="8847"/>
                      <a:pt x="11645" y="7366"/>
                      <a:pt x="11645" y="5822"/>
                    </a:cubicBezTo>
                    <a:cubicBezTo>
                      <a:pt x="11645" y="4278"/>
                      <a:pt x="11032" y="2797"/>
                      <a:pt x="9940" y="1706"/>
                    </a:cubicBezTo>
                    <a:cubicBezTo>
                      <a:pt x="8848" y="613"/>
                      <a:pt x="7366" y="0"/>
                      <a:pt x="58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2"/>
              <p:cNvSpPr/>
              <p:nvPr/>
            </p:nvSpPr>
            <p:spPr>
              <a:xfrm>
                <a:off x="3236532" y="2252479"/>
                <a:ext cx="509105" cy="509105"/>
              </a:xfrm>
              <a:custGeom>
                <a:avLst/>
                <a:gdLst/>
                <a:ahLst/>
                <a:cxnLst/>
                <a:rect l="l" t="t" r="r" b="b"/>
                <a:pathLst>
                  <a:path w="11646" h="11646" extrusionOk="0">
                    <a:moveTo>
                      <a:pt x="5822" y="0"/>
                    </a:moveTo>
                    <a:cubicBezTo>
                      <a:pt x="2606" y="0"/>
                      <a:pt x="0" y="2607"/>
                      <a:pt x="0" y="5822"/>
                    </a:cubicBezTo>
                    <a:cubicBezTo>
                      <a:pt x="0" y="9039"/>
                      <a:pt x="2606" y="11646"/>
                      <a:pt x="5822" y="11646"/>
                    </a:cubicBezTo>
                    <a:cubicBezTo>
                      <a:pt x="9038" y="11646"/>
                      <a:pt x="11645" y="9039"/>
                      <a:pt x="11645" y="5822"/>
                    </a:cubicBezTo>
                    <a:cubicBezTo>
                      <a:pt x="11645" y="2607"/>
                      <a:pt x="9038" y="0"/>
                      <a:pt x="58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2"/>
              <p:cNvSpPr/>
              <p:nvPr/>
            </p:nvSpPr>
            <p:spPr>
              <a:xfrm rot="-617710">
                <a:off x="3358275" y="2374218"/>
                <a:ext cx="265605" cy="265605"/>
              </a:xfrm>
              <a:custGeom>
                <a:avLst/>
                <a:gdLst/>
                <a:ahLst/>
                <a:cxnLst/>
                <a:rect l="l" t="t" r="r" b="b"/>
                <a:pathLst>
                  <a:path w="6076" h="6076" extrusionOk="0">
                    <a:moveTo>
                      <a:pt x="3036" y="2208"/>
                    </a:moveTo>
                    <a:cubicBezTo>
                      <a:pt x="3097" y="2208"/>
                      <a:pt x="3158" y="2215"/>
                      <a:pt x="3219" y="2229"/>
                    </a:cubicBezTo>
                    <a:cubicBezTo>
                      <a:pt x="3434" y="2277"/>
                      <a:pt x="3618" y="2409"/>
                      <a:pt x="3736" y="2595"/>
                    </a:cubicBezTo>
                    <a:cubicBezTo>
                      <a:pt x="3855" y="2784"/>
                      <a:pt x="3893" y="3006"/>
                      <a:pt x="3844" y="3222"/>
                    </a:cubicBezTo>
                    <a:cubicBezTo>
                      <a:pt x="3757" y="3607"/>
                      <a:pt x="3413" y="3867"/>
                      <a:pt x="3034" y="3867"/>
                    </a:cubicBezTo>
                    <a:cubicBezTo>
                      <a:pt x="2974" y="3867"/>
                      <a:pt x="2913" y="3860"/>
                      <a:pt x="2853" y="3847"/>
                    </a:cubicBezTo>
                    <a:cubicBezTo>
                      <a:pt x="2638" y="3799"/>
                      <a:pt x="2452" y="3669"/>
                      <a:pt x="2335" y="3481"/>
                    </a:cubicBezTo>
                    <a:cubicBezTo>
                      <a:pt x="2216" y="3294"/>
                      <a:pt x="2178" y="3071"/>
                      <a:pt x="2228" y="2856"/>
                    </a:cubicBezTo>
                    <a:cubicBezTo>
                      <a:pt x="2315" y="2470"/>
                      <a:pt x="2659" y="2208"/>
                      <a:pt x="3036" y="2208"/>
                    </a:cubicBezTo>
                    <a:close/>
                    <a:moveTo>
                      <a:pt x="3035" y="1987"/>
                    </a:moveTo>
                    <a:cubicBezTo>
                      <a:pt x="2555" y="1987"/>
                      <a:pt x="2122" y="2319"/>
                      <a:pt x="2013" y="2806"/>
                    </a:cubicBezTo>
                    <a:cubicBezTo>
                      <a:pt x="1952" y="3079"/>
                      <a:pt x="1998" y="3360"/>
                      <a:pt x="2150" y="3598"/>
                    </a:cubicBezTo>
                    <a:cubicBezTo>
                      <a:pt x="2298" y="3837"/>
                      <a:pt x="2532" y="4001"/>
                      <a:pt x="2805" y="4063"/>
                    </a:cubicBezTo>
                    <a:cubicBezTo>
                      <a:pt x="2882" y="4080"/>
                      <a:pt x="2960" y="4089"/>
                      <a:pt x="3036" y="4089"/>
                    </a:cubicBezTo>
                    <a:cubicBezTo>
                      <a:pt x="3516" y="4089"/>
                      <a:pt x="3950" y="3756"/>
                      <a:pt x="4062" y="3271"/>
                    </a:cubicBezTo>
                    <a:cubicBezTo>
                      <a:pt x="4124" y="2997"/>
                      <a:pt x="4076" y="2716"/>
                      <a:pt x="3926" y="2478"/>
                    </a:cubicBezTo>
                    <a:cubicBezTo>
                      <a:pt x="3777" y="2240"/>
                      <a:pt x="3544" y="2075"/>
                      <a:pt x="3270" y="2014"/>
                    </a:cubicBezTo>
                    <a:cubicBezTo>
                      <a:pt x="3191" y="1996"/>
                      <a:pt x="3112" y="1987"/>
                      <a:pt x="3035" y="1987"/>
                    </a:cubicBezTo>
                    <a:close/>
                    <a:moveTo>
                      <a:pt x="3275" y="264"/>
                    </a:moveTo>
                    <a:lnTo>
                      <a:pt x="4014" y="432"/>
                    </a:lnTo>
                    <a:lnTo>
                      <a:pt x="3833" y="1236"/>
                    </a:lnTo>
                    <a:lnTo>
                      <a:pt x="3910" y="1275"/>
                    </a:lnTo>
                    <a:cubicBezTo>
                      <a:pt x="4094" y="1367"/>
                      <a:pt x="4260" y="1485"/>
                      <a:pt x="4407" y="1627"/>
                    </a:cubicBezTo>
                    <a:lnTo>
                      <a:pt x="4469" y="1688"/>
                    </a:lnTo>
                    <a:lnTo>
                      <a:pt x="5166" y="1246"/>
                    </a:lnTo>
                    <a:lnTo>
                      <a:pt x="5572" y="1887"/>
                    </a:lnTo>
                    <a:lnTo>
                      <a:pt x="4873" y="2327"/>
                    </a:lnTo>
                    <a:lnTo>
                      <a:pt x="4902" y="2410"/>
                    </a:lnTo>
                    <a:cubicBezTo>
                      <a:pt x="4967" y="2602"/>
                      <a:pt x="5001" y="2803"/>
                      <a:pt x="5003" y="3008"/>
                    </a:cubicBezTo>
                    <a:lnTo>
                      <a:pt x="5006" y="3096"/>
                    </a:lnTo>
                    <a:lnTo>
                      <a:pt x="5810" y="3277"/>
                    </a:lnTo>
                    <a:lnTo>
                      <a:pt x="5643" y="4017"/>
                    </a:lnTo>
                    <a:lnTo>
                      <a:pt x="4838" y="3834"/>
                    </a:lnTo>
                    <a:lnTo>
                      <a:pt x="4798" y="3912"/>
                    </a:lnTo>
                    <a:cubicBezTo>
                      <a:pt x="4707" y="4096"/>
                      <a:pt x="4589" y="4263"/>
                      <a:pt x="4448" y="4408"/>
                    </a:cubicBezTo>
                    <a:lnTo>
                      <a:pt x="4387" y="4471"/>
                    </a:lnTo>
                    <a:lnTo>
                      <a:pt x="4827" y="5169"/>
                    </a:lnTo>
                    <a:lnTo>
                      <a:pt x="4188" y="5574"/>
                    </a:lnTo>
                    <a:lnTo>
                      <a:pt x="3748" y="4875"/>
                    </a:lnTo>
                    <a:lnTo>
                      <a:pt x="3664" y="4903"/>
                    </a:lnTo>
                    <a:cubicBezTo>
                      <a:pt x="3472" y="4970"/>
                      <a:pt x="3270" y="5004"/>
                      <a:pt x="3065" y="5007"/>
                    </a:cubicBezTo>
                    <a:lnTo>
                      <a:pt x="2978" y="5008"/>
                    </a:lnTo>
                    <a:lnTo>
                      <a:pt x="2796" y="5813"/>
                    </a:lnTo>
                    <a:lnTo>
                      <a:pt x="2058" y="5644"/>
                    </a:lnTo>
                    <a:lnTo>
                      <a:pt x="2239" y="4841"/>
                    </a:lnTo>
                    <a:lnTo>
                      <a:pt x="2161" y="4801"/>
                    </a:lnTo>
                    <a:cubicBezTo>
                      <a:pt x="1977" y="4710"/>
                      <a:pt x="1812" y="4591"/>
                      <a:pt x="1665" y="4449"/>
                    </a:cubicBezTo>
                    <a:lnTo>
                      <a:pt x="1602" y="4390"/>
                    </a:lnTo>
                    <a:lnTo>
                      <a:pt x="905" y="4830"/>
                    </a:lnTo>
                    <a:lnTo>
                      <a:pt x="499" y="4191"/>
                    </a:lnTo>
                    <a:lnTo>
                      <a:pt x="1198" y="3749"/>
                    </a:lnTo>
                    <a:lnTo>
                      <a:pt x="1170" y="3667"/>
                    </a:lnTo>
                    <a:cubicBezTo>
                      <a:pt x="1105" y="3474"/>
                      <a:pt x="1071" y="3273"/>
                      <a:pt x="1068" y="3068"/>
                    </a:cubicBezTo>
                    <a:lnTo>
                      <a:pt x="1065" y="2981"/>
                    </a:lnTo>
                    <a:lnTo>
                      <a:pt x="262" y="2799"/>
                    </a:lnTo>
                    <a:lnTo>
                      <a:pt x="429" y="2059"/>
                    </a:lnTo>
                    <a:lnTo>
                      <a:pt x="1233" y="2242"/>
                    </a:lnTo>
                    <a:lnTo>
                      <a:pt x="1273" y="2164"/>
                    </a:lnTo>
                    <a:cubicBezTo>
                      <a:pt x="1365" y="1980"/>
                      <a:pt x="1482" y="1815"/>
                      <a:pt x="1624" y="1668"/>
                    </a:cubicBezTo>
                    <a:lnTo>
                      <a:pt x="1685" y="1606"/>
                    </a:lnTo>
                    <a:lnTo>
                      <a:pt x="1245" y="907"/>
                    </a:lnTo>
                    <a:lnTo>
                      <a:pt x="1884" y="503"/>
                    </a:lnTo>
                    <a:lnTo>
                      <a:pt x="2324" y="1201"/>
                    </a:lnTo>
                    <a:lnTo>
                      <a:pt x="2407" y="1173"/>
                    </a:lnTo>
                    <a:cubicBezTo>
                      <a:pt x="2599" y="1108"/>
                      <a:pt x="2802" y="1074"/>
                      <a:pt x="3007" y="1070"/>
                    </a:cubicBezTo>
                    <a:lnTo>
                      <a:pt x="3093" y="1068"/>
                    </a:lnTo>
                    <a:lnTo>
                      <a:pt x="3275" y="264"/>
                    </a:lnTo>
                    <a:close/>
                    <a:moveTo>
                      <a:pt x="3111" y="0"/>
                    </a:moveTo>
                    <a:lnTo>
                      <a:pt x="2918" y="852"/>
                    </a:lnTo>
                    <a:cubicBezTo>
                      <a:pt x="2751" y="862"/>
                      <a:pt x="2582" y="890"/>
                      <a:pt x="2421" y="938"/>
                    </a:cubicBezTo>
                    <a:lnTo>
                      <a:pt x="1955" y="198"/>
                    </a:lnTo>
                    <a:lnTo>
                      <a:pt x="942" y="838"/>
                    </a:lnTo>
                    <a:lnTo>
                      <a:pt x="1409" y="1577"/>
                    </a:lnTo>
                    <a:cubicBezTo>
                      <a:pt x="1296" y="1703"/>
                      <a:pt x="1198" y="1840"/>
                      <a:pt x="1117" y="1989"/>
                    </a:cubicBezTo>
                    <a:lnTo>
                      <a:pt x="265" y="1796"/>
                    </a:lnTo>
                    <a:lnTo>
                      <a:pt x="0" y="2965"/>
                    </a:lnTo>
                    <a:lnTo>
                      <a:pt x="852" y="3158"/>
                    </a:lnTo>
                    <a:cubicBezTo>
                      <a:pt x="860" y="3325"/>
                      <a:pt x="888" y="3492"/>
                      <a:pt x="936" y="3655"/>
                    </a:cubicBezTo>
                    <a:lnTo>
                      <a:pt x="198" y="4121"/>
                    </a:lnTo>
                    <a:lnTo>
                      <a:pt x="837" y="5134"/>
                    </a:lnTo>
                    <a:lnTo>
                      <a:pt x="1577" y="4667"/>
                    </a:lnTo>
                    <a:cubicBezTo>
                      <a:pt x="1701" y="4780"/>
                      <a:pt x="1840" y="4878"/>
                      <a:pt x="1989" y="4958"/>
                    </a:cubicBezTo>
                    <a:lnTo>
                      <a:pt x="1796" y="5811"/>
                    </a:lnTo>
                    <a:lnTo>
                      <a:pt x="2964" y="6076"/>
                    </a:lnTo>
                    <a:lnTo>
                      <a:pt x="3158" y="5224"/>
                    </a:lnTo>
                    <a:cubicBezTo>
                      <a:pt x="3328" y="5216"/>
                      <a:pt x="3495" y="5188"/>
                      <a:pt x="3656" y="5139"/>
                    </a:cubicBezTo>
                    <a:lnTo>
                      <a:pt x="4122" y="5878"/>
                    </a:lnTo>
                    <a:lnTo>
                      <a:pt x="5135" y="5238"/>
                    </a:lnTo>
                    <a:lnTo>
                      <a:pt x="4668" y="4499"/>
                    </a:lnTo>
                    <a:cubicBezTo>
                      <a:pt x="4780" y="4374"/>
                      <a:pt x="4876" y="4236"/>
                      <a:pt x="4958" y="4087"/>
                    </a:cubicBezTo>
                    <a:lnTo>
                      <a:pt x="5810" y="4280"/>
                    </a:lnTo>
                    <a:lnTo>
                      <a:pt x="6075" y="3112"/>
                    </a:lnTo>
                    <a:lnTo>
                      <a:pt x="5223" y="2919"/>
                    </a:lnTo>
                    <a:cubicBezTo>
                      <a:pt x="5214" y="2751"/>
                      <a:pt x="5186" y="2583"/>
                      <a:pt x="5138" y="2423"/>
                    </a:cubicBezTo>
                    <a:lnTo>
                      <a:pt x="5877" y="1958"/>
                    </a:lnTo>
                    <a:lnTo>
                      <a:pt x="5237" y="942"/>
                    </a:lnTo>
                    <a:lnTo>
                      <a:pt x="4499" y="1409"/>
                    </a:lnTo>
                    <a:cubicBezTo>
                      <a:pt x="4373" y="1296"/>
                      <a:pt x="4236" y="1200"/>
                      <a:pt x="4087" y="1118"/>
                    </a:cubicBezTo>
                    <a:lnTo>
                      <a:pt x="4279" y="266"/>
                    </a:lnTo>
                    <a:lnTo>
                      <a:pt x="31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8" name="Google Shape;378;p32"/>
            <p:cNvSpPr/>
            <p:nvPr/>
          </p:nvSpPr>
          <p:spPr>
            <a:xfrm>
              <a:off x="351007" y="4851004"/>
              <a:ext cx="195319" cy="195319"/>
            </a:xfrm>
            <a:custGeom>
              <a:avLst/>
              <a:gdLst/>
              <a:ahLst/>
              <a:cxnLst/>
              <a:rect l="l" t="t" r="r" b="b"/>
              <a:pathLst>
                <a:path w="4468" h="4468" extrusionOk="0">
                  <a:moveTo>
                    <a:pt x="1742" y="1"/>
                  </a:moveTo>
                  <a:lnTo>
                    <a:pt x="1742" y="1741"/>
                  </a:lnTo>
                  <a:lnTo>
                    <a:pt x="0" y="1741"/>
                  </a:lnTo>
                  <a:lnTo>
                    <a:pt x="0" y="2724"/>
                  </a:lnTo>
                  <a:lnTo>
                    <a:pt x="1742" y="2724"/>
                  </a:lnTo>
                  <a:lnTo>
                    <a:pt x="1742" y="4468"/>
                  </a:lnTo>
                  <a:lnTo>
                    <a:pt x="2725" y="4468"/>
                  </a:lnTo>
                  <a:lnTo>
                    <a:pt x="2725" y="2724"/>
                  </a:lnTo>
                  <a:lnTo>
                    <a:pt x="4467" y="2724"/>
                  </a:lnTo>
                  <a:lnTo>
                    <a:pt x="4467" y="1741"/>
                  </a:lnTo>
                  <a:lnTo>
                    <a:pt x="2725" y="1741"/>
                  </a:lnTo>
                  <a:lnTo>
                    <a:pt x="2725" y="1"/>
                  </a:ln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9" name="Google Shape;379;p32"/>
          <p:cNvGrpSpPr/>
          <p:nvPr/>
        </p:nvGrpSpPr>
        <p:grpSpPr>
          <a:xfrm>
            <a:off x="-1" y="-2858"/>
            <a:ext cx="9144000" cy="542347"/>
            <a:chOff x="-1" y="-2858"/>
            <a:chExt cx="9144000" cy="542347"/>
          </a:xfrm>
        </p:grpSpPr>
        <p:sp>
          <p:nvSpPr>
            <p:cNvPr id="380" name="Google Shape;380;p32"/>
            <p:cNvSpPr/>
            <p:nvPr/>
          </p:nvSpPr>
          <p:spPr>
            <a:xfrm>
              <a:off x="-1" y="-2858"/>
              <a:ext cx="9144000" cy="292500"/>
            </a:xfrm>
            <a:prstGeom prst="rect">
              <a:avLst/>
            </a:prstGeom>
            <a:gradFill>
              <a:gsLst>
                <a:gs pos="0">
                  <a:schemeClr val="accent1"/>
                </a:gs>
                <a:gs pos="50000">
                  <a:schemeClr val="accent2"/>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1" name="Google Shape;381;p32"/>
            <p:cNvGrpSpPr/>
            <p:nvPr/>
          </p:nvGrpSpPr>
          <p:grpSpPr>
            <a:xfrm>
              <a:off x="8648037" y="173417"/>
              <a:ext cx="405042" cy="366072"/>
              <a:chOff x="4895337" y="3503117"/>
              <a:chExt cx="405042" cy="366072"/>
            </a:xfrm>
          </p:grpSpPr>
          <p:sp>
            <p:nvSpPr>
              <p:cNvPr id="382" name="Google Shape;382;p32"/>
              <p:cNvSpPr/>
              <p:nvPr/>
            </p:nvSpPr>
            <p:spPr>
              <a:xfrm>
                <a:off x="4916255" y="3519206"/>
                <a:ext cx="384124" cy="349982"/>
              </a:xfrm>
              <a:custGeom>
                <a:avLst/>
                <a:gdLst/>
                <a:ahLst/>
                <a:cxnLst/>
                <a:rect l="l" t="t" r="r" b="b"/>
                <a:pathLst>
                  <a:path w="8787" h="8006" extrusionOk="0">
                    <a:moveTo>
                      <a:pt x="4395" y="1"/>
                    </a:moveTo>
                    <a:cubicBezTo>
                      <a:pt x="3370" y="1"/>
                      <a:pt x="2346" y="392"/>
                      <a:pt x="1565" y="1173"/>
                    </a:cubicBezTo>
                    <a:cubicBezTo>
                      <a:pt x="1" y="2737"/>
                      <a:pt x="1" y="5270"/>
                      <a:pt x="1565" y="6834"/>
                    </a:cubicBezTo>
                    <a:cubicBezTo>
                      <a:pt x="2346" y="7615"/>
                      <a:pt x="3370" y="8006"/>
                      <a:pt x="4395" y="8006"/>
                    </a:cubicBezTo>
                    <a:cubicBezTo>
                      <a:pt x="5419" y="8006"/>
                      <a:pt x="6443" y="7615"/>
                      <a:pt x="7224" y="6834"/>
                    </a:cubicBezTo>
                    <a:cubicBezTo>
                      <a:pt x="8787" y="5270"/>
                      <a:pt x="8787" y="2737"/>
                      <a:pt x="7224" y="1173"/>
                    </a:cubicBezTo>
                    <a:cubicBezTo>
                      <a:pt x="6443" y="392"/>
                      <a:pt x="5419" y="1"/>
                      <a:pt x="43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2"/>
              <p:cNvSpPr/>
              <p:nvPr/>
            </p:nvSpPr>
            <p:spPr>
              <a:xfrm>
                <a:off x="4895337" y="3503117"/>
                <a:ext cx="384124" cy="349982"/>
              </a:xfrm>
              <a:custGeom>
                <a:avLst/>
                <a:gdLst/>
                <a:ahLst/>
                <a:cxnLst/>
                <a:rect l="l" t="t" r="r" b="b"/>
                <a:pathLst>
                  <a:path w="8787" h="8006" extrusionOk="0">
                    <a:moveTo>
                      <a:pt x="4395" y="1"/>
                    </a:moveTo>
                    <a:cubicBezTo>
                      <a:pt x="3370" y="1"/>
                      <a:pt x="2346" y="392"/>
                      <a:pt x="1565" y="1173"/>
                    </a:cubicBezTo>
                    <a:cubicBezTo>
                      <a:pt x="1" y="2737"/>
                      <a:pt x="1" y="5270"/>
                      <a:pt x="1565" y="6834"/>
                    </a:cubicBezTo>
                    <a:cubicBezTo>
                      <a:pt x="2346" y="7615"/>
                      <a:pt x="3370" y="8006"/>
                      <a:pt x="4395" y="8006"/>
                    </a:cubicBezTo>
                    <a:cubicBezTo>
                      <a:pt x="5419" y="8006"/>
                      <a:pt x="6443" y="7615"/>
                      <a:pt x="7224" y="6834"/>
                    </a:cubicBezTo>
                    <a:cubicBezTo>
                      <a:pt x="8787" y="5270"/>
                      <a:pt x="8787" y="2737"/>
                      <a:pt x="7224" y="1173"/>
                    </a:cubicBezTo>
                    <a:cubicBezTo>
                      <a:pt x="6443" y="392"/>
                      <a:pt x="5419" y="1"/>
                      <a:pt x="43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2"/>
              <p:cNvSpPr/>
              <p:nvPr/>
            </p:nvSpPr>
            <p:spPr>
              <a:xfrm>
                <a:off x="4999946" y="3593432"/>
                <a:ext cx="180237" cy="180849"/>
              </a:xfrm>
              <a:custGeom>
                <a:avLst/>
                <a:gdLst/>
                <a:ahLst/>
                <a:cxnLst/>
                <a:rect l="l" t="t" r="r" b="b"/>
                <a:pathLst>
                  <a:path w="4123" h="4137" extrusionOk="0">
                    <a:moveTo>
                      <a:pt x="2062" y="1"/>
                    </a:moveTo>
                    <a:cubicBezTo>
                      <a:pt x="1996" y="1"/>
                      <a:pt x="1931" y="26"/>
                      <a:pt x="1880" y="74"/>
                    </a:cubicBezTo>
                    <a:cubicBezTo>
                      <a:pt x="1630" y="307"/>
                      <a:pt x="1116" y="661"/>
                      <a:pt x="268" y="675"/>
                    </a:cubicBezTo>
                    <a:cubicBezTo>
                      <a:pt x="121" y="677"/>
                      <a:pt x="1" y="795"/>
                      <a:pt x="2" y="944"/>
                    </a:cubicBezTo>
                    <a:cubicBezTo>
                      <a:pt x="9" y="1637"/>
                      <a:pt x="203" y="3448"/>
                      <a:pt x="1965" y="4120"/>
                    </a:cubicBezTo>
                    <a:cubicBezTo>
                      <a:pt x="1996" y="4133"/>
                      <a:pt x="2028" y="4137"/>
                      <a:pt x="2062" y="4137"/>
                    </a:cubicBezTo>
                    <a:cubicBezTo>
                      <a:pt x="2078" y="4137"/>
                      <a:pt x="2095" y="4135"/>
                      <a:pt x="2112" y="4133"/>
                    </a:cubicBezTo>
                    <a:cubicBezTo>
                      <a:pt x="2127" y="4128"/>
                      <a:pt x="2143" y="4126"/>
                      <a:pt x="2159" y="4119"/>
                    </a:cubicBezTo>
                    <a:cubicBezTo>
                      <a:pt x="2381" y="4034"/>
                      <a:pt x="2574" y="3932"/>
                      <a:pt x="2750" y="3817"/>
                    </a:cubicBezTo>
                    <a:cubicBezTo>
                      <a:pt x="2966" y="3674"/>
                      <a:pt x="3150" y="3508"/>
                      <a:pt x="3304" y="3331"/>
                    </a:cubicBezTo>
                    <a:cubicBezTo>
                      <a:pt x="3334" y="3295"/>
                      <a:pt x="3365" y="3260"/>
                      <a:pt x="3393" y="3223"/>
                    </a:cubicBezTo>
                    <a:cubicBezTo>
                      <a:pt x="3564" y="3006"/>
                      <a:pt x="3697" y="2771"/>
                      <a:pt x="3798" y="2538"/>
                    </a:cubicBezTo>
                    <a:cubicBezTo>
                      <a:pt x="3832" y="2460"/>
                      <a:pt x="3861" y="2382"/>
                      <a:pt x="3888" y="2304"/>
                    </a:cubicBezTo>
                    <a:cubicBezTo>
                      <a:pt x="3955" y="2110"/>
                      <a:pt x="4004" y="1921"/>
                      <a:pt x="4038" y="1743"/>
                    </a:cubicBezTo>
                    <a:cubicBezTo>
                      <a:pt x="4100" y="1420"/>
                      <a:pt x="4117" y="1138"/>
                      <a:pt x="4119" y="944"/>
                    </a:cubicBezTo>
                    <a:cubicBezTo>
                      <a:pt x="4123" y="794"/>
                      <a:pt x="4004" y="675"/>
                      <a:pt x="3856" y="672"/>
                    </a:cubicBezTo>
                    <a:cubicBezTo>
                      <a:pt x="3749" y="671"/>
                      <a:pt x="3649" y="664"/>
                      <a:pt x="3553" y="654"/>
                    </a:cubicBezTo>
                    <a:cubicBezTo>
                      <a:pt x="3458" y="643"/>
                      <a:pt x="3368" y="627"/>
                      <a:pt x="3281" y="607"/>
                    </a:cubicBezTo>
                    <a:cubicBezTo>
                      <a:pt x="3153" y="579"/>
                      <a:pt x="3035" y="542"/>
                      <a:pt x="2928" y="500"/>
                    </a:cubicBezTo>
                    <a:cubicBezTo>
                      <a:pt x="2608" y="374"/>
                      <a:pt x="2383" y="204"/>
                      <a:pt x="2243" y="74"/>
                    </a:cubicBezTo>
                    <a:cubicBezTo>
                      <a:pt x="2232" y="61"/>
                      <a:pt x="2218" y="50"/>
                      <a:pt x="2204" y="42"/>
                    </a:cubicBezTo>
                    <a:cubicBezTo>
                      <a:pt x="2174" y="25"/>
                      <a:pt x="2143" y="12"/>
                      <a:pt x="2112" y="6"/>
                    </a:cubicBezTo>
                    <a:cubicBezTo>
                      <a:pt x="2095" y="3"/>
                      <a:pt x="2079" y="1"/>
                      <a:pt x="20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5" name="Google Shape;385;p32"/>
            <p:cNvSpPr/>
            <p:nvPr/>
          </p:nvSpPr>
          <p:spPr>
            <a:xfrm>
              <a:off x="8584983" y="73850"/>
              <a:ext cx="258225" cy="294464"/>
            </a:xfrm>
            <a:custGeom>
              <a:avLst/>
              <a:gdLst/>
              <a:ahLst/>
              <a:cxnLst/>
              <a:rect l="l" t="t" r="r" b="b"/>
              <a:pathLst>
                <a:path w="5907" h="6736" extrusionOk="0">
                  <a:moveTo>
                    <a:pt x="2953" y="0"/>
                  </a:moveTo>
                  <a:cubicBezTo>
                    <a:pt x="1322" y="0"/>
                    <a:pt x="0" y="1322"/>
                    <a:pt x="0" y="2953"/>
                  </a:cubicBezTo>
                  <a:cubicBezTo>
                    <a:pt x="0" y="4521"/>
                    <a:pt x="1223" y="5805"/>
                    <a:pt x="2766" y="5900"/>
                  </a:cubicBezTo>
                  <a:lnTo>
                    <a:pt x="2766" y="6736"/>
                  </a:lnTo>
                  <a:cubicBezTo>
                    <a:pt x="2766" y="6736"/>
                    <a:pt x="3461" y="6365"/>
                    <a:pt x="3644" y="5823"/>
                  </a:cubicBezTo>
                  <a:cubicBezTo>
                    <a:pt x="4944" y="5512"/>
                    <a:pt x="5907" y="4346"/>
                    <a:pt x="5907" y="2953"/>
                  </a:cubicBezTo>
                  <a:cubicBezTo>
                    <a:pt x="5907" y="1322"/>
                    <a:pt x="4585" y="0"/>
                    <a:pt x="2953" y="0"/>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hasCustomPrompt="1"/>
          </p:nvPr>
        </p:nvSpPr>
        <p:spPr>
          <a:xfrm>
            <a:off x="6880675" y="1225586"/>
            <a:ext cx="1550100" cy="1387200"/>
          </a:xfrm>
          <a:prstGeom prst="rect">
            <a:avLst/>
          </a:prstGeom>
          <a:noFill/>
          <a:ln>
            <a:noFill/>
          </a:ln>
        </p:spPr>
        <p:txBody>
          <a:bodyPr spcFirstLastPara="1" wrap="square" lIns="91425" tIns="91425" rIns="91425" bIns="91425" anchor="t" anchorCtr="0">
            <a:noAutofit/>
          </a:bodyPr>
          <a:lstStyle>
            <a:lvl1pPr lvl="0" algn="r" rtl="0">
              <a:spcBef>
                <a:spcPts val="0"/>
              </a:spcBef>
              <a:spcAft>
                <a:spcPts val="0"/>
              </a:spcAft>
              <a:buSzPts val="6000"/>
              <a:buNone/>
              <a:defRPr sz="7500">
                <a:solidFill>
                  <a:schemeClr val="accent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3" name="Google Shape;13;p3"/>
          <p:cNvSpPr txBox="1">
            <a:spLocks noGrp="1"/>
          </p:cNvSpPr>
          <p:nvPr>
            <p:ph type="subTitle" idx="1"/>
          </p:nvPr>
        </p:nvSpPr>
        <p:spPr>
          <a:xfrm rot="535">
            <a:off x="4572000" y="3478418"/>
            <a:ext cx="3858900" cy="439200"/>
          </a:xfrm>
          <a:prstGeom prst="rect">
            <a:avLst/>
          </a:prstGeom>
          <a:solidFill>
            <a:schemeClr val="lt1"/>
          </a:solidFill>
          <a:ln>
            <a:noFill/>
          </a:ln>
          <a:effectLst>
            <a:outerShdw dist="76200" dir="7800000" algn="bl" rotWithShape="0">
              <a:schemeClr val="accent1"/>
            </a:outerShdw>
          </a:effectLst>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solidFill>
                  <a:schemeClr val="dk2"/>
                </a:solidFill>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 name="Google Shape;14;p3"/>
          <p:cNvSpPr txBox="1">
            <a:spLocks noGrp="1"/>
          </p:cNvSpPr>
          <p:nvPr>
            <p:ph type="title" idx="2"/>
          </p:nvPr>
        </p:nvSpPr>
        <p:spPr>
          <a:xfrm>
            <a:off x="4572000" y="2420900"/>
            <a:ext cx="3858900" cy="969900"/>
          </a:xfrm>
          <a:prstGeom prst="rect">
            <a:avLst/>
          </a:prstGeom>
          <a:noFill/>
        </p:spPr>
        <p:txBody>
          <a:bodyPr spcFirstLastPara="1" wrap="square" lIns="91425" tIns="91425" rIns="91425" bIns="91425" anchor="b" anchorCtr="0">
            <a:noAutofit/>
          </a:bodyPr>
          <a:lstStyle>
            <a:lvl1pPr lvl="0" algn="r">
              <a:spcBef>
                <a:spcPts val="0"/>
              </a:spcBef>
              <a:spcAft>
                <a:spcPts val="0"/>
              </a:spcAft>
              <a:buSzPts val="3600"/>
              <a:buNone/>
              <a:defRPr sz="5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5"/>
          <p:cNvSpPr txBox="1">
            <a:spLocks noGrp="1"/>
          </p:cNvSpPr>
          <p:nvPr>
            <p:ph type="subTitle" idx="1"/>
          </p:nvPr>
        </p:nvSpPr>
        <p:spPr>
          <a:xfrm>
            <a:off x="2212947" y="3392775"/>
            <a:ext cx="2233200" cy="6255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 name="Google Shape;29;p5"/>
          <p:cNvSpPr txBox="1">
            <a:spLocks noGrp="1"/>
          </p:cNvSpPr>
          <p:nvPr>
            <p:ph type="subTitle" idx="2"/>
          </p:nvPr>
        </p:nvSpPr>
        <p:spPr>
          <a:xfrm>
            <a:off x="4697850" y="3392775"/>
            <a:ext cx="2233200" cy="6255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0" name="Google Shape;30;p5"/>
          <p:cNvSpPr txBox="1">
            <a:spLocks noGrp="1"/>
          </p:cNvSpPr>
          <p:nvPr>
            <p:ph type="title"/>
          </p:nvPr>
        </p:nvSpPr>
        <p:spPr>
          <a:xfrm>
            <a:off x="720000" y="418963"/>
            <a:ext cx="7704000" cy="5865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1" name="Google Shape;31;p5"/>
          <p:cNvSpPr txBox="1">
            <a:spLocks noGrp="1"/>
          </p:cNvSpPr>
          <p:nvPr>
            <p:ph type="title" idx="3"/>
          </p:nvPr>
        </p:nvSpPr>
        <p:spPr>
          <a:xfrm>
            <a:off x="2212950" y="1882650"/>
            <a:ext cx="2233200" cy="4566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1800">
                <a:latin typeface="Montserrat Black"/>
                <a:ea typeface="Montserrat Black"/>
                <a:cs typeface="Montserrat Black"/>
                <a:sym typeface="Montserrat Black"/>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32" name="Google Shape;32;p5"/>
          <p:cNvSpPr txBox="1">
            <a:spLocks noGrp="1"/>
          </p:cNvSpPr>
          <p:nvPr>
            <p:ph type="title" idx="4"/>
          </p:nvPr>
        </p:nvSpPr>
        <p:spPr>
          <a:xfrm>
            <a:off x="4697851" y="1882650"/>
            <a:ext cx="2233200" cy="4566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1800">
                <a:latin typeface="Montserrat Black"/>
                <a:ea typeface="Montserrat Black"/>
                <a:cs typeface="Montserrat Black"/>
                <a:sym typeface="Montserrat Black"/>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grpSp>
        <p:nvGrpSpPr>
          <p:cNvPr id="33" name="Google Shape;33;p5"/>
          <p:cNvGrpSpPr/>
          <p:nvPr/>
        </p:nvGrpSpPr>
        <p:grpSpPr>
          <a:xfrm>
            <a:off x="0" y="0"/>
            <a:ext cx="292500" cy="5143500"/>
            <a:chOff x="0" y="0"/>
            <a:chExt cx="292500" cy="5143500"/>
          </a:xfrm>
        </p:grpSpPr>
        <p:sp>
          <p:nvSpPr>
            <p:cNvPr id="34" name="Google Shape;34;p5"/>
            <p:cNvSpPr/>
            <p:nvPr/>
          </p:nvSpPr>
          <p:spPr>
            <a:xfrm>
              <a:off x="0" y="0"/>
              <a:ext cx="292500" cy="5143500"/>
            </a:xfrm>
            <a:prstGeom prst="rect">
              <a:avLst/>
            </a:prstGeom>
            <a:gradFill>
              <a:gsLst>
                <a:gs pos="0">
                  <a:schemeClr val="accent2"/>
                </a:gs>
                <a:gs pos="50000">
                  <a:schemeClr val="lt2"/>
                </a:gs>
                <a:gs pos="100000">
                  <a:schemeClr val="accen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46336" y="2371844"/>
              <a:ext cx="199821" cy="199909"/>
            </a:xfrm>
            <a:custGeom>
              <a:avLst/>
              <a:gdLst/>
              <a:ahLst/>
              <a:cxnLst/>
              <a:rect l="l" t="t" r="r" b="b"/>
              <a:pathLst>
                <a:path w="4571" h="4573" extrusionOk="0">
                  <a:moveTo>
                    <a:pt x="2212" y="1"/>
                  </a:moveTo>
                  <a:lnTo>
                    <a:pt x="1892" y="1712"/>
                  </a:lnTo>
                  <a:lnTo>
                    <a:pt x="180" y="1394"/>
                  </a:lnTo>
                  <a:lnTo>
                    <a:pt x="0" y="2359"/>
                  </a:lnTo>
                  <a:lnTo>
                    <a:pt x="1713" y="2679"/>
                  </a:lnTo>
                  <a:lnTo>
                    <a:pt x="1395" y="4392"/>
                  </a:lnTo>
                  <a:lnTo>
                    <a:pt x="2359" y="4573"/>
                  </a:lnTo>
                  <a:lnTo>
                    <a:pt x="2680" y="2860"/>
                  </a:lnTo>
                  <a:lnTo>
                    <a:pt x="4393" y="3180"/>
                  </a:lnTo>
                  <a:lnTo>
                    <a:pt x="4571" y="2212"/>
                  </a:lnTo>
                  <a:lnTo>
                    <a:pt x="2860" y="1893"/>
                  </a:lnTo>
                  <a:lnTo>
                    <a:pt x="3178" y="182"/>
                  </a:lnTo>
                  <a:lnTo>
                    <a:pt x="2212" y="1"/>
                  </a:ln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720000" y="418963"/>
            <a:ext cx="7704000" cy="5865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38" name="Google Shape;38;p6"/>
          <p:cNvGrpSpPr/>
          <p:nvPr/>
        </p:nvGrpSpPr>
        <p:grpSpPr>
          <a:xfrm>
            <a:off x="8532669" y="0"/>
            <a:ext cx="611344" cy="5143500"/>
            <a:chOff x="8532669" y="0"/>
            <a:chExt cx="611344" cy="5143500"/>
          </a:xfrm>
        </p:grpSpPr>
        <p:sp>
          <p:nvSpPr>
            <p:cNvPr id="39" name="Google Shape;39;p6"/>
            <p:cNvSpPr/>
            <p:nvPr/>
          </p:nvSpPr>
          <p:spPr>
            <a:xfrm>
              <a:off x="8851513" y="0"/>
              <a:ext cx="292500" cy="5143500"/>
            </a:xfrm>
            <a:prstGeom prst="rect">
              <a:avLst/>
            </a:prstGeom>
            <a:gradFill>
              <a:gsLst>
                <a:gs pos="0">
                  <a:schemeClr val="lt1"/>
                </a:gs>
                <a:gs pos="50000">
                  <a:schemeClr val="accent1"/>
                </a:gs>
                <a:gs pos="100000">
                  <a:schemeClr val="accen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6"/>
            <p:cNvGrpSpPr/>
            <p:nvPr/>
          </p:nvGrpSpPr>
          <p:grpSpPr>
            <a:xfrm>
              <a:off x="8532669" y="234698"/>
              <a:ext cx="537891" cy="533107"/>
              <a:chOff x="5754378" y="3518898"/>
              <a:chExt cx="537891" cy="533107"/>
            </a:xfrm>
          </p:grpSpPr>
          <p:sp>
            <p:nvSpPr>
              <p:cNvPr id="41" name="Google Shape;41;p6"/>
              <p:cNvSpPr/>
              <p:nvPr/>
            </p:nvSpPr>
            <p:spPr>
              <a:xfrm>
                <a:off x="5775296" y="3534987"/>
                <a:ext cx="516974" cy="517017"/>
              </a:xfrm>
              <a:custGeom>
                <a:avLst/>
                <a:gdLst/>
                <a:ahLst/>
                <a:cxnLst/>
                <a:rect l="l" t="t" r="r" b="b"/>
                <a:pathLst>
                  <a:path w="11826" h="11827" extrusionOk="0">
                    <a:moveTo>
                      <a:pt x="5913" y="0"/>
                    </a:moveTo>
                    <a:cubicBezTo>
                      <a:pt x="2648" y="0"/>
                      <a:pt x="1" y="2647"/>
                      <a:pt x="1" y="5913"/>
                    </a:cubicBezTo>
                    <a:cubicBezTo>
                      <a:pt x="1" y="9179"/>
                      <a:pt x="2648" y="11826"/>
                      <a:pt x="5913" y="11826"/>
                    </a:cubicBezTo>
                    <a:cubicBezTo>
                      <a:pt x="9178" y="11826"/>
                      <a:pt x="11826" y="9179"/>
                      <a:pt x="11826" y="5913"/>
                    </a:cubicBezTo>
                    <a:cubicBezTo>
                      <a:pt x="11826" y="2647"/>
                      <a:pt x="9178" y="0"/>
                      <a:pt x="59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6"/>
              <p:cNvSpPr/>
              <p:nvPr/>
            </p:nvSpPr>
            <p:spPr>
              <a:xfrm>
                <a:off x="5754378" y="3518898"/>
                <a:ext cx="516974" cy="517017"/>
              </a:xfrm>
              <a:custGeom>
                <a:avLst/>
                <a:gdLst/>
                <a:ahLst/>
                <a:cxnLst/>
                <a:rect l="l" t="t" r="r" b="b"/>
                <a:pathLst>
                  <a:path w="11826" h="11827" extrusionOk="0">
                    <a:moveTo>
                      <a:pt x="5913" y="0"/>
                    </a:moveTo>
                    <a:cubicBezTo>
                      <a:pt x="2648" y="0"/>
                      <a:pt x="1" y="2647"/>
                      <a:pt x="1" y="5913"/>
                    </a:cubicBezTo>
                    <a:cubicBezTo>
                      <a:pt x="1" y="9179"/>
                      <a:pt x="2648" y="11826"/>
                      <a:pt x="5913" y="11826"/>
                    </a:cubicBezTo>
                    <a:cubicBezTo>
                      <a:pt x="9178" y="11826"/>
                      <a:pt x="11826" y="9179"/>
                      <a:pt x="11826" y="5913"/>
                    </a:cubicBezTo>
                    <a:cubicBezTo>
                      <a:pt x="11826" y="2647"/>
                      <a:pt x="9178" y="0"/>
                      <a:pt x="59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6"/>
              <p:cNvSpPr/>
              <p:nvPr/>
            </p:nvSpPr>
            <p:spPr>
              <a:xfrm>
                <a:off x="5903795" y="3670370"/>
                <a:ext cx="237241" cy="202051"/>
              </a:xfrm>
              <a:custGeom>
                <a:avLst/>
                <a:gdLst/>
                <a:ahLst/>
                <a:cxnLst/>
                <a:rect l="l" t="t" r="r" b="b"/>
                <a:pathLst>
                  <a:path w="5427" h="4622" extrusionOk="0">
                    <a:moveTo>
                      <a:pt x="4414" y="1"/>
                    </a:moveTo>
                    <a:cubicBezTo>
                      <a:pt x="4375" y="1"/>
                      <a:pt x="4336" y="16"/>
                      <a:pt x="4305" y="46"/>
                    </a:cubicBezTo>
                    <a:lnTo>
                      <a:pt x="1903" y="2448"/>
                    </a:lnTo>
                    <a:cubicBezTo>
                      <a:pt x="1872" y="2479"/>
                      <a:pt x="1833" y="2494"/>
                      <a:pt x="1794" y="2494"/>
                    </a:cubicBezTo>
                    <a:cubicBezTo>
                      <a:pt x="1754" y="2494"/>
                      <a:pt x="1714" y="2478"/>
                      <a:pt x="1684" y="2448"/>
                    </a:cubicBezTo>
                    <a:lnTo>
                      <a:pt x="1129" y="1885"/>
                    </a:lnTo>
                    <a:cubicBezTo>
                      <a:pt x="1098" y="1854"/>
                      <a:pt x="1058" y="1838"/>
                      <a:pt x="1018" y="1838"/>
                    </a:cubicBezTo>
                    <a:cubicBezTo>
                      <a:pt x="980" y="1838"/>
                      <a:pt x="941" y="1853"/>
                      <a:pt x="911" y="1882"/>
                    </a:cubicBezTo>
                    <a:lnTo>
                      <a:pt x="63" y="2719"/>
                    </a:lnTo>
                    <a:cubicBezTo>
                      <a:pt x="4" y="2779"/>
                      <a:pt x="1" y="2876"/>
                      <a:pt x="61" y="2937"/>
                    </a:cubicBezTo>
                    <a:lnTo>
                      <a:pt x="1676" y="4577"/>
                    </a:lnTo>
                    <a:cubicBezTo>
                      <a:pt x="1707" y="4607"/>
                      <a:pt x="1746" y="4622"/>
                      <a:pt x="1786" y="4622"/>
                    </a:cubicBezTo>
                    <a:cubicBezTo>
                      <a:pt x="1826" y="4622"/>
                      <a:pt x="1865" y="4607"/>
                      <a:pt x="1896" y="4577"/>
                    </a:cubicBezTo>
                    <a:lnTo>
                      <a:pt x="5366" y="1107"/>
                    </a:lnTo>
                    <a:cubicBezTo>
                      <a:pt x="5427" y="1046"/>
                      <a:pt x="5427" y="949"/>
                      <a:pt x="5366" y="889"/>
                    </a:cubicBezTo>
                    <a:lnTo>
                      <a:pt x="4523" y="46"/>
                    </a:lnTo>
                    <a:cubicBezTo>
                      <a:pt x="4493" y="16"/>
                      <a:pt x="4453" y="1"/>
                      <a:pt x="44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4" name="Google Shape;44;p6"/>
            <p:cNvSpPr/>
            <p:nvPr/>
          </p:nvSpPr>
          <p:spPr>
            <a:xfrm>
              <a:off x="8900095" y="767804"/>
              <a:ext cx="195319" cy="195319"/>
            </a:xfrm>
            <a:custGeom>
              <a:avLst/>
              <a:gdLst/>
              <a:ahLst/>
              <a:cxnLst/>
              <a:rect l="l" t="t" r="r" b="b"/>
              <a:pathLst>
                <a:path w="4468" h="4468" extrusionOk="0">
                  <a:moveTo>
                    <a:pt x="1742" y="1"/>
                  </a:moveTo>
                  <a:lnTo>
                    <a:pt x="1742" y="1741"/>
                  </a:lnTo>
                  <a:lnTo>
                    <a:pt x="0" y="1741"/>
                  </a:lnTo>
                  <a:lnTo>
                    <a:pt x="0" y="2724"/>
                  </a:lnTo>
                  <a:lnTo>
                    <a:pt x="1742" y="2724"/>
                  </a:lnTo>
                  <a:lnTo>
                    <a:pt x="1742" y="4468"/>
                  </a:lnTo>
                  <a:lnTo>
                    <a:pt x="2725" y="4468"/>
                  </a:lnTo>
                  <a:lnTo>
                    <a:pt x="2725" y="2724"/>
                  </a:lnTo>
                  <a:lnTo>
                    <a:pt x="4467" y="2724"/>
                  </a:lnTo>
                  <a:lnTo>
                    <a:pt x="4467" y="1741"/>
                  </a:lnTo>
                  <a:lnTo>
                    <a:pt x="2725" y="1741"/>
                  </a:lnTo>
                  <a:lnTo>
                    <a:pt x="2725" y="1"/>
                  </a:ln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720000" y="418963"/>
            <a:ext cx="7704000" cy="5865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 name="Google Shape;47;p7"/>
          <p:cNvSpPr txBox="1">
            <a:spLocks noGrp="1"/>
          </p:cNvSpPr>
          <p:nvPr>
            <p:ph type="subTitle" idx="1"/>
          </p:nvPr>
        </p:nvSpPr>
        <p:spPr>
          <a:xfrm rot="-470">
            <a:off x="1744587" y="1601182"/>
            <a:ext cx="4385400" cy="20643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grpSp>
        <p:nvGrpSpPr>
          <p:cNvPr id="48" name="Google Shape;48;p7"/>
          <p:cNvGrpSpPr/>
          <p:nvPr/>
        </p:nvGrpSpPr>
        <p:grpSpPr>
          <a:xfrm>
            <a:off x="-1" y="4450648"/>
            <a:ext cx="9144000" cy="854513"/>
            <a:chOff x="-1" y="4450648"/>
            <a:chExt cx="9144000" cy="854513"/>
          </a:xfrm>
        </p:grpSpPr>
        <p:sp>
          <p:nvSpPr>
            <p:cNvPr id="49" name="Google Shape;49;p7"/>
            <p:cNvSpPr/>
            <p:nvPr/>
          </p:nvSpPr>
          <p:spPr>
            <a:xfrm>
              <a:off x="-1" y="4852851"/>
              <a:ext cx="9144000" cy="292500"/>
            </a:xfrm>
            <a:prstGeom prst="rect">
              <a:avLst/>
            </a:prstGeom>
            <a:gradFill>
              <a:gsLst>
                <a:gs pos="0">
                  <a:schemeClr val="lt2"/>
                </a:gs>
                <a:gs pos="50000">
                  <a:schemeClr val="accen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 name="Google Shape;50;p7"/>
            <p:cNvGrpSpPr/>
            <p:nvPr/>
          </p:nvGrpSpPr>
          <p:grpSpPr>
            <a:xfrm>
              <a:off x="941403" y="4450648"/>
              <a:ext cx="537891" cy="533107"/>
              <a:chOff x="5754378" y="3518898"/>
              <a:chExt cx="537891" cy="533107"/>
            </a:xfrm>
          </p:grpSpPr>
          <p:sp>
            <p:nvSpPr>
              <p:cNvPr id="51" name="Google Shape;51;p7"/>
              <p:cNvSpPr/>
              <p:nvPr/>
            </p:nvSpPr>
            <p:spPr>
              <a:xfrm>
                <a:off x="5775296" y="3534987"/>
                <a:ext cx="516974" cy="517017"/>
              </a:xfrm>
              <a:custGeom>
                <a:avLst/>
                <a:gdLst/>
                <a:ahLst/>
                <a:cxnLst/>
                <a:rect l="l" t="t" r="r" b="b"/>
                <a:pathLst>
                  <a:path w="11826" h="11827" extrusionOk="0">
                    <a:moveTo>
                      <a:pt x="5913" y="0"/>
                    </a:moveTo>
                    <a:cubicBezTo>
                      <a:pt x="2648" y="0"/>
                      <a:pt x="1" y="2647"/>
                      <a:pt x="1" y="5913"/>
                    </a:cubicBezTo>
                    <a:cubicBezTo>
                      <a:pt x="1" y="9179"/>
                      <a:pt x="2648" y="11826"/>
                      <a:pt x="5913" y="11826"/>
                    </a:cubicBezTo>
                    <a:cubicBezTo>
                      <a:pt x="9178" y="11826"/>
                      <a:pt x="11826" y="9179"/>
                      <a:pt x="11826" y="5913"/>
                    </a:cubicBezTo>
                    <a:cubicBezTo>
                      <a:pt x="11826" y="2647"/>
                      <a:pt x="9178" y="0"/>
                      <a:pt x="59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p:nvPr/>
            </p:nvSpPr>
            <p:spPr>
              <a:xfrm>
                <a:off x="5754378" y="3518898"/>
                <a:ext cx="516974" cy="517017"/>
              </a:xfrm>
              <a:custGeom>
                <a:avLst/>
                <a:gdLst/>
                <a:ahLst/>
                <a:cxnLst/>
                <a:rect l="l" t="t" r="r" b="b"/>
                <a:pathLst>
                  <a:path w="11826" h="11827" extrusionOk="0">
                    <a:moveTo>
                      <a:pt x="5913" y="0"/>
                    </a:moveTo>
                    <a:cubicBezTo>
                      <a:pt x="2648" y="0"/>
                      <a:pt x="1" y="2647"/>
                      <a:pt x="1" y="5913"/>
                    </a:cubicBezTo>
                    <a:cubicBezTo>
                      <a:pt x="1" y="9179"/>
                      <a:pt x="2648" y="11826"/>
                      <a:pt x="5913" y="11826"/>
                    </a:cubicBezTo>
                    <a:cubicBezTo>
                      <a:pt x="9178" y="11826"/>
                      <a:pt x="11826" y="9179"/>
                      <a:pt x="11826" y="5913"/>
                    </a:cubicBezTo>
                    <a:cubicBezTo>
                      <a:pt x="11826" y="2647"/>
                      <a:pt x="9178" y="0"/>
                      <a:pt x="59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p:nvPr/>
            </p:nvSpPr>
            <p:spPr>
              <a:xfrm>
                <a:off x="5903795" y="3670370"/>
                <a:ext cx="237241" cy="202051"/>
              </a:xfrm>
              <a:custGeom>
                <a:avLst/>
                <a:gdLst/>
                <a:ahLst/>
                <a:cxnLst/>
                <a:rect l="l" t="t" r="r" b="b"/>
                <a:pathLst>
                  <a:path w="5427" h="4622" extrusionOk="0">
                    <a:moveTo>
                      <a:pt x="4414" y="1"/>
                    </a:moveTo>
                    <a:cubicBezTo>
                      <a:pt x="4375" y="1"/>
                      <a:pt x="4336" y="16"/>
                      <a:pt x="4305" y="46"/>
                    </a:cubicBezTo>
                    <a:lnTo>
                      <a:pt x="1903" y="2448"/>
                    </a:lnTo>
                    <a:cubicBezTo>
                      <a:pt x="1872" y="2479"/>
                      <a:pt x="1833" y="2494"/>
                      <a:pt x="1794" y="2494"/>
                    </a:cubicBezTo>
                    <a:cubicBezTo>
                      <a:pt x="1754" y="2494"/>
                      <a:pt x="1714" y="2478"/>
                      <a:pt x="1684" y="2448"/>
                    </a:cubicBezTo>
                    <a:lnTo>
                      <a:pt x="1129" y="1885"/>
                    </a:lnTo>
                    <a:cubicBezTo>
                      <a:pt x="1098" y="1854"/>
                      <a:pt x="1058" y="1838"/>
                      <a:pt x="1018" y="1838"/>
                    </a:cubicBezTo>
                    <a:cubicBezTo>
                      <a:pt x="980" y="1838"/>
                      <a:pt x="941" y="1853"/>
                      <a:pt x="911" y="1882"/>
                    </a:cubicBezTo>
                    <a:lnTo>
                      <a:pt x="63" y="2719"/>
                    </a:lnTo>
                    <a:cubicBezTo>
                      <a:pt x="4" y="2779"/>
                      <a:pt x="1" y="2876"/>
                      <a:pt x="61" y="2937"/>
                    </a:cubicBezTo>
                    <a:lnTo>
                      <a:pt x="1676" y="4577"/>
                    </a:lnTo>
                    <a:cubicBezTo>
                      <a:pt x="1707" y="4607"/>
                      <a:pt x="1746" y="4622"/>
                      <a:pt x="1786" y="4622"/>
                    </a:cubicBezTo>
                    <a:cubicBezTo>
                      <a:pt x="1826" y="4622"/>
                      <a:pt x="1865" y="4607"/>
                      <a:pt x="1896" y="4577"/>
                    </a:cubicBezTo>
                    <a:lnTo>
                      <a:pt x="5366" y="1107"/>
                    </a:lnTo>
                    <a:cubicBezTo>
                      <a:pt x="5427" y="1046"/>
                      <a:pt x="5427" y="949"/>
                      <a:pt x="5366" y="889"/>
                    </a:cubicBezTo>
                    <a:lnTo>
                      <a:pt x="4523" y="46"/>
                    </a:lnTo>
                    <a:cubicBezTo>
                      <a:pt x="4493" y="16"/>
                      <a:pt x="4453" y="1"/>
                      <a:pt x="44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7"/>
            <p:cNvGrpSpPr/>
            <p:nvPr/>
          </p:nvGrpSpPr>
          <p:grpSpPr>
            <a:xfrm>
              <a:off x="1253601" y="4846436"/>
              <a:ext cx="426877" cy="228498"/>
              <a:chOff x="1812651" y="3300236"/>
              <a:chExt cx="426877" cy="228498"/>
            </a:xfrm>
          </p:grpSpPr>
          <p:sp>
            <p:nvSpPr>
              <p:cNvPr id="55" name="Google Shape;55;p7"/>
              <p:cNvSpPr/>
              <p:nvPr/>
            </p:nvSpPr>
            <p:spPr>
              <a:xfrm>
                <a:off x="1812651" y="3300236"/>
                <a:ext cx="426877" cy="228498"/>
              </a:xfrm>
              <a:custGeom>
                <a:avLst/>
                <a:gdLst/>
                <a:ahLst/>
                <a:cxnLst/>
                <a:rect l="l" t="t" r="r" b="b"/>
                <a:pathLst>
                  <a:path w="9765" h="5227" extrusionOk="0">
                    <a:moveTo>
                      <a:pt x="0" y="0"/>
                    </a:moveTo>
                    <a:lnTo>
                      <a:pt x="0" y="5227"/>
                    </a:lnTo>
                    <a:lnTo>
                      <a:pt x="9765" y="5227"/>
                    </a:lnTo>
                    <a:lnTo>
                      <a:pt x="9765" y="0"/>
                    </a:ln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7"/>
              <p:cNvSpPr/>
              <p:nvPr/>
            </p:nvSpPr>
            <p:spPr>
              <a:xfrm>
                <a:off x="1843426" y="3356934"/>
                <a:ext cx="359206" cy="9180"/>
              </a:xfrm>
              <a:custGeom>
                <a:avLst/>
                <a:gdLst/>
                <a:ahLst/>
                <a:cxnLst/>
                <a:rect l="l" t="t" r="r" b="b"/>
                <a:pathLst>
                  <a:path w="8217" h="210" extrusionOk="0">
                    <a:moveTo>
                      <a:pt x="0" y="0"/>
                    </a:moveTo>
                    <a:lnTo>
                      <a:pt x="0" y="209"/>
                    </a:lnTo>
                    <a:lnTo>
                      <a:pt x="8217" y="209"/>
                    </a:lnTo>
                    <a:lnTo>
                      <a:pt x="8217" y="0"/>
                    </a:ln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p:nvPr/>
            </p:nvSpPr>
            <p:spPr>
              <a:xfrm>
                <a:off x="1843426" y="3403884"/>
                <a:ext cx="359206" cy="9224"/>
              </a:xfrm>
              <a:custGeom>
                <a:avLst/>
                <a:gdLst/>
                <a:ahLst/>
                <a:cxnLst/>
                <a:rect l="l" t="t" r="r" b="b"/>
                <a:pathLst>
                  <a:path w="8217" h="211" extrusionOk="0">
                    <a:moveTo>
                      <a:pt x="0" y="1"/>
                    </a:moveTo>
                    <a:lnTo>
                      <a:pt x="0" y="210"/>
                    </a:lnTo>
                    <a:lnTo>
                      <a:pt x="8217" y="210"/>
                    </a:lnTo>
                    <a:lnTo>
                      <a:pt x="8217" y="1"/>
                    </a:ln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7"/>
              <p:cNvSpPr/>
              <p:nvPr/>
            </p:nvSpPr>
            <p:spPr>
              <a:xfrm>
                <a:off x="1843426" y="3451009"/>
                <a:ext cx="201395" cy="9136"/>
              </a:xfrm>
              <a:custGeom>
                <a:avLst/>
                <a:gdLst/>
                <a:ahLst/>
                <a:cxnLst/>
                <a:rect l="l" t="t" r="r" b="b"/>
                <a:pathLst>
                  <a:path w="4607" h="209" extrusionOk="0">
                    <a:moveTo>
                      <a:pt x="0" y="0"/>
                    </a:moveTo>
                    <a:lnTo>
                      <a:pt x="0" y="208"/>
                    </a:lnTo>
                    <a:lnTo>
                      <a:pt x="4606" y="208"/>
                    </a:lnTo>
                    <a:lnTo>
                      <a:pt x="4606" y="0"/>
                    </a:ln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7"/>
            <p:cNvSpPr/>
            <p:nvPr/>
          </p:nvSpPr>
          <p:spPr>
            <a:xfrm>
              <a:off x="530754" y="4972708"/>
              <a:ext cx="364933" cy="332453"/>
            </a:xfrm>
            <a:custGeom>
              <a:avLst/>
              <a:gdLst/>
              <a:ahLst/>
              <a:cxnLst/>
              <a:rect l="l" t="t" r="r" b="b"/>
              <a:pathLst>
                <a:path w="8348" h="7605" extrusionOk="0">
                  <a:moveTo>
                    <a:pt x="4173" y="1"/>
                  </a:moveTo>
                  <a:cubicBezTo>
                    <a:pt x="3200" y="1"/>
                    <a:pt x="2228" y="372"/>
                    <a:pt x="1485" y="1114"/>
                  </a:cubicBezTo>
                  <a:cubicBezTo>
                    <a:pt x="0" y="2599"/>
                    <a:pt x="0" y="5006"/>
                    <a:pt x="1485" y="6491"/>
                  </a:cubicBezTo>
                  <a:cubicBezTo>
                    <a:pt x="2228" y="7233"/>
                    <a:pt x="3200" y="7604"/>
                    <a:pt x="4173" y="7604"/>
                  </a:cubicBezTo>
                  <a:cubicBezTo>
                    <a:pt x="5146" y="7604"/>
                    <a:pt x="6119" y="7233"/>
                    <a:pt x="6862" y="6491"/>
                  </a:cubicBezTo>
                  <a:cubicBezTo>
                    <a:pt x="8348" y="5006"/>
                    <a:pt x="8348" y="2599"/>
                    <a:pt x="6862" y="1114"/>
                  </a:cubicBezTo>
                  <a:cubicBezTo>
                    <a:pt x="6119" y="372"/>
                    <a:pt x="5146" y="1"/>
                    <a:pt x="4173" y="1"/>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0"/>
        <p:cNvGrpSpPr/>
        <p:nvPr/>
      </p:nvGrpSpPr>
      <p:grpSpPr>
        <a:xfrm>
          <a:off x="0" y="0"/>
          <a:ext cx="0" cy="0"/>
          <a:chOff x="0" y="0"/>
          <a:chExt cx="0" cy="0"/>
        </a:xfrm>
      </p:grpSpPr>
      <p:sp>
        <p:nvSpPr>
          <p:cNvPr id="61" name="Google Shape;61;p8"/>
          <p:cNvSpPr txBox="1">
            <a:spLocks noGrp="1"/>
          </p:cNvSpPr>
          <p:nvPr>
            <p:ph type="title"/>
          </p:nvPr>
        </p:nvSpPr>
        <p:spPr>
          <a:xfrm>
            <a:off x="1054050" y="1271025"/>
            <a:ext cx="7036200" cy="26013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80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grpSp>
        <p:nvGrpSpPr>
          <p:cNvPr id="62" name="Google Shape;62;p8"/>
          <p:cNvGrpSpPr/>
          <p:nvPr/>
        </p:nvGrpSpPr>
        <p:grpSpPr>
          <a:xfrm>
            <a:off x="-1" y="4412098"/>
            <a:ext cx="9144000" cy="848146"/>
            <a:chOff x="-1" y="4412098"/>
            <a:chExt cx="9144000" cy="848146"/>
          </a:xfrm>
        </p:grpSpPr>
        <p:sp>
          <p:nvSpPr>
            <p:cNvPr id="63" name="Google Shape;63;p8"/>
            <p:cNvSpPr/>
            <p:nvPr/>
          </p:nvSpPr>
          <p:spPr>
            <a:xfrm>
              <a:off x="-1" y="4853708"/>
              <a:ext cx="9144000" cy="292500"/>
            </a:xfrm>
            <a:prstGeom prst="rect">
              <a:avLst/>
            </a:prstGeom>
            <a:gradFill>
              <a:gsLst>
                <a:gs pos="0">
                  <a:schemeClr val="accent1"/>
                </a:gs>
                <a:gs pos="50000">
                  <a:schemeClr val="accent2"/>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8"/>
            <p:cNvSpPr/>
            <p:nvPr/>
          </p:nvSpPr>
          <p:spPr>
            <a:xfrm>
              <a:off x="8341976" y="4817454"/>
              <a:ext cx="442920" cy="442789"/>
            </a:xfrm>
            <a:custGeom>
              <a:avLst/>
              <a:gdLst/>
              <a:ahLst/>
              <a:cxnLst/>
              <a:rect l="l" t="t" r="r" b="b"/>
              <a:pathLst>
                <a:path w="10132" h="10129" extrusionOk="0">
                  <a:moveTo>
                    <a:pt x="5066" y="2878"/>
                  </a:moveTo>
                  <a:cubicBezTo>
                    <a:pt x="6295" y="2878"/>
                    <a:pt x="7292" y="3875"/>
                    <a:pt x="7292" y="5104"/>
                  </a:cubicBezTo>
                  <a:cubicBezTo>
                    <a:pt x="7292" y="6334"/>
                    <a:pt x="6295" y="7330"/>
                    <a:pt x="5066" y="7330"/>
                  </a:cubicBezTo>
                  <a:cubicBezTo>
                    <a:pt x="3839" y="7330"/>
                    <a:pt x="2842" y="6333"/>
                    <a:pt x="2842" y="5104"/>
                  </a:cubicBezTo>
                  <a:cubicBezTo>
                    <a:pt x="2842" y="3875"/>
                    <a:pt x="3839" y="2878"/>
                    <a:pt x="5066" y="2878"/>
                  </a:cubicBezTo>
                  <a:close/>
                  <a:moveTo>
                    <a:pt x="4208" y="0"/>
                  </a:moveTo>
                  <a:cubicBezTo>
                    <a:pt x="4078" y="0"/>
                    <a:pt x="3972" y="105"/>
                    <a:pt x="3972" y="237"/>
                  </a:cubicBezTo>
                  <a:lnTo>
                    <a:pt x="3972" y="1130"/>
                  </a:lnTo>
                  <a:cubicBezTo>
                    <a:pt x="3647" y="1219"/>
                    <a:pt x="3338" y="1347"/>
                    <a:pt x="3051" y="1509"/>
                  </a:cubicBezTo>
                  <a:lnTo>
                    <a:pt x="2422" y="880"/>
                  </a:lnTo>
                  <a:cubicBezTo>
                    <a:pt x="2376" y="834"/>
                    <a:pt x="2316" y="811"/>
                    <a:pt x="2256" y="811"/>
                  </a:cubicBezTo>
                  <a:cubicBezTo>
                    <a:pt x="2196" y="811"/>
                    <a:pt x="2136" y="834"/>
                    <a:pt x="2090" y="880"/>
                  </a:cubicBezTo>
                  <a:lnTo>
                    <a:pt x="879" y="2091"/>
                  </a:lnTo>
                  <a:cubicBezTo>
                    <a:pt x="787" y="2182"/>
                    <a:pt x="787" y="2331"/>
                    <a:pt x="879" y="2423"/>
                  </a:cubicBezTo>
                  <a:lnTo>
                    <a:pt x="1496" y="3039"/>
                  </a:lnTo>
                  <a:cubicBezTo>
                    <a:pt x="1327" y="3329"/>
                    <a:pt x="1193" y="3642"/>
                    <a:pt x="1098" y="3973"/>
                  </a:cubicBezTo>
                  <a:lnTo>
                    <a:pt x="236" y="3973"/>
                  </a:lnTo>
                  <a:cubicBezTo>
                    <a:pt x="107" y="3973"/>
                    <a:pt x="1" y="4077"/>
                    <a:pt x="1" y="4207"/>
                  </a:cubicBezTo>
                  <a:lnTo>
                    <a:pt x="1" y="5921"/>
                  </a:lnTo>
                  <a:cubicBezTo>
                    <a:pt x="1" y="6050"/>
                    <a:pt x="104" y="6156"/>
                    <a:pt x="236" y="6156"/>
                  </a:cubicBezTo>
                  <a:lnTo>
                    <a:pt x="1073" y="6156"/>
                  </a:lnTo>
                  <a:cubicBezTo>
                    <a:pt x="1163" y="6497"/>
                    <a:pt x="1295" y="6821"/>
                    <a:pt x="1465" y="7121"/>
                  </a:cubicBezTo>
                  <a:lnTo>
                    <a:pt x="879" y="7706"/>
                  </a:lnTo>
                  <a:cubicBezTo>
                    <a:pt x="787" y="7798"/>
                    <a:pt x="787" y="7946"/>
                    <a:pt x="879" y="8038"/>
                  </a:cubicBezTo>
                  <a:lnTo>
                    <a:pt x="2090" y="9249"/>
                  </a:lnTo>
                  <a:cubicBezTo>
                    <a:pt x="2136" y="9295"/>
                    <a:pt x="2196" y="9318"/>
                    <a:pt x="2256" y="9318"/>
                  </a:cubicBezTo>
                  <a:cubicBezTo>
                    <a:pt x="2316" y="9318"/>
                    <a:pt x="2376" y="9295"/>
                    <a:pt x="2422" y="9249"/>
                  </a:cubicBezTo>
                  <a:lnTo>
                    <a:pt x="2996" y="8675"/>
                  </a:lnTo>
                  <a:cubicBezTo>
                    <a:pt x="3300" y="8851"/>
                    <a:pt x="3628" y="8990"/>
                    <a:pt x="3975" y="9085"/>
                  </a:cubicBezTo>
                  <a:lnTo>
                    <a:pt x="3975" y="9707"/>
                  </a:lnTo>
                  <a:cubicBezTo>
                    <a:pt x="3975" y="9939"/>
                    <a:pt x="4161" y="10128"/>
                    <a:pt x="4395" y="10128"/>
                  </a:cubicBezTo>
                  <a:lnTo>
                    <a:pt x="5737" y="10128"/>
                  </a:lnTo>
                  <a:cubicBezTo>
                    <a:pt x="5969" y="10128"/>
                    <a:pt x="6157" y="9940"/>
                    <a:pt x="6157" y="9707"/>
                  </a:cubicBezTo>
                  <a:lnTo>
                    <a:pt x="6157" y="9085"/>
                  </a:lnTo>
                  <a:cubicBezTo>
                    <a:pt x="6503" y="8990"/>
                    <a:pt x="6831" y="8851"/>
                    <a:pt x="7135" y="8675"/>
                  </a:cubicBezTo>
                  <a:lnTo>
                    <a:pt x="7578" y="9119"/>
                  </a:lnTo>
                  <a:cubicBezTo>
                    <a:pt x="7661" y="9201"/>
                    <a:pt x="7768" y="9242"/>
                    <a:pt x="7875" y="9242"/>
                  </a:cubicBezTo>
                  <a:cubicBezTo>
                    <a:pt x="7983" y="9242"/>
                    <a:pt x="8090" y="9201"/>
                    <a:pt x="8172" y="9119"/>
                  </a:cubicBezTo>
                  <a:lnTo>
                    <a:pt x="9122" y="8170"/>
                  </a:lnTo>
                  <a:cubicBezTo>
                    <a:pt x="9286" y="8004"/>
                    <a:pt x="9286" y="7740"/>
                    <a:pt x="9122" y="7576"/>
                  </a:cubicBezTo>
                  <a:lnTo>
                    <a:pt x="8667" y="7121"/>
                  </a:lnTo>
                  <a:cubicBezTo>
                    <a:pt x="8835" y="6821"/>
                    <a:pt x="8968" y="6497"/>
                    <a:pt x="9058" y="6156"/>
                  </a:cubicBezTo>
                  <a:lnTo>
                    <a:pt x="9710" y="6156"/>
                  </a:lnTo>
                  <a:cubicBezTo>
                    <a:pt x="9942" y="6156"/>
                    <a:pt x="10132" y="5968"/>
                    <a:pt x="10132" y="5735"/>
                  </a:cubicBezTo>
                  <a:lnTo>
                    <a:pt x="10132" y="4390"/>
                  </a:lnTo>
                  <a:cubicBezTo>
                    <a:pt x="10128" y="4158"/>
                    <a:pt x="9939" y="3971"/>
                    <a:pt x="9708" y="3971"/>
                  </a:cubicBezTo>
                  <a:lnTo>
                    <a:pt x="9030" y="3971"/>
                  </a:lnTo>
                  <a:cubicBezTo>
                    <a:pt x="8935" y="3640"/>
                    <a:pt x="8802" y="3328"/>
                    <a:pt x="8631" y="3038"/>
                  </a:cubicBezTo>
                  <a:lnTo>
                    <a:pt x="9118" y="2552"/>
                  </a:lnTo>
                  <a:cubicBezTo>
                    <a:pt x="9283" y="2387"/>
                    <a:pt x="9283" y="2122"/>
                    <a:pt x="9118" y="1958"/>
                  </a:cubicBezTo>
                  <a:lnTo>
                    <a:pt x="8169" y="1009"/>
                  </a:lnTo>
                  <a:cubicBezTo>
                    <a:pt x="8087" y="927"/>
                    <a:pt x="7979" y="886"/>
                    <a:pt x="7872" y="886"/>
                  </a:cubicBezTo>
                  <a:cubicBezTo>
                    <a:pt x="7764" y="886"/>
                    <a:pt x="7657" y="927"/>
                    <a:pt x="7575" y="1009"/>
                  </a:cubicBezTo>
                  <a:lnTo>
                    <a:pt x="7076" y="1506"/>
                  </a:lnTo>
                  <a:cubicBezTo>
                    <a:pt x="6789" y="1347"/>
                    <a:pt x="6480" y="1219"/>
                    <a:pt x="6155" y="1129"/>
                  </a:cubicBezTo>
                  <a:lnTo>
                    <a:pt x="6155" y="237"/>
                  </a:lnTo>
                  <a:cubicBezTo>
                    <a:pt x="6155" y="106"/>
                    <a:pt x="6051" y="0"/>
                    <a:pt x="5920" y="0"/>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 name="Google Shape;65;p8"/>
            <p:cNvGrpSpPr/>
            <p:nvPr/>
          </p:nvGrpSpPr>
          <p:grpSpPr>
            <a:xfrm>
              <a:off x="8430778" y="4412098"/>
              <a:ext cx="537891" cy="533107"/>
              <a:chOff x="5754378" y="3518898"/>
              <a:chExt cx="537891" cy="533107"/>
            </a:xfrm>
          </p:grpSpPr>
          <p:sp>
            <p:nvSpPr>
              <p:cNvPr id="66" name="Google Shape;66;p8"/>
              <p:cNvSpPr/>
              <p:nvPr/>
            </p:nvSpPr>
            <p:spPr>
              <a:xfrm>
                <a:off x="5775296" y="3534987"/>
                <a:ext cx="516974" cy="517017"/>
              </a:xfrm>
              <a:custGeom>
                <a:avLst/>
                <a:gdLst/>
                <a:ahLst/>
                <a:cxnLst/>
                <a:rect l="l" t="t" r="r" b="b"/>
                <a:pathLst>
                  <a:path w="11826" h="11827" extrusionOk="0">
                    <a:moveTo>
                      <a:pt x="5913" y="0"/>
                    </a:moveTo>
                    <a:cubicBezTo>
                      <a:pt x="2648" y="0"/>
                      <a:pt x="1" y="2647"/>
                      <a:pt x="1" y="5913"/>
                    </a:cubicBezTo>
                    <a:cubicBezTo>
                      <a:pt x="1" y="9179"/>
                      <a:pt x="2648" y="11826"/>
                      <a:pt x="5913" y="11826"/>
                    </a:cubicBezTo>
                    <a:cubicBezTo>
                      <a:pt x="9178" y="11826"/>
                      <a:pt x="11826" y="9179"/>
                      <a:pt x="11826" y="5913"/>
                    </a:cubicBezTo>
                    <a:cubicBezTo>
                      <a:pt x="11826" y="2647"/>
                      <a:pt x="9178" y="0"/>
                      <a:pt x="59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8"/>
              <p:cNvSpPr/>
              <p:nvPr/>
            </p:nvSpPr>
            <p:spPr>
              <a:xfrm>
                <a:off x="5754378" y="3518898"/>
                <a:ext cx="516974" cy="517017"/>
              </a:xfrm>
              <a:custGeom>
                <a:avLst/>
                <a:gdLst/>
                <a:ahLst/>
                <a:cxnLst/>
                <a:rect l="l" t="t" r="r" b="b"/>
                <a:pathLst>
                  <a:path w="11826" h="11827" extrusionOk="0">
                    <a:moveTo>
                      <a:pt x="5913" y="0"/>
                    </a:moveTo>
                    <a:cubicBezTo>
                      <a:pt x="2648" y="0"/>
                      <a:pt x="1" y="2647"/>
                      <a:pt x="1" y="5913"/>
                    </a:cubicBezTo>
                    <a:cubicBezTo>
                      <a:pt x="1" y="9179"/>
                      <a:pt x="2648" y="11826"/>
                      <a:pt x="5913" y="11826"/>
                    </a:cubicBezTo>
                    <a:cubicBezTo>
                      <a:pt x="9178" y="11826"/>
                      <a:pt x="11826" y="9179"/>
                      <a:pt x="11826" y="5913"/>
                    </a:cubicBezTo>
                    <a:cubicBezTo>
                      <a:pt x="11826" y="2647"/>
                      <a:pt x="9178" y="0"/>
                      <a:pt x="59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a:off x="5903795" y="3670370"/>
                <a:ext cx="237241" cy="202051"/>
              </a:xfrm>
              <a:custGeom>
                <a:avLst/>
                <a:gdLst/>
                <a:ahLst/>
                <a:cxnLst/>
                <a:rect l="l" t="t" r="r" b="b"/>
                <a:pathLst>
                  <a:path w="5427" h="4622" extrusionOk="0">
                    <a:moveTo>
                      <a:pt x="4414" y="1"/>
                    </a:moveTo>
                    <a:cubicBezTo>
                      <a:pt x="4375" y="1"/>
                      <a:pt x="4336" y="16"/>
                      <a:pt x="4305" y="46"/>
                    </a:cubicBezTo>
                    <a:lnTo>
                      <a:pt x="1903" y="2448"/>
                    </a:lnTo>
                    <a:cubicBezTo>
                      <a:pt x="1872" y="2479"/>
                      <a:pt x="1833" y="2494"/>
                      <a:pt x="1794" y="2494"/>
                    </a:cubicBezTo>
                    <a:cubicBezTo>
                      <a:pt x="1754" y="2494"/>
                      <a:pt x="1714" y="2478"/>
                      <a:pt x="1684" y="2448"/>
                    </a:cubicBezTo>
                    <a:lnTo>
                      <a:pt x="1129" y="1885"/>
                    </a:lnTo>
                    <a:cubicBezTo>
                      <a:pt x="1098" y="1854"/>
                      <a:pt x="1058" y="1838"/>
                      <a:pt x="1018" y="1838"/>
                    </a:cubicBezTo>
                    <a:cubicBezTo>
                      <a:pt x="980" y="1838"/>
                      <a:pt x="941" y="1853"/>
                      <a:pt x="911" y="1882"/>
                    </a:cubicBezTo>
                    <a:lnTo>
                      <a:pt x="63" y="2719"/>
                    </a:lnTo>
                    <a:cubicBezTo>
                      <a:pt x="4" y="2779"/>
                      <a:pt x="1" y="2876"/>
                      <a:pt x="61" y="2937"/>
                    </a:cubicBezTo>
                    <a:lnTo>
                      <a:pt x="1676" y="4577"/>
                    </a:lnTo>
                    <a:cubicBezTo>
                      <a:pt x="1707" y="4607"/>
                      <a:pt x="1746" y="4622"/>
                      <a:pt x="1786" y="4622"/>
                    </a:cubicBezTo>
                    <a:cubicBezTo>
                      <a:pt x="1826" y="4622"/>
                      <a:pt x="1865" y="4607"/>
                      <a:pt x="1896" y="4577"/>
                    </a:cubicBezTo>
                    <a:lnTo>
                      <a:pt x="5366" y="1107"/>
                    </a:lnTo>
                    <a:cubicBezTo>
                      <a:pt x="5427" y="1046"/>
                      <a:pt x="5427" y="949"/>
                      <a:pt x="5366" y="889"/>
                    </a:cubicBezTo>
                    <a:lnTo>
                      <a:pt x="4523" y="46"/>
                    </a:lnTo>
                    <a:cubicBezTo>
                      <a:pt x="4493" y="16"/>
                      <a:pt x="4453" y="1"/>
                      <a:pt x="44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9" name="Google Shape;69;p8"/>
          <p:cNvGrpSpPr/>
          <p:nvPr/>
        </p:nvGrpSpPr>
        <p:grpSpPr>
          <a:xfrm>
            <a:off x="-1" y="-2858"/>
            <a:ext cx="9144000" cy="694144"/>
            <a:chOff x="-1" y="-2858"/>
            <a:chExt cx="9144000" cy="694144"/>
          </a:xfrm>
        </p:grpSpPr>
        <p:sp>
          <p:nvSpPr>
            <p:cNvPr id="70" name="Google Shape;70;p8"/>
            <p:cNvSpPr/>
            <p:nvPr/>
          </p:nvSpPr>
          <p:spPr>
            <a:xfrm>
              <a:off x="-1" y="-2858"/>
              <a:ext cx="9144000" cy="292500"/>
            </a:xfrm>
            <a:prstGeom prst="rect">
              <a:avLst/>
            </a:prstGeom>
            <a:gradFill>
              <a:gsLst>
                <a:gs pos="0">
                  <a:schemeClr val="accent2"/>
                </a:gs>
                <a:gs pos="50000">
                  <a:schemeClr val="lt2"/>
                </a:gs>
                <a:gs pos="100000">
                  <a:schemeClr val="accen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a:off x="929734" y="52888"/>
              <a:ext cx="195319" cy="195362"/>
            </a:xfrm>
            <a:custGeom>
              <a:avLst/>
              <a:gdLst/>
              <a:ahLst/>
              <a:cxnLst/>
              <a:rect l="l" t="t" r="r" b="b"/>
              <a:pathLst>
                <a:path w="4468" h="4469" extrusionOk="0">
                  <a:moveTo>
                    <a:pt x="1741" y="1"/>
                  </a:moveTo>
                  <a:lnTo>
                    <a:pt x="1741" y="1742"/>
                  </a:lnTo>
                  <a:lnTo>
                    <a:pt x="1" y="1742"/>
                  </a:lnTo>
                  <a:lnTo>
                    <a:pt x="1" y="2724"/>
                  </a:lnTo>
                  <a:lnTo>
                    <a:pt x="1741" y="2724"/>
                  </a:lnTo>
                  <a:lnTo>
                    <a:pt x="1741" y="4468"/>
                  </a:lnTo>
                  <a:lnTo>
                    <a:pt x="2724" y="4468"/>
                  </a:lnTo>
                  <a:lnTo>
                    <a:pt x="2724" y="2724"/>
                  </a:lnTo>
                  <a:lnTo>
                    <a:pt x="4468" y="2724"/>
                  </a:lnTo>
                  <a:lnTo>
                    <a:pt x="4468" y="1742"/>
                  </a:lnTo>
                  <a:lnTo>
                    <a:pt x="2724" y="1742"/>
                  </a:lnTo>
                  <a:lnTo>
                    <a:pt x="2724" y="1"/>
                  </a:ln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 name="Google Shape;72;p8"/>
            <p:cNvGrpSpPr/>
            <p:nvPr/>
          </p:nvGrpSpPr>
          <p:grpSpPr>
            <a:xfrm>
              <a:off x="448445" y="146554"/>
              <a:ext cx="529563" cy="544732"/>
              <a:chOff x="3236532" y="2252479"/>
              <a:chExt cx="529563" cy="544732"/>
            </a:xfrm>
          </p:grpSpPr>
          <p:sp>
            <p:nvSpPr>
              <p:cNvPr id="73" name="Google Shape;73;p8"/>
              <p:cNvSpPr/>
              <p:nvPr/>
            </p:nvSpPr>
            <p:spPr>
              <a:xfrm>
                <a:off x="3256991" y="2288150"/>
                <a:ext cx="509105" cy="509061"/>
              </a:xfrm>
              <a:custGeom>
                <a:avLst/>
                <a:gdLst/>
                <a:ahLst/>
                <a:cxnLst/>
                <a:rect l="l" t="t" r="r" b="b"/>
                <a:pathLst>
                  <a:path w="11646" h="11645" extrusionOk="0">
                    <a:moveTo>
                      <a:pt x="5822" y="0"/>
                    </a:moveTo>
                    <a:cubicBezTo>
                      <a:pt x="4278" y="0"/>
                      <a:pt x="2797" y="613"/>
                      <a:pt x="1706" y="1706"/>
                    </a:cubicBezTo>
                    <a:cubicBezTo>
                      <a:pt x="614" y="2797"/>
                      <a:pt x="0" y="4278"/>
                      <a:pt x="0" y="5822"/>
                    </a:cubicBezTo>
                    <a:cubicBezTo>
                      <a:pt x="0" y="7366"/>
                      <a:pt x="614" y="8847"/>
                      <a:pt x="1706" y="9939"/>
                    </a:cubicBezTo>
                    <a:cubicBezTo>
                      <a:pt x="2797" y="11032"/>
                      <a:pt x="4278" y="11644"/>
                      <a:pt x="5822" y="11644"/>
                    </a:cubicBezTo>
                    <a:cubicBezTo>
                      <a:pt x="7366" y="11644"/>
                      <a:pt x="8848" y="11032"/>
                      <a:pt x="9940" y="9939"/>
                    </a:cubicBezTo>
                    <a:cubicBezTo>
                      <a:pt x="11032" y="8847"/>
                      <a:pt x="11645" y="7366"/>
                      <a:pt x="11645" y="5822"/>
                    </a:cubicBezTo>
                    <a:cubicBezTo>
                      <a:pt x="11645" y="4278"/>
                      <a:pt x="11032" y="2797"/>
                      <a:pt x="9940" y="1706"/>
                    </a:cubicBezTo>
                    <a:cubicBezTo>
                      <a:pt x="8848" y="613"/>
                      <a:pt x="7366" y="0"/>
                      <a:pt x="58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a:off x="3236532" y="2252479"/>
                <a:ext cx="509105" cy="509105"/>
              </a:xfrm>
              <a:custGeom>
                <a:avLst/>
                <a:gdLst/>
                <a:ahLst/>
                <a:cxnLst/>
                <a:rect l="l" t="t" r="r" b="b"/>
                <a:pathLst>
                  <a:path w="11646" h="11646" extrusionOk="0">
                    <a:moveTo>
                      <a:pt x="5822" y="0"/>
                    </a:moveTo>
                    <a:cubicBezTo>
                      <a:pt x="2606" y="0"/>
                      <a:pt x="0" y="2607"/>
                      <a:pt x="0" y="5822"/>
                    </a:cubicBezTo>
                    <a:cubicBezTo>
                      <a:pt x="0" y="9039"/>
                      <a:pt x="2606" y="11646"/>
                      <a:pt x="5822" y="11646"/>
                    </a:cubicBezTo>
                    <a:cubicBezTo>
                      <a:pt x="9038" y="11646"/>
                      <a:pt x="11645" y="9039"/>
                      <a:pt x="11645" y="5822"/>
                    </a:cubicBezTo>
                    <a:cubicBezTo>
                      <a:pt x="11645" y="2607"/>
                      <a:pt x="9038" y="0"/>
                      <a:pt x="58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617710">
                <a:off x="3358275" y="2374218"/>
                <a:ext cx="265605" cy="265605"/>
              </a:xfrm>
              <a:custGeom>
                <a:avLst/>
                <a:gdLst/>
                <a:ahLst/>
                <a:cxnLst/>
                <a:rect l="l" t="t" r="r" b="b"/>
                <a:pathLst>
                  <a:path w="6076" h="6076" extrusionOk="0">
                    <a:moveTo>
                      <a:pt x="3036" y="2208"/>
                    </a:moveTo>
                    <a:cubicBezTo>
                      <a:pt x="3097" y="2208"/>
                      <a:pt x="3158" y="2215"/>
                      <a:pt x="3219" y="2229"/>
                    </a:cubicBezTo>
                    <a:cubicBezTo>
                      <a:pt x="3434" y="2277"/>
                      <a:pt x="3618" y="2409"/>
                      <a:pt x="3736" y="2595"/>
                    </a:cubicBezTo>
                    <a:cubicBezTo>
                      <a:pt x="3855" y="2784"/>
                      <a:pt x="3893" y="3006"/>
                      <a:pt x="3844" y="3222"/>
                    </a:cubicBezTo>
                    <a:cubicBezTo>
                      <a:pt x="3757" y="3607"/>
                      <a:pt x="3413" y="3867"/>
                      <a:pt x="3034" y="3867"/>
                    </a:cubicBezTo>
                    <a:cubicBezTo>
                      <a:pt x="2974" y="3867"/>
                      <a:pt x="2913" y="3860"/>
                      <a:pt x="2853" y="3847"/>
                    </a:cubicBezTo>
                    <a:cubicBezTo>
                      <a:pt x="2638" y="3799"/>
                      <a:pt x="2452" y="3669"/>
                      <a:pt x="2335" y="3481"/>
                    </a:cubicBezTo>
                    <a:cubicBezTo>
                      <a:pt x="2216" y="3294"/>
                      <a:pt x="2178" y="3071"/>
                      <a:pt x="2228" y="2856"/>
                    </a:cubicBezTo>
                    <a:cubicBezTo>
                      <a:pt x="2315" y="2470"/>
                      <a:pt x="2659" y="2208"/>
                      <a:pt x="3036" y="2208"/>
                    </a:cubicBezTo>
                    <a:close/>
                    <a:moveTo>
                      <a:pt x="3035" y="1987"/>
                    </a:moveTo>
                    <a:cubicBezTo>
                      <a:pt x="2555" y="1987"/>
                      <a:pt x="2122" y="2319"/>
                      <a:pt x="2013" y="2806"/>
                    </a:cubicBezTo>
                    <a:cubicBezTo>
                      <a:pt x="1952" y="3079"/>
                      <a:pt x="1998" y="3360"/>
                      <a:pt x="2150" y="3598"/>
                    </a:cubicBezTo>
                    <a:cubicBezTo>
                      <a:pt x="2298" y="3837"/>
                      <a:pt x="2532" y="4001"/>
                      <a:pt x="2805" y="4063"/>
                    </a:cubicBezTo>
                    <a:cubicBezTo>
                      <a:pt x="2882" y="4080"/>
                      <a:pt x="2960" y="4089"/>
                      <a:pt x="3036" y="4089"/>
                    </a:cubicBezTo>
                    <a:cubicBezTo>
                      <a:pt x="3516" y="4089"/>
                      <a:pt x="3950" y="3756"/>
                      <a:pt x="4062" y="3271"/>
                    </a:cubicBezTo>
                    <a:cubicBezTo>
                      <a:pt x="4124" y="2997"/>
                      <a:pt x="4076" y="2716"/>
                      <a:pt x="3926" y="2478"/>
                    </a:cubicBezTo>
                    <a:cubicBezTo>
                      <a:pt x="3777" y="2240"/>
                      <a:pt x="3544" y="2075"/>
                      <a:pt x="3270" y="2014"/>
                    </a:cubicBezTo>
                    <a:cubicBezTo>
                      <a:pt x="3191" y="1996"/>
                      <a:pt x="3112" y="1987"/>
                      <a:pt x="3035" y="1987"/>
                    </a:cubicBezTo>
                    <a:close/>
                    <a:moveTo>
                      <a:pt x="3275" y="264"/>
                    </a:moveTo>
                    <a:lnTo>
                      <a:pt x="4014" y="432"/>
                    </a:lnTo>
                    <a:lnTo>
                      <a:pt x="3833" y="1236"/>
                    </a:lnTo>
                    <a:lnTo>
                      <a:pt x="3910" y="1275"/>
                    </a:lnTo>
                    <a:cubicBezTo>
                      <a:pt x="4094" y="1367"/>
                      <a:pt x="4260" y="1485"/>
                      <a:pt x="4407" y="1627"/>
                    </a:cubicBezTo>
                    <a:lnTo>
                      <a:pt x="4469" y="1688"/>
                    </a:lnTo>
                    <a:lnTo>
                      <a:pt x="5166" y="1246"/>
                    </a:lnTo>
                    <a:lnTo>
                      <a:pt x="5572" y="1887"/>
                    </a:lnTo>
                    <a:lnTo>
                      <a:pt x="4873" y="2327"/>
                    </a:lnTo>
                    <a:lnTo>
                      <a:pt x="4902" y="2410"/>
                    </a:lnTo>
                    <a:cubicBezTo>
                      <a:pt x="4967" y="2602"/>
                      <a:pt x="5001" y="2803"/>
                      <a:pt x="5003" y="3008"/>
                    </a:cubicBezTo>
                    <a:lnTo>
                      <a:pt x="5006" y="3096"/>
                    </a:lnTo>
                    <a:lnTo>
                      <a:pt x="5810" y="3277"/>
                    </a:lnTo>
                    <a:lnTo>
                      <a:pt x="5643" y="4017"/>
                    </a:lnTo>
                    <a:lnTo>
                      <a:pt x="4838" y="3834"/>
                    </a:lnTo>
                    <a:lnTo>
                      <a:pt x="4798" y="3912"/>
                    </a:lnTo>
                    <a:cubicBezTo>
                      <a:pt x="4707" y="4096"/>
                      <a:pt x="4589" y="4263"/>
                      <a:pt x="4448" y="4408"/>
                    </a:cubicBezTo>
                    <a:lnTo>
                      <a:pt x="4387" y="4471"/>
                    </a:lnTo>
                    <a:lnTo>
                      <a:pt x="4827" y="5169"/>
                    </a:lnTo>
                    <a:lnTo>
                      <a:pt x="4188" y="5574"/>
                    </a:lnTo>
                    <a:lnTo>
                      <a:pt x="3748" y="4875"/>
                    </a:lnTo>
                    <a:lnTo>
                      <a:pt x="3664" y="4903"/>
                    </a:lnTo>
                    <a:cubicBezTo>
                      <a:pt x="3472" y="4970"/>
                      <a:pt x="3270" y="5004"/>
                      <a:pt x="3065" y="5007"/>
                    </a:cubicBezTo>
                    <a:lnTo>
                      <a:pt x="2978" y="5008"/>
                    </a:lnTo>
                    <a:lnTo>
                      <a:pt x="2796" y="5813"/>
                    </a:lnTo>
                    <a:lnTo>
                      <a:pt x="2058" y="5644"/>
                    </a:lnTo>
                    <a:lnTo>
                      <a:pt x="2239" y="4841"/>
                    </a:lnTo>
                    <a:lnTo>
                      <a:pt x="2161" y="4801"/>
                    </a:lnTo>
                    <a:cubicBezTo>
                      <a:pt x="1977" y="4710"/>
                      <a:pt x="1812" y="4591"/>
                      <a:pt x="1665" y="4449"/>
                    </a:cubicBezTo>
                    <a:lnTo>
                      <a:pt x="1602" y="4390"/>
                    </a:lnTo>
                    <a:lnTo>
                      <a:pt x="905" y="4830"/>
                    </a:lnTo>
                    <a:lnTo>
                      <a:pt x="499" y="4191"/>
                    </a:lnTo>
                    <a:lnTo>
                      <a:pt x="1198" y="3749"/>
                    </a:lnTo>
                    <a:lnTo>
                      <a:pt x="1170" y="3667"/>
                    </a:lnTo>
                    <a:cubicBezTo>
                      <a:pt x="1105" y="3474"/>
                      <a:pt x="1071" y="3273"/>
                      <a:pt x="1068" y="3068"/>
                    </a:cubicBezTo>
                    <a:lnTo>
                      <a:pt x="1065" y="2981"/>
                    </a:lnTo>
                    <a:lnTo>
                      <a:pt x="262" y="2799"/>
                    </a:lnTo>
                    <a:lnTo>
                      <a:pt x="429" y="2059"/>
                    </a:lnTo>
                    <a:lnTo>
                      <a:pt x="1233" y="2242"/>
                    </a:lnTo>
                    <a:lnTo>
                      <a:pt x="1273" y="2164"/>
                    </a:lnTo>
                    <a:cubicBezTo>
                      <a:pt x="1365" y="1980"/>
                      <a:pt x="1482" y="1815"/>
                      <a:pt x="1624" y="1668"/>
                    </a:cubicBezTo>
                    <a:lnTo>
                      <a:pt x="1685" y="1606"/>
                    </a:lnTo>
                    <a:lnTo>
                      <a:pt x="1245" y="907"/>
                    </a:lnTo>
                    <a:lnTo>
                      <a:pt x="1884" y="503"/>
                    </a:lnTo>
                    <a:lnTo>
                      <a:pt x="2324" y="1201"/>
                    </a:lnTo>
                    <a:lnTo>
                      <a:pt x="2407" y="1173"/>
                    </a:lnTo>
                    <a:cubicBezTo>
                      <a:pt x="2599" y="1108"/>
                      <a:pt x="2802" y="1074"/>
                      <a:pt x="3007" y="1070"/>
                    </a:cubicBezTo>
                    <a:lnTo>
                      <a:pt x="3093" y="1068"/>
                    </a:lnTo>
                    <a:lnTo>
                      <a:pt x="3275" y="264"/>
                    </a:lnTo>
                    <a:close/>
                    <a:moveTo>
                      <a:pt x="3111" y="0"/>
                    </a:moveTo>
                    <a:lnTo>
                      <a:pt x="2918" y="852"/>
                    </a:lnTo>
                    <a:cubicBezTo>
                      <a:pt x="2751" y="862"/>
                      <a:pt x="2582" y="890"/>
                      <a:pt x="2421" y="938"/>
                    </a:cubicBezTo>
                    <a:lnTo>
                      <a:pt x="1955" y="198"/>
                    </a:lnTo>
                    <a:lnTo>
                      <a:pt x="942" y="838"/>
                    </a:lnTo>
                    <a:lnTo>
                      <a:pt x="1409" y="1577"/>
                    </a:lnTo>
                    <a:cubicBezTo>
                      <a:pt x="1296" y="1703"/>
                      <a:pt x="1198" y="1840"/>
                      <a:pt x="1117" y="1989"/>
                    </a:cubicBezTo>
                    <a:lnTo>
                      <a:pt x="265" y="1796"/>
                    </a:lnTo>
                    <a:lnTo>
                      <a:pt x="0" y="2965"/>
                    </a:lnTo>
                    <a:lnTo>
                      <a:pt x="852" y="3158"/>
                    </a:lnTo>
                    <a:cubicBezTo>
                      <a:pt x="860" y="3325"/>
                      <a:pt x="888" y="3492"/>
                      <a:pt x="936" y="3655"/>
                    </a:cubicBezTo>
                    <a:lnTo>
                      <a:pt x="198" y="4121"/>
                    </a:lnTo>
                    <a:lnTo>
                      <a:pt x="837" y="5134"/>
                    </a:lnTo>
                    <a:lnTo>
                      <a:pt x="1577" y="4667"/>
                    </a:lnTo>
                    <a:cubicBezTo>
                      <a:pt x="1701" y="4780"/>
                      <a:pt x="1840" y="4878"/>
                      <a:pt x="1989" y="4958"/>
                    </a:cubicBezTo>
                    <a:lnTo>
                      <a:pt x="1796" y="5811"/>
                    </a:lnTo>
                    <a:lnTo>
                      <a:pt x="2964" y="6076"/>
                    </a:lnTo>
                    <a:lnTo>
                      <a:pt x="3158" y="5224"/>
                    </a:lnTo>
                    <a:cubicBezTo>
                      <a:pt x="3328" y="5216"/>
                      <a:pt x="3495" y="5188"/>
                      <a:pt x="3656" y="5139"/>
                    </a:cubicBezTo>
                    <a:lnTo>
                      <a:pt x="4122" y="5878"/>
                    </a:lnTo>
                    <a:lnTo>
                      <a:pt x="5135" y="5238"/>
                    </a:lnTo>
                    <a:lnTo>
                      <a:pt x="4668" y="4499"/>
                    </a:lnTo>
                    <a:cubicBezTo>
                      <a:pt x="4780" y="4374"/>
                      <a:pt x="4876" y="4236"/>
                      <a:pt x="4958" y="4087"/>
                    </a:cubicBezTo>
                    <a:lnTo>
                      <a:pt x="5810" y="4280"/>
                    </a:lnTo>
                    <a:lnTo>
                      <a:pt x="6075" y="3112"/>
                    </a:lnTo>
                    <a:lnTo>
                      <a:pt x="5223" y="2919"/>
                    </a:lnTo>
                    <a:cubicBezTo>
                      <a:pt x="5214" y="2751"/>
                      <a:pt x="5186" y="2583"/>
                      <a:pt x="5138" y="2423"/>
                    </a:cubicBezTo>
                    <a:lnTo>
                      <a:pt x="5877" y="1958"/>
                    </a:lnTo>
                    <a:lnTo>
                      <a:pt x="5237" y="942"/>
                    </a:lnTo>
                    <a:lnTo>
                      <a:pt x="4499" y="1409"/>
                    </a:lnTo>
                    <a:cubicBezTo>
                      <a:pt x="4373" y="1296"/>
                      <a:pt x="4236" y="1200"/>
                      <a:pt x="4087" y="1118"/>
                    </a:cubicBezTo>
                    <a:lnTo>
                      <a:pt x="4279" y="266"/>
                    </a:lnTo>
                    <a:lnTo>
                      <a:pt x="31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15"/>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16"/>
        <p:cNvGrpSpPr/>
        <p:nvPr/>
      </p:nvGrpSpPr>
      <p:grpSpPr>
        <a:xfrm>
          <a:off x="0" y="0"/>
          <a:ext cx="0" cy="0"/>
          <a:chOff x="0" y="0"/>
          <a:chExt cx="0" cy="0"/>
        </a:xfrm>
      </p:grpSpPr>
      <p:sp>
        <p:nvSpPr>
          <p:cNvPr id="117" name="Google Shape;117;p13"/>
          <p:cNvSpPr txBox="1">
            <a:spLocks noGrp="1"/>
          </p:cNvSpPr>
          <p:nvPr>
            <p:ph type="title" hasCustomPrompt="1"/>
          </p:nvPr>
        </p:nvSpPr>
        <p:spPr>
          <a:xfrm rot="2506">
            <a:off x="1527950" y="1387500"/>
            <a:ext cx="823200" cy="5115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18" name="Google Shape;118;p13"/>
          <p:cNvSpPr txBox="1">
            <a:spLocks noGrp="1"/>
          </p:cNvSpPr>
          <p:nvPr>
            <p:ph type="title" idx="2"/>
          </p:nvPr>
        </p:nvSpPr>
        <p:spPr>
          <a:xfrm>
            <a:off x="720000" y="1843300"/>
            <a:ext cx="2439000" cy="4389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1800">
                <a:latin typeface="Montserrat Black"/>
                <a:ea typeface="Montserrat Black"/>
                <a:cs typeface="Montserrat Black"/>
                <a:sym typeface="Montserrat Black"/>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19" name="Google Shape;119;p13"/>
          <p:cNvSpPr txBox="1">
            <a:spLocks noGrp="1"/>
          </p:cNvSpPr>
          <p:nvPr>
            <p:ph type="subTitle" idx="1"/>
          </p:nvPr>
        </p:nvSpPr>
        <p:spPr>
          <a:xfrm>
            <a:off x="720000" y="2142407"/>
            <a:ext cx="2439000" cy="5121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0" name="Google Shape;120;p13"/>
          <p:cNvSpPr txBox="1">
            <a:spLocks noGrp="1"/>
          </p:cNvSpPr>
          <p:nvPr>
            <p:ph type="title" idx="3" hasCustomPrompt="1"/>
          </p:nvPr>
        </p:nvSpPr>
        <p:spPr>
          <a:xfrm rot="2506">
            <a:off x="4160400" y="1387500"/>
            <a:ext cx="823200" cy="5115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1" name="Google Shape;121;p13"/>
          <p:cNvSpPr txBox="1">
            <a:spLocks noGrp="1"/>
          </p:cNvSpPr>
          <p:nvPr>
            <p:ph type="title" idx="4"/>
          </p:nvPr>
        </p:nvSpPr>
        <p:spPr>
          <a:xfrm>
            <a:off x="3352500" y="1843300"/>
            <a:ext cx="2439000" cy="4389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1800">
                <a:latin typeface="Montserrat Black"/>
                <a:ea typeface="Montserrat Black"/>
                <a:cs typeface="Montserrat Black"/>
                <a:sym typeface="Montserrat Black"/>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22" name="Google Shape;122;p13"/>
          <p:cNvSpPr txBox="1">
            <a:spLocks noGrp="1"/>
          </p:cNvSpPr>
          <p:nvPr>
            <p:ph type="subTitle" idx="5"/>
          </p:nvPr>
        </p:nvSpPr>
        <p:spPr>
          <a:xfrm>
            <a:off x="3352500" y="2142407"/>
            <a:ext cx="2439000" cy="5121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3" name="Google Shape;123;p13"/>
          <p:cNvSpPr txBox="1">
            <a:spLocks noGrp="1"/>
          </p:cNvSpPr>
          <p:nvPr>
            <p:ph type="title" idx="6" hasCustomPrompt="1"/>
          </p:nvPr>
        </p:nvSpPr>
        <p:spPr>
          <a:xfrm rot="2506">
            <a:off x="6792875" y="1387500"/>
            <a:ext cx="823200" cy="5115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4" name="Google Shape;124;p13"/>
          <p:cNvSpPr txBox="1">
            <a:spLocks noGrp="1"/>
          </p:cNvSpPr>
          <p:nvPr>
            <p:ph type="title" idx="7"/>
          </p:nvPr>
        </p:nvSpPr>
        <p:spPr>
          <a:xfrm>
            <a:off x="5985000" y="1843300"/>
            <a:ext cx="2439000" cy="4389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1800">
                <a:latin typeface="Montserrat Black"/>
                <a:ea typeface="Montserrat Black"/>
                <a:cs typeface="Montserrat Black"/>
                <a:sym typeface="Montserrat Black"/>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25" name="Google Shape;125;p13"/>
          <p:cNvSpPr txBox="1">
            <a:spLocks noGrp="1"/>
          </p:cNvSpPr>
          <p:nvPr>
            <p:ph type="subTitle" idx="8"/>
          </p:nvPr>
        </p:nvSpPr>
        <p:spPr>
          <a:xfrm>
            <a:off x="5985000" y="2142409"/>
            <a:ext cx="2439000" cy="5121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6" name="Google Shape;126;p13"/>
          <p:cNvSpPr txBox="1">
            <a:spLocks noGrp="1"/>
          </p:cNvSpPr>
          <p:nvPr>
            <p:ph type="title" idx="9" hasCustomPrompt="1"/>
          </p:nvPr>
        </p:nvSpPr>
        <p:spPr>
          <a:xfrm rot="2506">
            <a:off x="1527950" y="3241800"/>
            <a:ext cx="823200" cy="5115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27" name="Google Shape;127;p13"/>
          <p:cNvSpPr txBox="1">
            <a:spLocks noGrp="1"/>
          </p:cNvSpPr>
          <p:nvPr>
            <p:ph type="title" idx="13"/>
          </p:nvPr>
        </p:nvSpPr>
        <p:spPr>
          <a:xfrm>
            <a:off x="720000" y="3697595"/>
            <a:ext cx="2439000" cy="4389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1800">
                <a:latin typeface="Montserrat Black"/>
                <a:ea typeface="Montserrat Black"/>
                <a:cs typeface="Montserrat Black"/>
                <a:sym typeface="Montserrat Black"/>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28" name="Google Shape;128;p13"/>
          <p:cNvSpPr txBox="1">
            <a:spLocks noGrp="1"/>
          </p:cNvSpPr>
          <p:nvPr>
            <p:ph type="subTitle" idx="14"/>
          </p:nvPr>
        </p:nvSpPr>
        <p:spPr>
          <a:xfrm>
            <a:off x="720000" y="3996702"/>
            <a:ext cx="2439000" cy="5121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9" name="Google Shape;129;p13"/>
          <p:cNvSpPr txBox="1">
            <a:spLocks noGrp="1"/>
          </p:cNvSpPr>
          <p:nvPr>
            <p:ph type="title" idx="15" hasCustomPrompt="1"/>
          </p:nvPr>
        </p:nvSpPr>
        <p:spPr>
          <a:xfrm rot="2506">
            <a:off x="4160400" y="3241800"/>
            <a:ext cx="823200" cy="5115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30" name="Google Shape;130;p13"/>
          <p:cNvSpPr txBox="1">
            <a:spLocks noGrp="1"/>
          </p:cNvSpPr>
          <p:nvPr>
            <p:ph type="title" idx="16"/>
          </p:nvPr>
        </p:nvSpPr>
        <p:spPr>
          <a:xfrm>
            <a:off x="3352500" y="3697595"/>
            <a:ext cx="2439000" cy="4389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1800">
                <a:latin typeface="Montserrat Black"/>
                <a:ea typeface="Montserrat Black"/>
                <a:cs typeface="Montserrat Black"/>
                <a:sym typeface="Montserrat Black"/>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31" name="Google Shape;131;p13"/>
          <p:cNvSpPr txBox="1">
            <a:spLocks noGrp="1"/>
          </p:cNvSpPr>
          <p:nvPr>
            <p:ph type="subTitle" idx="17"/>
          </p:nvPr>
        </p:nvSpPr>
        <p:spPr>
          <a:xfrm>
            <a:off x="3352500" y="3996702"/>
            <a:ext cx="2439000" cy="5121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2" name="Google Shape;132;p13"/>
          <p:cNvSpPr txBox="1">
            <a:spLocks noGrp="1"/>
          </p:cNvSpPr>
          <p:nvPr>
            <p:ph type="title" idx="18"/>
          </p:nvPr>
        </p:nvSpPr>
        <p:spPr>
          <a:xfrm>
            <a:off x="720000" y="418963"/>
            <a:ext cx="7704000" cy="5865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3" name="Google Shape;133;p13"/>
          <p:cNvSpPr txBox="1">
            <a:spLocks noGrp="1"/>
          </p:cNvSpPr>
          <p:nvPr>
            <p:ph type="title" idx="19" hasCustomPrompt="1"/>
          </p:nvPr>
        </p:nvSpPr>
        <p:spPr>
          <a:xfrm rot="2506">
            <a:off x="6792875" y="3241803"/>
            <a:ext cx="823200" cy="5115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000"/>
              <a:buNone/>
              <a:defRPr sz="3500">
                <a:solidFill>
                  <a:schemeClr val="accent2"/>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34" name="Google Shape;134;p13"/>
          <p:cNvSpPr txBox="1">
            <a:spLocks noGrp="1"/>
          </p:cNvSpPr>
          <p:nvPr>
            <p:ph type="title" idx="20"/>
          </p:nvPr>
        </p:nvSpPr>
        <p:spPr>
          <a:xfrm>
            <a:off x="5985000" y="3697612"/>
            <a:ext cx="2439000" cy="4389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2400"/>
              <a:buNone/>
              <a:defRPr sz="1800">
                <a:latin typeface="Montserrat Black"/>
                <a:ea typeface="Montserrat Black"/>
                <a:cs typeface="Montserrat Black"/>
                <a:sym typeface="Montserrat Black"/>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35" name="Google Shape;135;p13"/>
          <p:cNvSpPr txBox="1">
            <a:spLocks noGrp="1"/>
          </p:cNvSpPr>
          <p:nvPr>
            <p:ph type="subTitle" idx="21"/>
          </p:nvPr>
        </p:nvSpPr>
        <p:spPr>
          <a:xfrm>
            <a:off x="5985000" y="3996721"/>
            <a:ext cx="2439000" cy="5121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136" name="Google Shape;136;p13"/>
          <p:cNvGrpSpPr/>
          <p:nvPr/>
        </p:nvGrpSpPr>
        <p:grpSpPr>
          <a:xfrm>
            <a:off x="499" y="-2858"/>
            <a:ext cx="9144000" cy="497372"/>
            <a:chOff x="499" y="-2858"/>
            <a:chExt cx="9144000" cy="497372"/>
          </a:xfrm>
        </p:grpSpPr>
        <p:sp>
          <p:nvSpPr>
            <p:cNvPr id="137" name="Google Shape;137;p13"/>
            <p:cNvSpPr/>
            <p:nvPr/>
          </p:nvSpPr>
          <p:spPr>
            <a:xfrm>
              <a:off x="499" y="-2858"/>
              <a:ext cx="9144000" cy="292500"/>
            </a:xfrm>
            <a:prstGeom prst="rect">
              <a:avLst/>
            </a:prstGeom>
            <a:gradFill>
              <a:gsLst>
                <a:gs pos="0">
                  <a:schemeClr val="accent1"/>
                </a:gs>
                <a:gs pos="50000">
                  <a:schemeClr val="lt2"/>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 name="Google Shape;138;p13"/>
            <p:cNvGrpSpPr/>
            <p:nvPr/>
          </p:nvGrpSpPr>
          <p:grpSpPr>
            <a:xfrm>
              <a:off x="8546512" y="128442"/>
              <a:ext cx="405042" cy="366072"/>
              <a:chOff x="4895337" y="3503117"/>
              <a:chExt cx="405042" cy="366072"/>
            </a:xfrm>
          </p:grpSpPr>
          <p:sp>
            <p:nvSpPr>
              <p:cNvPr id="139" name="Google Shape;139;p13"/>
              <p:cNvSpPr/>
              <p:nvPr/>
            </p:nvSpPr>
            <p:spPr>
              <a:xfrm>
                <a:off x="4916255" y="3519206"/>
                <a:ext cx="384124" cy="349982"/>
              </a:xfrm>
              <a:custGeom>
                <a:avLst/>
                <a:gdLst/>
                <a:ahLst/>
                <a:cxnLst/>
                <a:rect l="l" t="t" r="r" b="b"/>
                <a:pathLst>
                  <a:path w="8787" h="8006" extrusionOk="0">
                    <a:moveTo>
                      <a:pt x="4395" y="1"/>
                    </a:moveTo>
                    <a:cubicBezTo>
                      <a:pt x="3370" y="1"/>
                      <a:pt x="2346" y="392"/>
                      <a:pt x="1565" y="1173"/>
                    </a:cubicBezTo>
                    <a:cubicBezTo>
                      <a:pt x="1" y="2737"/>
                      <a:pt x="1" y="5270"/>
                      <a:pt x="1565" y="6834"/>
                    </a:cubicBezTo>
                    <a:cubicBezTo>
                      <a:pt x="2346" y="7615"/>
                      <a:pt x="3370" y="8006"/>
                      <a:pt x="4395" y="8006"/>
                    </a:cubicBezTo>
                    <a:cubicBezTo>
                      <a:pt x="5419" y="8006"/>
                      <a:pt x="6443" y="7615"/>
                      <a:pt x="7224" y="6834"/>
                    </a:cubicBezTo>
                    <a:cubicBezTo>
                      <a:pt x="8787" y="5270"/>
                      <a:pt x="8787" y="2737"/>
                      <a:pt x="7224" y="1173"/>
                    </a:cubicBezTo>
                    <a:cubicBezTo>
                      <a:pt x="6443" y="392"/>
                      <a:pt x="5419" y="1"/>
                      <a:pt x="43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3"/>
              <p:cNvSpPr/>
              <p:nvPr/>
            </p:nvSpPr>
            <p:spPr>
              <a:xfrm>
                <a:off x="4895337" y="3503117"/>
                <a:ext cx="384124" cy="349982"/>
              </a:xfrm>
              <a:custGeom>
                <a:avLst/>
                <a:gdLst/>
                <a:ahLst/>
                <a:cxnLst/>
                <a:rect l="l" t="t" r="r" b="b"/>
                <a:pathLst>
                  <a:path w="8787" h="8006" extrusionOk="0">
                    <a:moveTo>
                      <a:pt x="4395" y="1"/>
                    </a:moveTo>
                    <a:cubicBezTo>
                      <a:pt x="3370" y="1"/>
                      <a:pt x="2346" y="392"/>
                      <a:pt x="1565" y="1173"/>
                    </a:cubicBezTo>
                    <a:cubicBezTo>
                      <a:pt x="1" y="2737"/>
                      <a:pt x="1" y="5270"/>
                      <a:pt x="1565" y="6834"/>
                    </a:cubicBezTo>
                    <a:cubicBezTo>
                      <a:pt x="2346" y="7615"/>
                      <a:pt x="3370" y="8006"/>
                      <a:pt x="4395" y="8006"/>
                    </a:cubicBezTo>
                    <a:cubicBezTo>
                      <a:pt x="5419" y="8006"/>
                      <a:pt x="6443" y="7615"/>
                      <a:pt x="7224" y="6834"/>
                    </a:cubicBezTo>
                    <a:cubicBezTo>
                      <a:pt x="8787" y="5270"/>
                      <a:pt x="8787" y="2737"/>
                      <a:pt x="7224" y="1173"/>
                    </a:cubicBezTo>
                    <a:cubicBezTo>
                      <a:pt x="6443" y="392"/>
                      <a:pt x="5419" y="1"/>
                      <a:pt x="43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3"/>
              <p:cNvSpPr/>
              <p:nvPr/>
            </p:nvSpPr>
            <p:spPr>
              <a:xfrm>
                <a:off x="4999946" y="3593432"/>
                <a:ext cx="180237" cy="180849"/>
              </a:xfrm>
              <a:custGeom>
                <a:avLst/>
                <a:gdLst/>
                <a:ahLst/>
                <a:cxnLst/>
                <a:rect l="l" t="t" r="r" b="b"/>
                <a:pathLst>
                  <a:path w="4123" h="4137" extrusionOk="0">
                    <a:moveTo>
                      <a:pt x="2062" y="1"/>
                    </a:moveTo>
                    <a:cubicBezTo>
                      <a:pt x="1996" y="1"/>
                      <a:pt x="1931" y="26"/>
                      <a:pt x="1880" y="74"/>
                    </a:cubicBezTo>
                    <a:cubicBezTo>
                      <a:pt x="1630" y="307"/>
                      <a:pt x="1116" y="661"/>
                      <a:pt x="268" y="675"/>
                    </a:cubicBezTo>
                    <a:cubicBezTo>
                      <a:pt x="121" y="677"/>
                      <a:pt x="1" y="795"/>
                      <a:pt x="2" y="944"/>
                    </a:cubicBezTo>
                    <a:cubicBezTo>
                      <a:pt x="9" y="1637"/>
                      <a:pt x="203" y="3448"/>
                      <a:pt x="1965" y="4120"/>
                    </a:cubicBezTo>
                    <a:cubicBezTo>
                      <a:pt x="1996" y="4133"/>
                      <a:pt x="2028" y="4137"/>
                      <a:pt x="2062" y="4137"/>
                    </a:cubicBezTo>
                    <a:cubicBezTo>
                      <a:pt x="2078" y="4137"/>
                      <a:pt x="2095" y="4135"/>
                      <a:pt x="2112" y="4133"/>
                    </a:cubicBezTo>
                    <a:cubicBezTo>
                      <a:pt x="2127" y="4128"/>
                      <a:pt x="2143" y="4126"/>
                      <a:pt x="2159" y="4119"/>
                    </a:cubicBezTo>
                    <a:cubicBezTo>
                      <a:pt x="2381" y="4034"/>
                      <a:pt x="2574" y="3932"/>
                      <a:pt x="2750" y="3817"/>
                    </a:cubicBezTo>
                    <a:cubicBezTo>
                      <a:pt x="2966" y="3674"/>
                      <a:pt x="3150" y="3508"/>
                      <a:pt x="3304" y="3331"/>
                    </a:cubicBezTo>
                    <a:cubicBezTo>
                      <a:pt x="3334" y="3295"/>
                      <a:pt x="3365" y="3260"/>
                      <a:pt x="3393" y="3223"/>
                    </a:cubicBezTo>
                    <a:cubicBezTo>
                      <a:pt x="3564" y="3006"/>
                      <a:pt x="3697" y="2771"/>
                      <a:pt x="3798" y="2538"/>
                    </a:cubicBezTo>
                    <a:cubicBezTo>
                      <a:pt x="3832" y="2460"/>
                      <a:pt x="3861" y="2382"/>
                      <a:pt x="3888" y="2304"/>
                    </a:cubicBezTo>
                    <a:cubicBezTo>
                      <a:pt x="3955" y="2110"/>
                      <a:pt x="4004" y="1921"/>
                      <a:pt x="4038" y="1743"/>
                    </a:cubicBezTo>
                    <a:cubicBezTo>
                      <a:pt x="4100" y="1420"/>
                      <a:pt x="4117" y="1138"/>
                      <a:pt x="4119" y="944"/>
                    </a:cubicBezTo>
                    <a:cubicBezTo>
                      <a:pt x="4123" y="794"/>
                      <a:pt x="4004" y="675"/>
                      <a:pt x="3856" y="672"/>
                    </a:cubicBezTo>
                    <a:cubicBezTo>
                      <a:pt x="3749" y="671"/>
                      <a:pt x="3649" y="664"/>
                      <a:pt x="3553" y="654"/>
                    </a:cubicBezTo>
                    <a:cubicBezTo>
                      <a:pt x="3458" y="643"/>
                      <a:pt x="3368" y="627"/>
                      <a:pt x="3281" y="607"/>
                    </a:cubicBezTo>
                    <a:cubicBezTo>
                      <a:pt x="3153" y="579"/>
                      <a:pt x="3035" y="542"/>
                      <a:pt x="2928" y="500"/>
                    </a:cubicBezTo>
                    <a:cubicBezTo>
                      <a:pt x="2608" y="374"/>
                      <a:pt x="2383" y="204"/>
                      <a:pt x="2243" y="74"/>
                    </a:cubicBezTo>
                    <a:cubicBezTo>
                      <a:pt x="2232" y="61"/>
                      <a:pt x="2218" y="50"/>
                      <a:pt x="2204" y="42"/>
                    </a:cubicBezTo>
                    <a:cubicBezTo>
                      <a:pt x="2174" y="25"/>
                      <a:pt x="2143" y="12"/>
                      <a:pt x="2112" y="6"/>
                    </a:cubicBezTo>
                    <a:cubicBezTo>
                      <a:pt x="2095" y="3"/>
                      <a:pt x="2079" y="1"/>
                      <a:pt x="20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2" name="Google Shape;142;p13"/>
            <p:cNvSpPr/>
            <p:nvPr/>
          </p:nvSpPr>
          <p:spPr>
            <a:xfrm>
              <a:off x="8306207" y="49492"/>
              <a:ext cx="195319" cy="195319"/>
            </a:xfrm>
            <a:custGeom>
              <a:avLst/>
              <a:gdLst/>
              <a:ahLst/>
              <a:cxnLst/>
              <a:rect l="l" t="t" r="r" b="b"/>
              <a:pathLst>
                <a:path w="4468" h="4468" extrusionOk="0">
                  <a:moveTo>
                    <a:pt x="1742" y="1"/>
                  </a:moveTo>
                  <a:lnTo>
                    <a:pt x="1742" y="1741"/>
                  </a:lnTo>
                  <a:lnTo>
                    <a:pt x="0" y="1741"/>
                  </a:lnTo>
                  <a:lnTo>
                    <a:pt x="0" y="2724"/>
                  </a:lnTo>
                  <a:lnTo>
                    <a:pt x="1742" y="2724"/>
                  </a:lnTo>
                  <a:lnTo>
                    <a:pt x="1742" y="4468"/>
                  </a:lnTo>
                  <a:lnTo>
                    <a:pt x="2725" y="4468"/>
                  </a:lnTo>
                  <a:lnTo>
                    <a:pt x="2725" y="2724"/>
                  </a:lnTo>
                  <a:lnTo>
                    <a:pt x="4467" y="2724"/>
                  </a:lnTo>
                  <a:lnTo>
                    <a:pt x="4467" y="1741"/>
                  </a:lnTo>
                  <a:lnTo>
                    <a:pt x="2725" y="1741"/>
                  </a:lnTo>
                  <a:lnTo>
                    <a:pt x="2725" y="1"/>
                  </a:ln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43"/>
        <p:cNvGrpSpPr/>
        <p:nvPr/>
      </p:nvGrpSpPr>
      <p:grpSpPr>
        <a:xfrm>
          <a:off x="0" y="0"/>
          <a:ext cx="0" cy="0"/>
          <a:chOff x="0" y="0"/>
          <a:chExt cx="0" cy="0"/>
        </a:xfrm>
      </p:grpSpPr>
      <p:sp>
        <p:nvSpPr>
          <p:cNvPr id="144" name="Google Shape;144;p14"/>
          <p:cNvSpPr txBox="1">
            <a:spLocks noGrp="1"/>
          </p:cNvSpPr>
          <p:nvPr>
            <p:ph type="title"/>
          </p:nvPr>
        </p:nvSpPr>
        <p:spPr>
          <a:xfrm rot="-834">
            <a:off x="2718150" y="3183535"/>
            <a:ext cx="3707700" cy="470700"/>
          </a:xfrm>
          <a:prstGeom prst="rect">
            <a:avLst/>
          </a:prstGeom>
          <a:solidFill>
            <a:schemeClr val="lt1"/>
          </a:solidFill>
          <a:ln>
            <a:noFill/>
          </a:ln>
          <a:effectLst>
            <a:outerShdw dist="76200" dir="9000000" algn="bl" rotWithShape="0">
              <a:schemeClr val="accent1"/>
            </a:outerShdw>
          </a:effectLst>
        </p:spPr>
        <p:txBody>
          <a:bodyPr spcFirstLastPara="1" wrap="square" lIns="91425" tIns="91425" rIns="91425" bIns="91425" anchor="t" anchorCtr="0">
            <a:noAutofit/>
          </a:bodyPr>
          <a:lstStyle>
            <a:lvl1pPr lvl="0" algn="ctr"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145" name="Google Shape;145;p14"/>
          <p:cNvSpPr txBox="1">
            <a:spLocks noGrp="1"/>
          </p:cNvSpPr>
          <p:nvPr>
            <p:ph type="subTitle" idx="1"/>
          </p:nvPr>
        </p:nvSpPr>
        <p:spPr>
          <a:xfrm>
            <a:off x="1175425" y="1488813"/>
            <a:ext cx="6792600" cy="1557600"/>
          </a:xfrm>
          <a:prstGeom prst="rect">
            <a:avLst/>
          </a:prstGeom>
          <a:noFill/>
        </p:spPr>
        <p:txBody>
          <a:bodyPr spcFirstLastPara="1" wrap="square" lIns="91425" tIns="91425" rIns="91425" bIns="91425" anchor="b" anchorCtr="0">
            <a:noAutofit/>
          </a:bodyPr>
          <a:lstStyle>
            <a:lvl1pPr lvl="0" algn="ctr" rtl="0">
              <a:lnSpc>
                <a:spcPct val="100000"/>
              </a:lnSpc>
              <a:spcBef>
                <a:spcPts val="0"/>
              </a:spcBef>
              <a:spcAft>
                <a:spcPts val="0"/>
              </a:spcAft>
              <a:buSzPts val="1400"/>
              <a:buNone/>
              <a:defRPr sz="30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46" name="Google Shape;146;p14"/>
          <p:cNvSpPr/>
          <p:nvPr/>
        </p:nvSpPr>
        <p:spPr>
          <a:xfrm>
            <a:off x="8851500" y="0"/>
            <a:ext cx="292500" cy="5143500"/>
          </a:xfrm>
          <a:prstGeom prst="rect">
            <a:avLst/>
          </a:prstGeom>
          <a:gradFill>
            <a:gsLst>
              <a:gs pos="0">
                <a:schemeClr val="accent2"/>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18963"/>
            <a:ext cx="7704000" cy="5865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800"/>
              <a:buFont typeface="Montserrat SemiBold"/>
              <a:buNone/>
              <a:defRPr sz="2800">
                <a:solidFill>
                  <a:schemeClr val="lt1"/>
                </a:solidFill>
                <a:latin typeface="Montserrat SemiBold"/>
                <a:ea typeface="Montserrat SemiBold"/>
                <a:cs typeface="Montserrat SemiBold"/>
                <a:sym typeface="Montserrat SemiBold"/>
              </a:defRPr>
            </a:lvl1pPr>
            <a:lvl2pPr lvl="1" rtl="0">
              <a:lnSpc>
                <a:spcPct val="100000"/>
              </a:lnSpc>
              <a:spcBef>
                <a:spcPts val="0"/>
              </a:spcBef>
              <a:spcAft>
                <a:spcPts val="0"/>
              </a:spcAft>
              <a:buClr>
                <a:schemeClr val="lt1"/>
              </a:buClr>
              <a:buSzPts val="2800"/>
              <a:buFont typeface="Montserrat SemiBold"/>
              <a:buNone/>
              <a:defRPr sz="2800">
                <a:solidFill>
                  <a:schemeClr val="lt1"/>
                </a:solidFill>
                <a:latin typeface="Montserrat SemiBold"/>
                <a:ea typeface="Montserrat SemiBold"/>
                <a:cs typeface="Montserrat SemiBold"/>
                <a:sym typeface="Montserrat SemiBold"/>
              </a:defRPr>
            </a:lvl2pPr>
            <a:lvl3pPr lvl="2" rtl="0">
              <a:lnSpc>
                <a:spcPct val="100000"/>
              </a:lnSpc>
              <a:spcBef>
                <a:spcPts val="0"/>
              </a:spcBef>
              <a:spcAft>
                <a:spcPts val="0"/>
              </a:spcAft>
              <a:buClr>
                <a:schemeClr val="lt1"/>
              </a:buClr>
              <a:buSzPts val="2800"/>
              <a:buFont typeface="Montserrat SemiBold"/>
              <a:buNone/>
              <a:defRPr sz="2800">
                <a:solidFill>
                  <a:schemeClr val="lt1"/>
                </a:solidFill>
                <a:latin typeface="Montserrat SemiBold"/>
                <a:ea typeface="Montserrat SemiBold"/>
                <a:cs typeface="Montserrat SemiBold"/>
                <a:sym typeface="Montserrat SemiBold"/>
              </a:defRPr>
            </a:lvl3pPr>
            <a:lvl4pPr lvl="3" rtl="0">
              <a:lnSpc>
                <a:spcPct val="100000"/>
              </a:lnSpc>
              <a:spcBef>
                <a:spcPts val="0"/>
              </a:spcBef>
              <a:spcAft>
                <a:spcPts val="0"/>
              </a:spcAft>
              <a:buClr>
                <a:schemeClr val="lt1"/>
              </a:buClr>
              <a:buSzPts val="2800"/>
              <a:buFont typeface="Montserrat SemiBold"/>
              <a:buNone/>
              <a:defRPr sz="2800">
                <a:solidFill>
                  <a:schemeClr val="lt1"/>
                </a:solidFill>
                <a:latin typeface="Montserrat SemiBold"/>
                <a:ea typeface="Montserrat SemiBold"/>
                <a:cs typeface="Montserrat SemiBold"/>
                <a:sym typeface="Montserrat SemiBold"/>
              </a:defRPr>
            </a:lvl4pPr>
            <a:lvl5pPr lvl="4" rtl="0">
              <a:lnSpc>
                <a:spcPct val="100000"/>
              </a:lnSpc>
              <a:spcBef>
                <a:spcPts val="0"/>
              </a:spcBef>
              <a:spcAft>
                <a:spcPts val="0"/>
              </a:spcAft>
              <a:buClr>
                <a:schemeClr val="lt1"/>
              </a:buClr>
              <a:buSzPts val="2800"/>
              <a:buFont typeface="Montserrat SemiBold"/>
              <a:buNone/>
              <a:defRPr sz="2800">
                <a:solidFill>
                  <a:schemeClr val="lt1"/>
                </a:solidFill>
                <a:latin typeface="Montserrat SemiBold"/>
                <a:ea typeface="Montserrat SemiBold"/>
                <a:cs typeface="Montserrat SemiBold"/>
                <a:sym typeface="Montserrat SemiBold"/>
              </a:defRPr>
            </a:lvl5pPr>
            <a:lvl6pPr lvl="5" rtl="0">
              <a:lnSpc>
                <a:spcPct val="100000"/>
              </a:lnSpc>
              <a:spcBef>
                <a:spcPts val="0"/>
              </a:spcBef>
              <a:spcAft>
                <a:spcPts val="0"/>
              </a:spcAft>
              <a:buClr>
                <a:schemeClr val="lt1"/>
              </a:buClr>
              <a:buSzPts val="2800"/>
              <a:buFont typeface="Montserrat SemiBold"/>
              <a:buNone/>
              <a:defRPr sz="2800">
                <a:solidFill>
                  <a:schemeClr val="lt1"/>
                </a:solidFill>
                <a:latin typeface="Montserrat SemiBold"/>
                <a:ea typeface="Montserrat SemiBold"/>
                <a:cs typeface="Montserrat SemiBold"/>
                <a:sym typeface="Montserrat SemiBold"/>
              </a:defRPr>
            </a:lvl6pPr>
            <a:lvl7pPr lvl="6" rtl="0">
              <a:lnSpc>
                <a:spcPct val="100000"/>
              </a:lnSpc>
              <a:spcBef>
                <a:spcPts val="0"/>
              </a:spcBef>
              <a:spcAft>
                <a:spcPts val="0"/>
              </a:spcAft>
              <a:buClr>
                <a:schemeClr val="lt1"/>
              </a:buClr>
              <a:buSzPts val="2800"/>
              <a:buFont typeface="Montserrat SemiBold"/>
              <a:buNone/>
              <a:defRPr sz="2800">
                <a:solidFill>
                  <a:schemeClr val="lt1"/>
                </a:solidFill>
                <a:latin typeface="Montserrat SemiBold"/>
                <a:ea typeface="Montserrat SemiBold"/>
                <a:cs typeface="Montserrat SemiBold"/>
                <a:sym typeface="Montserrat SemiBold"/>
              </a:defRPr>
            </a:lvl7pPr>
            <a:lvl8pPr lvl="7" rtl="0">
              <a:lnSpc>
                <a:spcPct val="100000"/>
              </a:lnSpc>
              <a:spcBef>
                <a:spcPts val="0"/>
              </a:spcBef>
              <a:spcAft>
                <a:spcPts val="0"/>
              </a:spcAft>
              <a:buClr>
                <a:schemeClr val="lt1"/>
              </a:buClr>
              <a:buSzPts val="2800"/>
              <a:buFont typeface="Montserrat SemiBold"/>
              <a:buNone/>
              <a:defRPr sz="2800">
                <a:solidFill>
                  <a:schemeClr val="lt1"/>
                </a:solidFill>
                <a:latin typeface="Montserrat SemiBold"/>
                <a:ea typeface="Montserrat SemiBold"/>
                <a:cs typeface="Montserrat SemiBold"/>
                <a:sym typeface="Montserrat SemiBold"/>
              </a:defRPr>
            </a:lvl8pPr>
            <a:lvl9pPr lvl="8" rtl="0">
              <a:lnSpc>
                <a:spcPct val="100000"/>
              </a:lnSpc>
              <a:spcBef>
                <a:spcPts val="0"/>
              </a:spcBef>
              <a:spcAft>
                <a:spcPts val="0"/>
              </a:spcAft>
              <a:buClr>
                <a:schemeClr val="lt1"/>
              </a:buClr>
              <a:buSzPts val="2800"/>
              <a:buFont typeface="Montserrat SemiBold"/>
              <a:buNone/>
              <a:defRPr sz="2800">
                <a:solidFill>
                  <a:schemeClr val="lt1"/>
                </a:solidFill>
                <a:latin typeface="Montserrat SemiBold"/>
                <a:ea typeface="Montserrat SemiBold"/>
                <a:cs typeface="Montserrat SemiBold"/>
                <a:sym typeface="Montserrat SemiBold"/>
              </a:defRPr>
            </a:lvl9pPr>
          </a:lstStyle>
          <a:p>
            <a:endParaRPr/>
          </a:p>
        </p:txBody>
      </p:sp>
      <p:sp>
        <p:nvSpPr>
          <p:cNvPr id="7" name="Google Shape;7;p1"/>
          <p:cNvSpPr txBox="1">
            <a:spLocks noGrp="1"/>
          </p:cNvSpPr>
          <p:nvPr>
            <p:ph type="body" idx="1"/>
          </p:nvPr>
        </p:nvSpPr>
        <p:spPr>
          <a:xfrm>
            <a:off x="720000" y="1174500"/>
            <a:ext cx="7704000" cy="34290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marL="914400" lvl="1" indent="-31750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371600" lvl="2" indent="-31750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1828800" lvl="3" indent="-31750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2286000" lvl="4" indent="-31750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2743200" lvl="5" indent="-31750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3200400" lvl="6" indent="-31750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3657600" lvl="7" indent="-31750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4114800" lvl="8" indent="-31750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8" r:id="rId7"/>
    <p:sldLayoutId id="2147483659" r:id="rId8"/>
    <p:sldLayoutId id="2147483660" r:id="rId9"/>
    <p:sldLayoutId id="2147483661" r:id="rId10"/>
    <p:sldLayoutId id="2147483662" r:id="rId11"/>
    <p:sldLayoutId id="2147483665" r:id="rId12"/>
    <p:sldLayoutId id="2147483666" r:id="rId13"/>
    <p:sldLayoutId id="2147483667" r:id="rId14"/>
    <p:sldLayoutId id="2147483671" r:id="rId15"/>
    <p:sldLayoutId id="2147483677" r:id="rId16"/>
    <p:sldLayoutId id="2147483678"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6.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10.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6"/>
          <p:cNvSpPr/>
          <p:nvPr/>
        </p:nvSpPr>
        <p:spPr>
          <a:xfrm flipH="1">
            <a:off x="4788300" y="5050"/>
            <a:ext cx="4355700" cy="5143500"/>
          </a:xfrm>
          <a:prstGeom prst="parallelogram">
            <a:avLst>
              <a:gd name="adj" fmla="val 25000"/>
            </a:avLst>
          </a:prstGeom>
          <a:gradFill>
            <a:gsLst>
              <a:gs pos="0">
                <a:schemeClr val="accent2"/>
              </a:gs>
              <a:gs pos="50000">
                <a:schemeClr val="lt2"/>
              </a:gs>
              <a:gs pos="100000">
                <a:schemeClr val="lt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7" name="Google Shape;397;p36"/>
          <p:cNvGrpSpPr/>
          <p:nvPr/>
        </p:nvGrpSpPr>
        <p:grpSpPr>
          <a:xfrm>
            <a:off x="5699809" y="284095"/>
            <a:ext cx="2086403" cy="1247631"/>
            <a:chOff x="5699809" y="284095"/>
            <a:chExt cx="2086403" cy="1247631"/>
          </a:xfrm>
        </p:grpSpPr>
        <p:sp>
          <p:nvSpPr>
            <p:cNvPr id="398" name="Google Shape;398;p36"/>
            <p:cNvSpPr/>
            <p:nvPr/>
          </p:nvSpPr>
          <p:spPr>
            <a:xfrm>
              <a:off x="6815174" y="735895"/>
              <a:ext cx="795788" cy="795832"/>
            </a:xfrm>
            <a:custGeom>
              <a:avLst/>
              <a:gdLst/>
              <a:ahLst/>
              <a:cxnLst/>
              <a:rect l="l" t="t" r="r" b="b"/>
              <a:pathLst>
                <a:path w="18204" h="18205" extrusionOk="0">
                  <a:moveTo>
                    <a:pt x="9102" y="5178"/>
                  </a:moveTo>
                  <a:cubicBezTo>
                    <a:pt x="11313" y="5178"/>
                    <a:pt x="13104" y="6971"/>
                    <a:pt x="13104" y="9180"/>
                  </a:cubicBezTo>
                  <a:cubicBezTo>
                    <a:pt x="13104" y="11390"/>
                    <a:pt x="11313" y="13183"/>
                    <a:pt x="9102" y="13183"/>
                  </a:cubicBezTo>
                  <a:cubicBezTo>
                    <a:pt x="6893" y="13183"/>
                    <a:pt x="5100" y="11390"/>
                    <a:pt x="5100" y="9180"/>
                  </a:cubicBezTo>
                  <a:cubicBezTo>
                    <a:pt x="5100" y="6971"/>
                    <a:pt x="6893" y="5178"/>
                    <a:pt x="9102" y="5178"/>
                  </a:cubicBezTo>
                  <a:close/>
                  <a:moveTo>
                    <a:pt x="7565" y="1"/>
                  </a:moveTo>
                  <a:cubicBezTo>
                    <a:pt x="7332" y="1"/>
                    <a:pt x="7142" y="190"/>
                    <a:pt x="7142" y="424"/>
                  </a:cubicBezTo>
                  <a:lnTo>
                    <a:pt x="7142" y="2033"/>
                  </a:lnTo>
                  <a:cubicBezTo>
                    <a:pt x="6557" y="2193"/>
                    <a:pt x="6002" y="2422"/>
                    <a:pt x="5486" y="2712"/>
                  </a:cubicBezTo>
                  <a:lnTo>
                    <a:pt x="4355" y="1580"/>
                  </a:lnTo>
                  <a:cubicBezTo>
                    <a:pt x="4272" y="1498"/>
                    <a:pt x="4164" y="1456"/>
                    <a:pt x="4057" y="1456"/>
                  </a:cubicBezTo>
                  <a:cubicBezTo>
                    <a:pt x="3949" y="1456"/>
                    <a:pt x="3841" y="1498"/>
                    <a:pt x="3758" y="1580"/>
                  </a:cubicBezTo>
                  <a:lnTo>
                    <a:pt x="1580" y="3758"/>
                  </a:lnTo>
                  <a:cubicBezTo>
                    <a:pt x="1416" y="3922"/>
                    <a:pt x="1416" y="4189"/>
                    <a:pt x="1580" y="4353"/>
                  </a:cubicBezTo>
                  <a:lnTo>
                    <a:pt x="2691" y="5464"/>
                  </a:lnTo>
                  <a:cubicBezTo>
                    <a:pt x="2386" y="5987"/>
                    <a:pt x="2146" y="6548"/>
                    <a:pt x="1976" y="7141"/>
                  </a:cubicBezTo>
                  <a:lnTo>
                    <a:pt x="424" y="7141"/>
                  </a:lnTo>
                  <a:cubicBezTo>
                    <a:pt x="190" y="7141"/>
                    <a:pt x="1" y="7330"/>
                    <a:pt x="1" y="7564"/>
                  </a:cubicBezTo>
                  <a:lnTo>
                    <a:pt x="1" y="10642"/>
                  </a:lnTo>
                  <a:cubicBezTo>
                    <a:pt x="1" y="10875"/>
                    <a:pt x="190" y="11065"/>
                    <a:pt x="424" y="11065"/>
                  </a:cubicBezTo>
                  <a:lnTo>
                    <a:pt x="1931" y="11065"/>
                  </a:lnTo>
                  <a:cubicBezTo>
                    <a:pt x="2092" y="11679"/>
                    <a:pt x="2329" y="12260"/>
                    <a:pt x="2633" y="12801"/>
                  </a:cubicBezTo>
                  <a:lnTo>
                    <a:pt x="1579" y="13855"/>
                  </a:lnTo>
                  <a:cubicBezTo>
                    <a:pt x="1415" y="14019"/>
                    <a:pt x="1415" y="14286"/>
                    <a:pt x="1579" y="14450"/>
                  </a:cubicBezTo>
                  <a:lnTo>
                    <a:pt x="3757" y="16628"/>
                  </a:lnTo>
                  <a:cubicBezTo>
                    <a:pt x="3839" y="16710"/>
                    <a:pt x="3947" y="16751"/>
                    <a:pt x="4054" y="16751"/>
                  </a:cubicBezTo>
                  <a:cubicBezTo>
                    <a:pt x="4162" y="16751"/>
                    <a:pt x="4270" y="16710"/>
                    <a:pt x="4352" y="16628"/>
                  </a:cubicBezTo>
                  <a:lnTo>
                    <a:pt x="5384" y="15596"/>
                  </a:lnTo>
                  <a:cubicBezTo>
                    <a:pt x="5930" y="15911"/>
                    <a:pt x="6520" y="16161"/>
                    <a:pt x="7142" y="16333"/>
                  </a:cubicBezTo>
                  <a:lnTo>
                    <a:pt x="7142" y="17450"/>
                  </a:lnTo>
                  <a:cubicBezTo>
                    <a:pt x="7142" y="17867"/>
                    <a:pt x="7479" y="18205"/>
                    <a:pt x="7896" y="18205"/>
                  </a:cubicBezTo>
                  <a:lnTo>
                    <a:pt x="10310" y="18205"/>
                  </a:lnTo>
                  <a:cubicBezTo>
                    <a:pt x="10727" y="18205"/>
                    <a:pt x="11064" y="17867"/>
                    <a:pt x="11064" y="17450"/>
                  </a:cubicBezTo>
                  <a:lnTo>
                    <a:pt x="11064" y="16333"/>
                  </a:lnTo>
                  <a:cubicBezTo>
                    <a:pt x="11686" y="16163"/>
                    <a:pt x="12276" y="15914"/>
                    <a:pt x="12821" y="15596"/>
                  </a:cubicBezTo>
                  <a:lnTo>
                    <a:pt x="13619" y="16392"/>
                  </a:lnTo>
                  <a:cubicBezTo>
                    <a:pt x="13766" y="16540"/>
                    <a:pt x="13959" y="16614"/>
                    <a:pt x="14152" y="16614"/>
                  </a:cubicBezTo>
                  <a:cubicBezTo>
                    <a:pt x="14345" y="16614"/>
                    <a:pt x="14539" y="16540"/>
                    <a:pt x="14687" y="16392"/>
                  </a:cubicBezTo>
                  <a:lnTo>
                    <a:pt x="16392" y="14687"/>
                  </a:lnTo>
                  <a:cubicBezTo>
                    <a:pt x="16688" y="14391"/>
                    <a:pt x="16688" y="13914"/>
                    <a:pt x="16392" y="13619"/>
                  </a:cubicBezTo>
                  <a:lnTo>
                    <a:pt x="15573" y="12800"/>
                  </a:lnTo>
                  <a:cubicBezTo>
                    <a:pt x="15876" y="12260"/>
                    <a:pt x="16115" y="11679"/>
                    <a:pt x="16275" y="11065"/>
                  </a:cubicBezTo>
                  <a:lnTo>
                    <a:pt x="17448" y="11065"/>
                  </a:lnTo>
                  <a:cubicBezTo>
                    <a:pt x="17866" y="11065"/>
                    <a:pt x="18204" y="10727"/>
                    <a:pt x="18204" y="10310"/>
                  </a:cubicBezTo>
                  <a:lnTo>
                    <a:pt x="18204" y="7897"/>
                  </a:lnTo>
                  <a:cubicBezTo>
                    <a:pt x="18204" y="7479"/>
                    <a:pt x="17867" y="7141"/>
                    <a:pt x="17450" y="7141"/>
                  </a:cubicBezTo>
                  <a:lnTo>
                    <a:pt x="16231" y="7141"/>
                  </a:lnTo>
                  <a:cubicBezTo>
                    <a:pt x="16061" y="6547"/>
                    <a:pt x="15821" y="5985"/>
                    <a:pt x="15517" y="5464"/>
                  </a:cubicBezTo>
                  <a:lnTo>
                    <a:pt x="16392" y="4588"/>
                  </a:lnTo>
                  <a:cubicBezTo>
                    <a:pt x="16688" y="4293"/>
                    <a:pt x="16688" y="3816"/>
                    <a:pt x="16392" y="3521"/>
                  </a:cubicBezTo>
                  <a:lnTo>
                    <a:pt x="14687" y="1815"/>
                  </a:lnTo>
                  <a:cubicBezTo>
                    <a:pt x="14539" y="1667"/>
                    <a:pt x="14346" y="1593"/>
                    <a:pt x="14153" y="1593"/>
                  </a:cubicBezTo>
                  <a:cubicBezTo>
                    <a:pt x="13960" y="1593"/>
                    <a:pt x="13767" y="1667"/>
                    <a:pt x="13619" y="1815"/>
                  </a:cubicBezTo>
                  <a:lnTo>
                    <a:pt x="12722" y="2712"/>
                  </a:lnTo>
                  <a:cubicBezTo>
                    <a:pt x="12205" y="2422"/>
                    <a:pt x="11649" y="2191"/>
                    <a:pt x="11066" y="2033"/>
                  </a:cubicBezTo>
                  <a:lnTo>
                    <a:pt x="11066" y="424"/>
                  </a:lnTo>
                  <a:cubicBezTo>
                    <a:pt x="11066" y="190"/>
                    <a:pt x="10877" y="1"/>
                    <a:pt x="10644" y="1"/>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9" name="Google Shape;399;p36"/>
            <p:cNvGrpSpPr/>
            <p:nvPr/>
          </p:nvGrpSpPr>
          <p:grpSpPr>
            <a:xfrm>
              <a:off x="6195051" y="284112"/>
              <a:ext cx="687162" cy="567162"/>
              <a:chOff x="4500067" y="1719988"/>
              <a:chExt cx="415555" cy="343007"/>
            </a:xfrm>
          </p:grpSpPr>
          <p:sp>
            <p:nvSpPr>
              <p:cNvPr id="400" name="Google Shape;400;p36"/>
              <p:cNvSpPr/>
              <p:nvPr/>
            </p:nvSpPr>
            <p:spPr>
              <a:xfrm>
                <a:off x="4512395" y="1860114"/>
                <a:ext cx="308846" cy="202881"/>
              </a:xfrm>
              <a:custGeom>
                <a:avLst/>
                <a:gdLst/>
                <a:ahLst/>
                <a:cxnLst/>
                <a:rect l="l" t="t" r="r" b="b"/>
                <a:pathLst>
                  <a:path w="7065" h="4641" extrusionOk="0">
                    <a:moveTo>
                      <a:pt x="43" y="1"/>
                    </a:moveTo>
                    <a:cubicBezTo>
                      <a:pt x="21" y="1"/>
                      <a:pt x="1" y="21"/>
                      <a:pt x="1" y="43"/>
                    </a:cubicBezTo>
                    <a:lnTo>
                      <a:pt x="1" y="4598"/>
                    </a:lnTo>
                    <a:cubicBezTo>
                      <a:pt x="1" y="4622"/>
                      <a:pt x="19" y="4640"/>
                      <a:pt x="43" y="4640"/>
                    </a:cubicBezTo>
                    <a:lnTo>
                      <a:pt x="7022" y="4640"/>
                    </a:lnTo>
                    <a:cubicBezTo>
                      <a:pt x="7045" y="4640"/>
                      <a:pt x="7065" y="4624"/>
                      <a:pt x="7065" y="4598"/>
                    </a:cubicBezTo>
                    <a:lnTo>
                      <a:pt x="7065" y="43"/>
                    </a:lnTo>
                    <a:cubicBezTo>
                      <a:pt x="7065" y="21"/>
                      <a:pt x="7045" y="1"/>
                      <a:pt x="70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6"/>
              <p:cNvSpPr/>
              <p:nvPr/>
            </p:nvSpPr>
            <p:spPr>
              <a:xfrm>
                <a:off x="4681528" y="1732860"/>
                <a:ext cx="234094" cy="213329"/>
              </a:xfrm>
              <a:custGeom>
                <a:avLst/>
                <a:gdLst/>
                <a:ahLst/>
                <a:cxnLst/>
                <a:rect l="l" t="t" r="r" b="b"/>
                <a:pathLst>
                  <a:path w="5355" h="4880" extrusionOk="0">
                    <a:moveTo>
                      <a:pt x="2678" y="1"/>
                    </a:moveTo>
                    <a:cubicBezTo>
                      <a:pt x="2054" y="1"/>
                      <a:pt x="1429" y="239"/>
                      <a:pt x="953" y="716"/>
                    </a:cubicBezTo>
                    <a:cubicBezTo>
                      <a:pt x="1" y="1667"/>
                      <a:pt x="1" y="3213"/>
                      <a:pt x="953" y="4165"/>
                    </a:cubicBezTo>
                    <a:cubicBezTo>
                      <a:pt x="1429" y="4641"/>
                      <a:pt x="2054" y="4879"/>
                      <a:pt x="2678" y="4879"/>
                    </a:cubicBezTo>
                    <a:cubicBezTo>
                      <a:pt x="3302" y="4879"/>
                      <a:pt x="3927" y="4641"/>
                      <a:pt x="4403" y="4165"/>
                    </a:cubicBezTo>
                    <a:cubicBezTo>
                      <a:pt x="5355" y="3213"/>
                      <a:pt x="5355" y="1667"/>
                      <a:pt x="4403" y="716"/>
                    </a:cubicBezTo>
                    <a:cubicBezTo>
                      <a:pt x="3927" y="239"/>
                      <a:pt x="3302" y="1"/>
                      <a:pt x="26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6"/>
              <p:cNvSpPr/>
              <p:nvPr/>
            </p:nvSpPr>
            <p:spPr>
              <a:xfrm>
                <a:off x="4500067" y="1847242"/>
                <a:ext cx="308846" cy="202881"/>
              </a:xfrm>
              <a:custGeom>
                <a:avLst/>
                <a:gdLst/>
                <a:ahLst/>
                <a:cxnLst/>
                <a:rect l="l" t="t" r="r" b="b"/>
                <a:pathLst>
                  <a:path w="7065" h="4641" extrusionOk="0">
                    <a:moveTo>
                      <a:pt x="43" y="1"/>
                    </a:moveTo>
                    <a:cubicBezTo>
                      <a:pt x="21" y="1"/>
                      <a:pt x="1" y="21"/>
                      <a:pt x="1" y="43"/>
                    </a:cubicBezTo>
                    <a:lnTo>
                      <a:pt x="1" y="4598"/>
                    </a:lnTo>
                    <a:cubicBezTo>
                      <a:pt x="1" y="4622"/>
                      <a:pt x="19" y="4640"/>
                      <a:pt x="43" y="4640"/>
                    </a:cubicBezTo>
                    <a:lnTo>
                      <a:pt x="7022" y="4640"/>
                    </a:lnTo>
                    <a:cubicBezTo>
                      <a:pt x="7045" y="4640"/>
                      <a:pt x="7065" y="4624"/>
                      <a:pt x="7065" y="4598"/>
                    </a:cubicBezTo>
                    <a:lnTo>
                      <a:pt x="7065" y="43"/>
                    </a:lnTo>
                    <a:cubicBezTo>
                      <a:pt x="7065" y="21"/>
                      <a:pt x="7045" y="1"/>
                      <a:pt x="70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6"/>
              <p:cNvSpPr/>
              <p:nvPr/>
            </p:nvSpPr>
            <p:spPr>
              <a:xfrm>
                <a:off x="4514974" y="1863810"/>
                <a:ext cx="279120" cy="84501"/>
              </a:xfrm>
              <a:custGeom>
                <a:avLst/>
                <a:gdLst/>
                <a:ahLst/>
                <a:cxnLst/>
                <a:rect l="l" t="t" r="r" b="b"/>
                <a:pathLst>
                  <a:path w="6385" h="1933" extrusionOk="0">
                    <a:moveTo>
                      <a:pt x="137" y="0"/>
                    </a:moveTo>
                    <a:cubicBezTo>
                      <a:pt x="95" y="0"/>
                      <a:pt x="56" y="22"/>
                      <a:pt x="35" y="62"/>
                    </a:cubicBezTo>
                    <a:cubicBezTo>
                      <a:pt x="1" y="121"/>
                      <a:pt x="22" y="193"/>
                      <a:pt x="80" y="224"/>
                    </a:cubicBezTo>
                    <a:lnTo>
                      <a:pt x="3126" y="1917"/>
                    </a:lnTo>
                    <a:cubicBezTo>
                      <a:pt x="3144" y="1927"/>
                      <a:pt x="3163" y="1932"/>
                      <a:pt x="3184" y="1932"/>
                    </a:cubicBezTo>
                    <a:lnTo>
                      <a:pt x="3201" y="1932"/>
                    </a:lnTo>
                    <a:cubicBezTo>
                      <a:pt x="3219" y="1932"/>
                      <a:pt x="3241" y="1927"/>
                      <a:pt x="3260" y="1917"/>
                    </a:cubicBezTo>
                    <a:lnTo>
                      <a:pt x="6306" y="224"/>
                    </a:lnTo>
                    <a:cubicBezTo>
                      <a:pt x="6363" y="193"/>
                      <a:pt x="6384" y="121"/>
                      <a:pt x="6352" y="62"/>
                    </a:cubicBezTo>
                    <a:cubicBezTo>
                      <a:pt x="6330" y="23"/>
                      <a:pt x="6290" y="1"/>
                      <a:pt x="6248" y="1"/>
                    </a:cubicBezTo>
                    <a:cubicBezTo>
                      <a:pt x="6228" y="1"/>
                      <a:pt x="6208" y="6"/>
                      <a:pt x="6189" y="16"/>
                    </a:cubicBezTo>
                    <a:lnTo>
                      <a:pt x="3192" y="1681"/>
                    </a:lnTo>
                    <a:lnTo>
                      <a:pt x="197" y="16"/>
                    </a:lnTo>
                    <a:cubicBezTo>
                      <a:pt x="178" y="5"/>
                      <a:pt x="157" y="0"/>
                      <a:pt x="137" y="0"/>
                    </a:cubicBezTo>
                    <a:close/>
                  </a:path>
                </a:pathLst>
              </a:custGeom>
              <a:gradFill>
                <a:gsLst>
                  <a:gs pos="0">
                    <a:srgbClr val="FFFFFF">
                      <a:alpha val="0"/>
                      <a:alpha val="64600"/>
                    </a:srgbClr>
                  </a:gs>
                  <a:gs pos="100000">
                    <a:srgbClr val="4A77FF">
                      <a:alpha val="23137"/>
                      <a:alpha val="646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6"/>
              <p:cNvSpPr/>
              <p:nvPr/>
            </p:nvSpPr>
            <p:spPr>
              <a:xfrm>
                <a:off x="4669200" y="1719988"/>
                <a:ext cx="234094" cy="213329"/>
              </a:xfrm>
              <a:custGeom>
                <a:avLst/>
                <a:gdLst/>
                <a:ahLst/>
                <a:cxnLst/>
                <a:rect l="l" t="t" r="r" b="b"/>
                <a:pathLst>
                  <a:path w="5355" h="4880" extrusionOk="0">
                    <a:moveTo>
                      <a:pt x="2678" y="1"/>
                    </a:moveTo>
                    <a:cubicBezTo>
                      <a:pt x="2054" y="1"/>
                      <a:pt x="1429" y="239"/>
                      <a:pt x="953" y="716"/>
                    </a:cubicBezTo>
                    <a:cubicBezTo>
                      <a:pt x="1" y="1667"/>
                      <a:pt x="1" y="3213"/>
                      <a:pt x="953" y="4165"/>
                    </a:cubicBezTo>
                    <a:cubicBezTo>
                      <a:pt x="1429" y="4641"/>
                      <a:pt x="2054" y="4879"/>
                      <a:pt x="2678" y="4879"/>
                    </a:cubicBezTo>
                    <a:cubicBezTo>
                      <a:pt x="3302" y="4879"/>
                      <a:pt x="3927" y="4641"/>
                      <a:pt x="4403" y="4165"/>
                    </a:cubicBezTo>
                    <a:cubicBezTo>
                      <a:pt x="5355" y="3213"/>
                      <a:pt x="5355" y="1667"/>
                      <a:pt x="4403" y="716"/>
                    </a:cubicBezTo>
                    <a:cubicBezTo>
                      <a:pt x="3927" y="239"/>
                      <a:pt x="3302" y="1"/>
                      <a:pt x="26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6"/>
              <p:cNvSpPr/>
              <p:nvPr/>
            </p:nvSpPr>
            <p:spPr>
              <a:xfrm>
                <a:off x="4729876" y="1770392"/>
                <a:ext cx="112741" cy="112741"/>
              </a:xfrm>
              <a:custGeom>
                <a:avLst/>
                <a:gdLst/>
                <a:ahLst/>
                <a:cxnLst/>
                <a:rect l="l" t="t" r="r" b="b"/>
                <a:pathLst>
                  <a:path w="2579" h="2579" extrusionOk="0">
                    <a:moveTo>
                      <a:pt x="1379" y="886"/>
                    </a:moveTo>
                    <a:cubicBezTo>
                      <a:pt x="1447" y="886"/>
                      <a:pt x="1509" y="890"/>
                      <a:pt x="1561" y="903"/>
                    </a:cubicBezTo>
                    <a:lnTo>
                      <a:pt x="1540" y="1251"/>
                    </a:lnTo>
                    <a:cubicBezTo>
                      <a:pt x="1530" y="1402"/>
                      <a:pt x="1499" y="1510"/>
                      <a:pt x="1450" y="1576"/>
                    </a:cubicBezTo>
                    <a:cubicBezTo>
                      <a:pt x="1400" y="1644"/>
                      <a:pt x="1330" y="1678"/>
                      <a:pt x="1235" y="1678"/>
                    </a:cubicBezTo>
                    <a:cubicBezTo>
                      <a:pt x="1054" y="1678"/>
                      <a:pt x="965" y="1566"/>
                      <a:pt x="965" y="1344"/>
                    </a:cubicBezTo>
                    <a:cubicBezTo>
                      <a:pt x="965" y="1202"/>
                      <a:pt x="1000" y="1091"/>
                      <a:pt x="1072" y="1009"/>
                    </a:cubicBezTo>
                    <a:cubicBezTo>
                      <a:pt x="1146" y="926"/>
                      <a:pt x="1249" y="886"/>
                      <a:pt x="1379" y="886"/>
                    </a:cubicBezTo>
                    <a:close/>
                    <a:moveTo>
                      <a:pt x="1388" y="1"/>
                    </a:moveTo>
                    <a:cubicBezTo>
                      <a:pt x="1113" y="1"/>
                      <a:pt x="870" y="62"/>
                      <a:pt x="659" y="182"/>
                    </a:cubicBezTo>
                    <a:cubicBezTo>
                      <a:pt x="447" y="302"/>
                      <a:pt x="287" y="468"/>
                      <a:pt x="171" y="680"/>
                    </a:cubicBezTo>
                    <a:cubicBezTo>
                      <a:pt x="57" y="892"/>
                      <a:pt x="0" y="1128"/>
                      <a:pt x="0" y="1387"/>
                    </a:cubicBezTo>
                    <a:cubicBezTo>
                      <a:pt x="0" y="1762"/>
                      <a:pt x="113" y="2054"/>
                      <a:pt x="337" y="2264"/>
                    </a:cubicBezTo>
                    <a:cubicBezTo>
                      <a:pt x="560" y="2474"/>
                      <a:pt x="871" y="2579"/>
                      <a:pt x="1272" y="2579"/>
                    </a:cubicBezTo>
                    <a:cubicBezTo>
                      <a:pt x="1547" y="2579"/>
                      <a:pt x="1796" y="2531"/>
                      <a:pt x="2021" y="2436"/>
                    </a:cubicBezTo>
                    <a:lnTo>
                      <a:pt x="2021" y="2133"/>
                    </a:lnTo>
                    <a:cubicBezTo>
                      <a:pt x="1892" y="2182"/>
                      <a:pt x="1761" y="2217"/>
                      <a:pt x="1627" y="2241"/>
                    </a:cubicBezTo>
                    <a:cubicBezTo>
                      <a:pt x="1492" y="2266"/>
                      <a:pt x="1371" y="2278"/>
                      <a:pt x="1259" y="2278"/>
                    </a:cubicBezTo>
                    <a:cubicBezTo>
                      <a:pt x="966" y="2278"/>
                      <a:pt x="741" y="2200"/>
                      <a:pt x="586" y="2044"/>
                    </a:cubicBezTo>
                    <a:cubicBezTo>
                      <a:pt x="430" y="1889"/>
                      <a:pt x="352" y="1667"/>
                      <a:pt x="352" y="1377"/>
                    </a:cubicBezTo>
                    <a:cubicBezTo>
                      <a:pt x="352" y="1161"/>
                      <a:pt x="395" y="970"/>
                      <a:pt x="478" y="806"/>
                    </a:cubicBezTo>
                    <a:cubicBezTo>
                      <a:pt x="560" y="642"/>
                      <a:pt x="680" y="514"/>
                      <a:pt x="839" y="428"/>
                    </a:cubicBezTo>
                    <a:cubicBezTo>
                      <a:pt x="996" y="340"/>
                      <a:pt x="1180" y="297"/>
                      <a:pt x="1392" y="297"/>
                    </a:cubicBezTo>
                    <a:cubicBezTo>
                      <a:pt x="1556" y="297"/>
                      <a:pt x="1703" y="330"/>
                      <a:pt x="1830" y="400"/>
                    </a:cubicBezTo>
                    <a:cubicBezTo>
                      <a:pt x="1957" y="468"/>
                      <a:pt x="2056" y="567"/>
                      <a:pt x="2127" y="697"/>
                    </a:cubicBezTo>
                    <a:cubicBezTo>
                      <a:pt x="2198" y="827"/>
                      <a:pt x="2233" y="975"/>
                      <a:pt x="2233" y="1145"/>
                    </a:cubicBezTo>
                    <a:cubicBezTo>
                      <a:pt x="2233" y="1305"/>
                      <a:pt x="2213" y="1432"/>
                      <a:pt x="2172" y="1531"/>
                    </a:cubicBezTo>
                    <a:cubicBezTo>
                      <a:pt x="2133" y="1627"/>
                      <a:pt x="2079" y="1677"/>
                      <a:pt x="2013" y="1677"/>
                    </a:cubicBezTo>
                    <a:cubicBezTo>
                      <a:pt x="1932" y="1677"/>
                      <a:pt x="1892" y="1605"/>
                      <a:pt x="1892" y="1458"/>
                    </a:cubicBezTo>
                    <a:lnTo>
                      <a:pt x="1929" y="687"/>
                    </a:lnTo>
                    <a:cubicBezTo>
                      <a:pt x="1858" y="664"/>
                      <a:pt x="1769" y="643"/>
                      <a:pt x="1660" y="626"/>
                    </a:cubicBezTo>
                    <a:cubicBezTo>
                      <a:pt x="1550" y="608"/>
                      <a:pt x="1453" y="599"/>
                      <a:pt x="1362" y="599"/>
                    </a:cubicBezTo>
                    <a:cubicBezTo>
                      <a:pt x="1136" y="599"/>
                      <a:pt x="952" y="666"/>
                      <a:pt x="811" y="803"/>
                    </a:cubicBezTo>
                    <a:cubicBezTo>
                      <a:pt x="669" y="937"/>
                      <a:pt x="598" y="1115"/>
                      <a:pt x="598" y="1337"/>
                    </a:cubicBezTo>
                    <a:cubicBezTo>
                      <a:pt x="598" y="1532"/>
                      <a:pt x="651" y="1687"/>
                      <a:pt x="760" y="1797"/>
                    </a:cubicBezTo>
                    <a:cubicBezTo>
                      <a:pt x="867" y="1909"/>
                      <a:pt x="1013" y="1965"/>
                      <a:pt x="1199" y="1965"/>
                    </a:cubicBezTo>
                    <a:cubicBezTo>
                      <a:pt x="1373" y="1965"/>
                      <a:pt x="1519" y="1899"/>
                      <a:pt x="1632" y="1762"/>
                    </a:cubicBezTo>
                    <a:lnTo>
                      <a:pt x="1656" y="1762"/>
                    </a:lnTo>
                    <a:cubicBezTo>
                      <a:pt x="1683" y="1822"/>
                      <a:pt x="1726" y="1872"/>
                      <a:pt x="1786" y="1909"/>
                    </a:cubicBezTo>
                    <a:cubicBezTo>
                      <a:pt x="1846" y="1945"/>
                      <a:pt x="1915" y="1965"/>
                      <a:pt x="1993" y="1965"/>
                    </a:cubicBezTo>
                    <a:cubicBezTo>
                      <a:pt x="2109" y="1965"/>
                      <a:pt x="2212" y="1928"/>
                      <a:pt x="2300" y="1858"/>
                    </a:cubicBezTo>
                    <a:cubicBezTo>
                      <a:pt x="2389" y="1787"/>
                      <a:pt x="2458" y="1688"/>
                      <a:pt x="2505" y="1562"/>
                    </a:cubicBezTo>
                    <a:cubicBezTo>
                      <a:pt x="2553" y="1438"/>
                      <a:pt x="2578" y="1299"/>
                      <a:pt x="2578" y="1148"/>
                    </a:cubicBezTo>
                    <a:cubicBezTo>
                      <a:pt x="2578" y="919"/>
                      <a:pt x="2529" y="718"/>
                      <a:pt x="2430" y="545"/>
                    </a:cubicBezTo>
                    <a:cubicBezTo>
                      <a:pt x="2331" y="373"/>
                      <a:pt x="2191" y="239"/>
                      <a:pt x="2008" y="142"/>
                    </a:cubicBezTo>
                    <a:cubicBezTo>
                      <a:pt x="1826" y="49"/>
                      <a:pt x="1619" y="1"/>
                      <a:pt x="13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6" name="Google Shape;406;p36"/>
            <p:cNvSpPr/>
            <p:nvPr/>
          </p:nvSpPr>
          <p:spPr>
            <a:xfrm>
              <a:off x="6008516" y="851265"/>
              <a:ext cx="28896" cy="28983"/>
            </a:xfrm>
            <a:custGeom>
              <a:avLst/>
              <a:gdLst/>
              <a:ahLst/>
              <a:cxnLst/>
              <a:rect l="l" t="t" r="r" b="b"/>
              <a:pathLst>
                <a:path w="661" h="663" extrusionOk="0">
                  <a:moveTo>
                    <a:pt x="331" y="0"/>
                  </a:moveTo>
                  <a:cubicBezTo>
                    <a:pt x="147" y="0"/>
                    <a:pt x="0" y="149"/>
                    <a:pt x="0" y="331"/>
                  </a:cubicBezTo>
                  <a:cubicBezTo>
                    <a:pt x="0" y="514"/>
                    <a:pt x="147" y="662"/>
                    <a:pt x="331" y="662"/>
                  </a:cubicBezTo>
                  <a:cubicBezTo>
                    <a:pt x="513" y="662"/>
                    <a:pt x="660" y="514"/>
                    <a:pt x="660" y="331"/>
                  </a:cubicBezTo>
                  <a:cubicBezTo>
                    <a:pt x="660" y="149"/>
                    <a:pt x="513" y="0"/>
                    <a:pt x="331" y="0"/>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6"/>
            <p:cNvSpPr/>
            <p:nvPr/>
          </p:nvSpPr>
          <p:spPr>
            <a:xfrm>
              <a:off x="5699809" y="572588"/>
              <a:ext cx="195319" cy="195362"/>
            </a:xfrm>
            <a:custGeom>
              <a:avLst/>
              <a:gdLst/>
              <a:ahLst/>
              <a:cxnLst/>
              <a:rect l="l" t="t" r="r" b="b"/>
              <a:pathLst>
                <a:path w="4468" h="4469" extrusionOk="0">
                  <a:moveTo>
                    <a:pt x="1741" y="1"/>
                  </a:moveTo>
                  <a:lnTo>
                    <a:pt x="1741" y="1742"/>
                  </a:lnTo>
                  <a:lnTo>
                    <a:pt x="1" y="1742"/>
                  </a:lnTo>
                  <a:lnTo>
                    <a:pt x="1" y="2724"/>
                  </a:lnTo>
                  <a:lnTo>
                    <a:pt x="1741" y="2724"/>
                  </a:lnTo>
                  <a:lnTo>
                    <a:pt x="1741" y="4468"/>
                  </a:lnTo>
                  <a:lnTo>
                    <a:pt x="2724" y="4468"/>
                  </a:lnTo>
                  <a:lnTo>
                    <a:pt x="2724" y="2724"/>
                  </a:lnTo>
                  <a:lnTo>
                    <a:pt x="4468" y="2724"/>
                  </a:lnTo>
                  <a:lnTo>
                    <a:pt x="4468" y="1742"/>
                  </a:lnTo>
                  <a:lnTo>
                    <a:pt x="2724" y="1742"/>
                  </a:lnTo>
                  <a:lnTo>
                    <a:pt x="2724" y="1"/>
                  </a:ln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6"/>
            <p:cNvSpPr/>
            <p:nvPr/>
          </p:nvSpPr>
          <p:spPr>
            <a:xfrm>
              <a:off x="7391482" y="609193"/>
              <a:ext cx="53070" cy="53026"/>
            </a:xfrm>
            <a:custGeom>
              <a:avLst/>
              <a:gdLst/>
              <a:ahLst/>
              <a:cxnLst/>
              <a:rect l="l" t="t" r="r" b="b"/>
              <a:pathLst>
                <a:path w="1214" h="1213" extrusionOk="0">
                  <a:moveTo>
                    <a:pt x="607" y="1"/>
                  </a:moveTo>
                  <a:cubicBezTo>
                    <a:pt x="272" y="1"/>
                    <a:pt x="1" y="272"/>
                    <a:pt x="1" y="607"/>
                  </a:cubicBezTo>
                  <a:cubicBezTo>
                    <a:pt x="1" y="943"/>
                    <a:pt x="272" y="1213"/>
                    <a:pt x="607" y="1213"/>
                  </a:cubicBezTo>
                  <a:cubicBezTo>
                    <a:pt x="942" y="1213"/>
                    <a:pt x="1214" y="943"/>
                    <a:pt x="1214" y="607"/>
                  </a:cubicBezTo>
                  <a:cubicBezTo>
                    <a:pt x="1214" y="272"/>
                    <a:pt x="942" y="1"/>
                    <a:pt x="607" y="1"/>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6"/>
            <p:cNvSpPr/>
            <p:nvPr/>
          </p:nvSpPr>
          <p:spPr>
            <a:xfrm>
              <a:off x="7174505" y="1095257"/>
              <a:ext cx="77113" cy="77113"/>
            </a:xfrm>
            <a:custGeom>
              <a:avLst/>
              <a:gdLst/>
              <a:ahLst/>
              <a:cxnLst/>
              <a:rect l="l" t="t" r="r" b="b"/>
              <a:pathLst>
                <a:path w="1764" h="1764" extrusionOk="0">
                  <a:moveTo>
                    <a:pt x="883" y="0"/>
                  </a:moveTo>
                  <a:cubicBezTo>
                    <a:pt x="395" y="0"/>
                    <a:pt x="0" y="395"/>
                    <a:pt x="0" y="883"/>
                  </a:cubicBezTo>
                  <a:cubicBezTo>
                    <a:pt x="0" y="1369"/>
                    <a:pt x="395" y="1764"/>
                    <a:pt x="883" y="1764"/>
                  </a:cubicBezTo>
                  <a:cubicBezTo>
                    <a:pt x="1369" y="1764"/>
                    <a:pt x="1764" y="1369"/>
                    <a:pt x="1764" y="883"/>
                  </a:cubicBezTo>
                  <a:cubicBezTo>
                    <a:pt x="1764" y="395"/>
                    <a:pt x="1369" y="0"/>
                    <a:pt x="883" y="0"/>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6"/>
            <p:cNvSpPr/>
            <p:nvPr/>
          </p:nvSpPr>
          <p:spPr>
            <a:xfrm>
              <a:off x="6588607" y="973555"/>
              <a:ext cx="53070" cy="53026"/>
            </a:xfrm>
            <a:custGeom>
              <a:avLst/>
              <a:gdLst/>
              <a:ahLst/>
              <a:cxnLst/>
              <a:rect l="l" t="t" r="r" b="b"/>
              <a:pathLst>
                <a:path w="1214" h="1213" extrusionOk="0">
                  <a:moveTo>
                    <a:pt x="607" y="1"/>
                  </a:moveTo>
                  <a:cubicBezTo>
                    <a:pt x="272" y="1"/>
                    <a:pt x="1" y="272"/>
                    <a:pt x="1" y="607"/>
                  </a:cubicBezTo>
                  <a:cubicBezTo>
                    <a:pt x="1" y="943"/>
                    <a:pt x="272" y="1213"/>
                    <a:pt x="607" y="1213"/>
                  </a:cubicBezTo>
                  <a:cubicBezTo>
                    <a:pt x="942" y="1213"/>
                    <a:pt x="1214" y="943"/>
                    <a:pt x="1214" y="607"/>
                  </a:cubicBezTo>
                  <a:cubicBezTo>
                    <a:pt x="1214" y="272"/>
                    <a:pt x="942" y="1"/>
                    <a:pt x="607" y="1"/>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6"/>
            <p:cNvSpPr/>
            <p:nvPr/>
          </p:nvSpPr>
          <p:spPr>
            <a:xfrm>
              <a:off x="6279380" y="284095"/>
              <a:ext cx="77113" cy="77113"/>
            </a:xfrm>
            <a:custGeom>
              <a:avLst/>
              <a:gdLst/>
              <a:ahLst/>
              <a:cxnLst/>
              <a:rect l="l" t="t" r="r" b="b"/>
              <a:pathLst>
                <a:path w="1764" h="1764" extrusionOk="0">
                  <a:moveTo>
                    <a:pt x="883" y="0"/>
                  </a:moveTo>
                  <a:cubicBezTo>
                    <a:pt x="395" y="0"/>
                    <a:pt x="0" y="395"/>
                    <a:pt x="0" y="883"/>
                  </a:cubicBezTo>
                  <a:cubicBezTo>
                    <a:pt x="0" y="1369"/>
                    <a:pt x="395" y="1764"/>
                    <a:pt x="883" y="1764"/>
                  </a:cubicBezTo>
                  <a:cubicBezTo>
                    <a:pt x="1369" y="1764"/>
                    <a:pt x="1764" y="1369"/>
                    <a:pt x="1764" y="883"/>
                  </a:cubicBezTo>
                  <a:cubicBezTo>
                    <a:pt x="1764" y="395"/>
                    <a:pt x="1369" y="0"/>
                    <a:pt x="883" y="0"/>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6"/>
            <p:cNvSpPr/>
            <p:nvPr/>
          </p:nvSpPr>
          <p:spPr>
            <a:xfrm>
              <a:off x="7757316" y="1177440"/>
              <a:ext cx="28896" cy="28983"/>
            </a:xfrm>
            <a:custGeom>
              <a:avLst/>
              <a:gdLst/>
              <a:ahLst/>
              <a:cxnLst/>
              <a:rect l="l" t="t" r="r" b="b"/>
              <a:pathLst>
                <a:path w="661" h="663" extrusionOk="0">
                  <a:moveTo>
                    <a:pt x="331" y="0"/>
                  </a:moveTo>
                  <a:cubicBezTo>
                    <a:pt x="147" y="0"/>
                    <a:pt x="0" y="149"/>
                    <a:pt x="0" y="331"/>
                  </a:cubicBezTo>
                  <a:cubicBezTo>
                    <a:pt x="0" y="514"/>
                    <a:pt x="147" y="662"/>
                    <a:pt x="331" y="662"/>
                  </a:cubicBezTo>
                  <a:cubicBezTo>
                    <a:pt x="513" y="662"/>
                    <a:pt x="660" y="514"/>
                    <a:pt x="660" y="331"/>
                  </a:cubicBezTo>
                  <a:cubicBezTo>
                    <a:pt x="660" y="149"/>
                    <a:pt x="513" y="0"/>
                    <a:pt x="331" y="0"/>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3" name="Google Shape;413;p36"/>
          <p:cNvGrpSpPr/>
          <p:nvPr/>
        </p:nvGrpSpPr>
        <p:grpSpPr>
          <a:xfrm>
            <a:off x="5103764" y="1148884"/>
            <a:ext cx="2764995" cy="2637583"/>
            <a:chOff x="1790575" y="718700"/>
            <a:chExt cx="1950476" cy="1860598"/>
          </a:xfrm>
        </p:grpSpPr>
        <p:sp>
          <p:nvSpPr>
            <p:cNvPr id="414" name="Google Shape;414;p36"/>
            <p:cNvSpPr/>
            <p:nvPr/>
          </p:nvSpPr>
          <p:spPr>
            <a:xfrm>
              <a:off x="1809722" y="755246"/>
              <a:ext cx="1931329" cy="1824052"/>
            </a:xfrm>
            <a:custGeom>
              <a:avLst/>
              <a:gdLst/>
              <a:ahLst/>
              <a:cxnLst/>
              <a:rect l="l" t="t" r="r" b="b"/>
              <a:pathLst>
                <a:path w="44180" h="41726" extrusionOk="0">
                  <a:moveTo>
                    <a:pt x="7374" y="0"/>
                  </a:moveTo>
                  <a:lnTo>
                    <a:pt x="5851" y="13471"/>
                  </a:lnTo>
                  <a:lnTo>
                    <a:pt x="2703" y="13116"/>
                  </a:lnTo>
                  <a:lnTo>
                    <a:pt x="1" y="37042"/>
                  </a:lnTo>
                  <a:lnTo>
                    <a:pt x="41479" y="41725"/>
                  </a:lnTo>
                  <a:lnTo>
                    <a:pt x="44180" y="17798"/>
                  </a:lnTo>
                  <a:lnTo>
                    <a:pt x="41111" y="17452"/>
                  </a:lnTo>
                  <a:lnTo>
                    <a:pt x="42630" y="4006"/>
                  </a:lnTo>
                  <a:lnTo>
                    <a:pt x="7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6"/>
            <p:cNvSpPr/>
            <p:nvPr/>
          </p:nvSpPr>
          <p:spPr>
            <a:xfrm>
              <a:off x="1790575" y="1292020"/>
              <a:ext cx="1931372" cy="1250599"/>
            </a:xfrm>
            <a:custGeom>
              <a:avLst/>
              <a:gdLst/>
              <a:ahLst/>
              <a:cxnLst/>
              <a:rect l="l" t="t" r="r" b="b"/>
              <a:pathLst>
                <a:path w="44181" h="28608" extrusionOk="0">
                  <a:moveTo>
                    <a:pt x="2701" y="0"/>
                  </a:moveTo>
                  <a:lnTo>
                    <a:pt x="0" y="23926"/>
                  </a:lnTo>
                  <a:lnTo>
                    <a:pt x="41478" y="28608"/>
                  </a:lnTo>
                  <a:lnTo>
                    <a:pt x="44181" y="4682"/>
                  </a:lnTo>
                  <a:lnTo>
                    <a:pt x="27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6"/>
            <p:cNvSpPr/>
            <p:nvPr/>
          </p:nvSpPr>
          <p:spPr>
            <a:xfrm>
              <a:off x="1790575" y="1292020"/>
              <a:ext cx="960637" cy="1045881"/>
            </a:xfrm>
            <a:custGeom>
              <a:avLst/>
              <a:gdLst/>
              <a:ahLst/>
              <a:cxnLst/>
              <a:rect l="l" t="t" r="r" b="b"/>
              <a:pathLst>
                <a:path w="21975" h="23925" extrusionOk="0">
                  <a:moveTo>
                    <a:pt x="2701" y="0"/>
                  </a:moveTo>
                  <a:lnTo>
                    <a:pt x="0" y="23924"/>
                  </a:lnTo>
                  <a:lnTo>
                    <a:pt x="21975" y="15332"/>
                  </a:lnTo>
                  <a:lnTo>
                    <a:pt x="2701" y="0"/>
                  </a:lnTo>
                  <a:close/>
                </a:path>
              </a:pathLst>
            </a:custGeom>
            <a:gradFill>
              <a:gsLst>
                <a:gs pos="0">
                  <a:srgbClr val="FFFFFF">
                    <a:alpha val="0"/>
                  </a:srgbClr>
                </a:gs>
                <a:gs pos="100000">
                  <a:srgbClr val="39C4FF">
                    <a:alpha val="2117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6"/>
            <p:cNvSpPr/>
            <p:nvPr/>
          </p:nvSpPr>
          <p:spPr>
            <a:xfrm>
              <a:off x="2751166" y="1496737"/>
              <a:ext cx="970735" cy="1045969"/>
            </a:xfrm>
            <a:custGeom>
              <a:avLst/>
              <a:gdLst/>
              <a:ahLst/>
              <a:cxnLst/>
              <a:rect l="l" t="t" r="r" b="b"/>
              <a:pathLst>
                <a:path w="22206" h="23927" extrusionOk="0">
                  <a:moveTo>
                    <a:pt x="22205" y="1"/>
                  </a:moveTo>
                  <a:lnTo>
                    <a:pt x="1" y="10649"/>
                  </a:lnTo>
                  <a:lnTo>
                    <a:pt x="19503" y="23926"/>
                  </a:lnTo>
                  <a:lnTo>
                    <a:pt x="22205" y="1"/>
                  </a:lnTo>
                  <a:close/>
                </a:path>
              </a:pathLst>
            </a:custGeom>
            <a:gradFill>
              <a:gsLst>
                <a:gs pos="0">
                  <a:srgbClr val="FFFFFF">
                    <a:alpha val="0"/>
                  </a:srgbClr>
                </a:gs>
                <a:gs pos="100000">
                  <a:srgbClr val="4A77FF">
                    <a:alpha val="23137"/>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6"/>
            <p:cNvSpPr/>
            <p:nvPr/>
          </p:nvSpPr>
          <p:spPr>
            <a:xfrm>
              <a:off x="1790575" y="1962256"/>
              <a:ext cx="1813167" cy="580448"/>
            </a:xfrm>
            <a:custGeom>
              <a:avLst/>
              <a:gdLst/>
              <a:ahLst/>
              <a:cxnLst/>
              <a:rect l="l" t="t" r="r" b="b"/>
              <a:pathLst>
                <a:path w="41477" h="13278" extrusionOk="0">
                  <a:moveTo>
                    <a:pt x="21975" y="0"/>
                  </a:moveTo>
                  <a:lnTo>
                    <a:pt x="0" y="8592"/>
                  </a:lnTo>
                  <a:lnTo>
                    <a:pt x="41477" y="13277"/>
                  </a:lnTo>
                  <a:lnTo>
                    <a:pt x="21975" y="0"/>
                  </a:lnTo>
                  <a:close/>
                </a:path>
              </a:pathLst>
            </a:custGeom>
            <a:gradFill>
              <a:gsLst>
                <a:gs pos="0">
                  <a:srgbClr val="FFFFFF">
                    <a:alpha val="0"/>
                  </a:srgbClr>
                </a:gs>
                <a:gs pos="100000">
                  <a:srgbClr val="F48CE6">
                    <a:alpha val="32941"/>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6"/>
            <p:cNvSpPr/>
            <p:nvPr/>
          </p:nvSpPr>
          <p:spPr>
            <a:xfrm>
              <a:off x="2036340" y="718700"/>
              <a:ext cx="1617761" cy="1243561"/>
            </a:xfrm>
            <a:custGeom>
              <a:avLst/>
              <a:gdLst/>
              <a:ahLst/>
              <a:cxnLst/>
              <a:rect l="l" t="t" r="r" b="b"/>
              <a:pathLst>
                <a:path w="37007" h="28447" extrusionOk="0">
                  <a:moveTo>
                    <a:pt x="1752" y="0"/>
                  </a:moveTo>
                  <a:lnTo>
                    <a:pt x="1" y="15488"/>
                  </a:lnTo>
                  <a:lnTo>
                    <a:pt x="16353" y="28447"/>
                  </a:lnTo>
                  <a:lnTo>
                    <a:pt x="35260" y="19472"/>
                  </a:lnTo>
                  <a:lnTo>
                    <a:pt x="37006" y="4004"/>
                  </a:lnTo>
                  <a:lnTo>
                    <a:pt x="175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6"/>
            <p:cNvSpPr/>
            <p:nvPr/>
          </p:nvSpPr>
          <p:spPr>
            <a:xfrm>
              <a:off x="1908649" y="1171804"/>
              <a:ext cx="153046" cy="135735"/>
            </a:xfrm>
            <a:custGeom>
              <a:avLst/>
              <a:gdLst/>
              <a:ahLst/>
              <a:cxnLst/>
              <a:rect l="l" t="t" r="r" b="b"/>
              <a:pathLst>
                <a:path w="3501" h="3105" extrusionOk="0">
                  <a:moveTo>
                    <a:pt x="3500" y="1"/>
                  </a:moveTo>
                  <a:lnTo>
                    <a:pt x="0" y="2750"/>
                  </a:lnTo>
                  <a:lnTo>
                    <a:pt x="3150" y="3105"/>
                  </a:lnTo>
                  <a:lnTo>
                    <a:pt x="350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6"/>
            <p:cNvSpPr/>
            <p:nvPr/>
          </p:nvSpPr>
          <p:spPr>
            <a:xfrm>
              <a:off x="2250980" y="951263"/>
              <a:ext cx="1195212" cy="174860"/>
            </a:xfrm>
            <a:custGeom>
              <a:avLst/>
              <a:gdLst/>
              <a:ahLst/>
              <a:cxnLst/>
              <a:rect l="l" t="t" r="r" b="b"/>
              <a:pathLst>
                <a:path w="27341" h="4000" extrusionOk="0">
                  <a:moveTo>
                    <a:pt x="97" y="0"/>
                  </a:moveTo>
                  <a:lnTo>
                    <a:pt x="1" y="829"/>
                  </a:lnTo>
                  <a:lnTo>
                    <a:pt x="27244" y="4000"/>
                  </a:lnTo>
                  <a:lnTo>
                    <a:pt x="27340" y="3171"/>
                  </a:lnTo>
                  <a:lnTo>
                    <a:pt x="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6"/>
            <p:cNvSpPr/>
            <p:nvPr/>
          </p:nvSpPr>
          <p:spPr>
            <a:xfrm>
              <a:off x="2238696" y="1056834"/>
              <a:ext cx="1195168" cy="174860"/>
            </a:xfrm>
            <a:custGeom>
              <a:avLst/>
              <a:gdLst/>
              <a:ahLst/>
              <a:cxnLst/>
              <a:rect l="l" t="t" r="r" b="b"/>
              <a:pathLst>
                <a:path w="27340" h="4000" extrusionOk="0">
                  <a:moveTo>
                    <a:pt x="97" y="1"/>
                  </a:moveTo>
                  <a:lnTo>
                    <a:pt x="0" y="829"/>
                  </a:lnTo>
                  <a:lnTo>
                    <a:pt x="27244" y="4000"/>
                  </a:lnTo>
                  <a:lnTo>
                    <a:pt x="27340" y="3171"/>
                  </a:lnTo>
                  <a:lnTo>
                    <a:pt x="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6"/>
            <p:cNvSpPr/>
            <p:nvPr/>
          </p:nvSpPr>
          <p:spPr>
            <a:xfrm>
              <a:off x="2226412" y="1162449"/>
              <a:ext cx="1195168" cy="174860"/>
            </a:xfrm>
            <a:custGeom>
              <a:avLst/>
              <a:gdLst/>
              <a:ahLst/>
              <a:cxnLst/>
              <a:rect l="l" t="t" r="r" b="b"/>
              <a:pathLst>
                <a:path w="27340" h="4000" extrusionOk="0">
                  <a:moveTo>
                    <a:pt x="96" y="0"/>
                  </a:moveTo>
                  <a:lnTo>
                    <a:pt x="0" y="829"/>
                  </a:lnTo>
                  <a:lnTo>
                    <a:pt x="27243" y="3999"/>
                  </a:lnTo>
                  <a:lnTo>
                    <a:pt x="27340" y="3171"/>
                  </a:lnTo>
                  <a:lnTo>
                    <a:pt x="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6"/>
            <p:cNvSpPr/>
            <p:nvPr/>
          </p:nvSpPr>
          <p:spPr>
            <a:xfrm>
              <a:off x="2214085" y="1267933"/>
              <a:ext cx="1195256" cy="174904"/>
            </a:xfrm>
            <a:custGeom>
              <a:avLst/>
              <a:gdLst/>
              <a:ahLst/>
              <a:cxnLst/>
              <a:rect l="l" t="t" r="r" b="b"/>
              <a:pathLst>
                <a:path w="27342" h="4001" extrusionOk="0">
                  <a:moveTo>
                    <a:pt x="98" y="1"/>
                  </a:moveTo>
                  <a:lnTo>
                    <a:pt x="1" y="830"/>
                  </a:lnTo>
                  <a:lnTo>
                    <a:pt x="27244" y="4000"/>
                  </a:lnTo>
                  <a:lnTo>
                    <a:pt x="27342" y="3171"/>
                  </a:lnTo>
                  <a:lnTo>
                    <a:pt x="9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6"/>
            <p:cNvSpPr/>
            <p:nvPr/>
          </p:nvSpPr>
          <p:spPr>
            <a:xfrm>
              <a:off x="2201845" y="1373548"/>
              <a:ext cx="1195212" cy="174860"/>
            </a:xfrm>
            <a:custGeom>
              <a:avLst/>
              <a:gdLst/>
              <a:ahLst/>
              <a:cxnLst/>
              <a:rect l="l" t="t" r="r" b="b"/>
              <a:pathLst>
                <a:path w="27341" h="4000" extrusionOk="0">
                  <a:moveTo>
                    <a:pt x="97" y="0"/>
                  </a:moveTo>
                  <a:lnTo>
                    <a:pt x="1" y="829"/>
                  </a:lnTo>
                  <a:lnTo>
                    <a:pt x="27244" y="3999"/>
                  </a:lnTo>
                  <a:lnTo>
                    <a:pt x="27340" y="3171"/>
                  </a:lnTo>
                  <a:lnTo>
                    <a:pt x="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6"/>
            <p:cNvSpPr/>
            <p:nvPr/>
          </p:nvSpPr>
          <p:spPr>
            <a:xfrm>
              <a:off x="3587650" y="1333243"/>
              <a:ext cx="134249" cy="163538"/>
            </a:xfrm>
            <a:custGeom>
              <a:avLst/>
              <a:gdLst/>
              <a:ahLst/>
              <a:cxnLst/>
              <a:rect l="l" t="t" r="r" b="b"/>
              <a:pathLst>
                <a:path w="3071" h="3741" extrusionOk="0">
                  <a:moveTo>
                    <a:pt x="384" y="0"/>
                  </a:moveTo>
                  <a:lnTo>
                    <a:pt x="0" y="3394"/>
                  </a:lnTo>
                  <a:lnTo>
                    <a:pt x="3070" y="3741"/>
                  </a:lnTo>
                  <a:lnTo>
                    <a:pt x="3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 name="Google Shape;427;p36"/>
          <p:cNvGrpSpPr/>
          <p:nvPr/>
        </p:nvGrpSpPr>
        <p:grpSpPr>
          <a:xfrm>
            <a:off x="7153553" y="3323169"/>
            <a:ext cx="750709" cy="772213"/>
            <a:chOff x="3236532" y="2252479"/>
            <a:chExt cx="529563" cy="544732"/>
          </a:xfrm>
        </p:grpSpPr>
        <p:sp>
          <p:nvSpPr>
            <p:cNvPr id="428" name="Google Shape;428;p36"/>
            <p:cNvSpPr/>
            <p:nvPr/>
          </p:nvSpPr>
          <p:spPr>
            <a:xfrm>
              <a:off x="3256991" y="2288150"/>
              <a:ext cx="509105" cy="509061"/>
            </a:xfrm>
            <a:custGeom>
              <a:avLst/>
              <a:gdLst/>
              <a:ahLst/>
              <a:cxnLst/>
              <a:rect l="l" t="t" r="r" b="b"/>
              <a:pathLst>
                <a:path w="11646" h="11645" extrusionOk="0">
                  <a:moveTo>
                    <a:pt x="5822" y="0"/>
                  </a:moveTo>
                  <a:cubicBezTo>
                    <a:pt x="4278" y="0"/>
                    <a:pt x="2797" y="613"/>
                    <a:pt x="1706" y="1706"/>
                  </a:cubicBezTo>
                  <a:cubicBezTo>
                    <a:pt x="614" y="2797"/>
                    <a:pt x="0" y="4278"/>
                    <a:pt x="0" y="5822"/>
                  </a:cubicBezTo>
                  <a:cubicBezTo>
                    <a:pt x="0" y="7366"/>
                    <a:pt x="614" y="8847"/>
                    <a:pt x="1706" y="9939"/>
                  </a:cubicBezTo>
                  <a:cubicBezTo>
                    <a:pt x="2797" y="11032"/>
                    <a:pt x="4278" y="11644"/>
                    <a:pt x="5822" y="11644"/>
                  </a:cubicBezTo>
                  <a:cubicBezTo>
                    <a:pt x="7366" y="11644"/>
                    <a:pt x="8848" y="11032"/>
                    <a:pt x="9940" y="9939"/>
                  </a:cubicBezTo>
                  <a:cubicBezTo>
                    <a:pt x="11032" y="8847"/>
                    <a:pt x="11645" y="7366"/>
                    <a:pt x="11645" y="5822"/>
                  </a:cubicBezTo>
                  <a:cubicBezTo>
                    <a:pt x="11645" y="4278"/>
                    <a:pt x="11032" y="2797"/>
                    <a:pt x="9940" y="1706"/>
                  </a:cubicBezTo>
                  <a:cubicBezTo>
                    <a:pt x="8848" y="613"/>
                    <a:pt x="7366" y="0"/>
                    <a:pt x="58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6"/>
            <p:cNvSpPr/>
            <p:nvPr/>
          </p:nvSpPr>
          <p:spPr>
            <a:xfrm>
              <a:off x="3236532" y="2252479"/>
              <a:ext cx="509105" cy="509105"/>
            </a:xfrm>
            <a:custGeom>
              <a:avLst/>
              <a:gdLst/>
              <a:ahLst/>
              <a:cxnLst/>
              <a:rect l="l" t="t" r="r" b="b"/>
              <a:pathLst>
                <a:path w="11646" h="11646" extrusionOk="0">
                  <a:moveTo>
                    <a:pt x="5822" y="0"/>
                  </a:moveTo>
                  <a:cubicBezTo>
                    <a:pt x="2606" y="0"/>
                    <a:pt x="0" y="2607"/>
                    <a:pt x="0" y="5822"/>
                  </a:cubicBezTo>
                  <a:cubicBezTo>
                    <a:pt x="0" y="9039"/>
                    <a:pt x="2606" y="11646"/>
                    <a:pt x="5822" y="11646"/>
                  </a:cubicBezTo>
                  <a:cubicBezTo>
                    <a:pt x="9038" y="11646"/>
                    <a:pt x="11645" y="9039"/>
                    <a:pt x="11645" y="5822"/>
                  </a:cubicBezTo>
                  <a:cubicBezTo>
                    <a:pt x="11645" y="2607"/>
                    <a:pt x="9038" y="0"/>
                    <a:pt x="58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6"/>
            <p:cNvSpPr/>
            <p:nvPr/>
          </p:nvSpPr>
          <p:spPr>
            <a:xfrm>
              <a:off x="3358271" y="2374223"/>
              <a:ext cx="265612" cy="265612"/>
            </a:xfrm>
            <a:custGeom>
              <a:avLst/>
              <a:gdLst/>
              <a:ahLst/>
              <a:cxnLst/>
              <a:rect l="l" t="t" r="r" b="b"/>
              <a:pathLst>
                <a:path w="6076" h="6076" extrusionOk="0">
                  <a:moveTo>
                    <a:pt x="3036" y="2208"/>
                  </a:moveTo>
                  <a:cubicBezTo>
                    <a:pt x="3097" y="2208"/>
                    <a:pt x="3158" y="2215"/>
                    <a:pt x="3219" y="2229"/>
                  </a:cubicBezTo>
                  <a:cubicBezTo>
                    <a:pt x="3434" y="2277"/>
                    <a:pt x="3618" y="2409"/>
                    <a:pt x="3736" y="2595"/>
                  </a:cubicBezTo>
                  <a:cubicBezTo>
                    <a:pt x="3855" y="2784"/>
                    <a:pt x="3893" y="3006"/>
                    <a:pt x="3844" y="3222"/>
                  </a:cubicBezTo>
                  <a:cubicBezTo>
                    <a:pt x="3757" y="3607"/>
                    <a:pt x="3413" y="3867"/>
                    <a:pt x="3034" y="3867"/>
                  </a:cubicBezTo>
                  <a:cubicBezTo>
                    <a:pt x="2974" y="3867"/>
                    <a:pt x="2913" y="3860"/>
                    <a:pt x="2853" y="3847"/>
                  </a:cubicBezTo>
                  <a:cubicBezTo>
                    <a:pt x="2638" y="3799"/>
                    <a:pt x="2452" y="3669"/>
                    <a:pt x="2335" y="3481"/>
                  </a:cubicBezTo>
                  <a:cubicBezTo>
                    <a:pt x="2216" y="3294"/>
                    <a:pt x="2178" y="3071"/>
                    <a:pt x="2228" y="2856"/>
                  </a:cubicBezTo>
                  <a:cubicBezTo>
                    <a:pt x="2315" y="2470"/>
                    <a:pt x="2659" y="2208"/>
                    <a:pt x="3036" y="2208"/>
                  </a:cubicBezTo>
                  <a:close/>
                  <a:moveTo>
                    <a:pt x="3035" y="1987"/>
                  </a:moveTo>
                  <a:cubicBezTo>
                    <a:pt x="2555" y="1987"/>
                    <a:pt x="2122" y="2319"/>
                    <a:pt x="2013" y="2806"/>
                  </a:cubicBezTo>
                  <a:cubicBezTo>
                    <a:pt x="1952" y="3079"/>
                    <a:pt x="1998" y="3360"/>
                    <a:pt x="2150" y="3598"/>
                  </a:cubicBezTo>
                  <a:cubicBezTo>
                    <a:pt x="2298" y="3837"/>
                    <a:pt x="2532" y="4001"/>
                    <a:pt x="2805" y="4063"/>
                  </a:cubicBezTo>
                  <a:cubicBezTo>
                    <a:pt x="2882" y="4080"/>
                    <a:pt x="2960" y="4089"/>
                    <a:pt x="3036" y="4089"/>
                  </a:cubicBezTo>
                  <a:cubicBezTo>
                    <a:pt x="3516" y="4089"/>
                    <a:pt x="3950" y="3756"/>
                    <a:pt x="4062" y="3271"/>
                  </a:cubicBezTo>
                  <a:cubicBezTo>
                    <a:pt x="4124" y="2997"/>
                    <a:pt x="4076" y="2716"/>
                    <a:pt x="3926" y="2478"/>
                  </a:cubicBezTo>
                  <a:cubicBezTo>
                    <a:pt x="3777" y="2240"/>
                    <a:pt x="3544" y="2075"/>
                    <a:pt x="3270" y="2014"/>
                  </a:cubicBezTo>
                  <a:cubicBezTo>
                    <a:pt x="3191" y="1996"/>
                    <a:pt x="3112" y="1987"/>
                    <a:pt x="3035" y="1987"/>
                  </a:cubicBezTo>
                  <a:close/>
                  <a:moveTo>
                    <a:pt x="3275" y="264"/>
                  </a:moveTo>
                  <a:lnTo>
                    <a:pt x="4014" y="432"/>
                  </a:lnTo>
                  <a:lnTo>
                    <a:pt x="3833" y="1236"/>
                  </a:lnTo>
                  <a:lnTo>
                    <a:pt x="3910" y="1275"/>
                  </a:lnTo>
                  <a:cubicBezTo>
                    <a:pt x="4094" y="1367"/>
                    <a:pt x="4260" y="1485"/>
                    <a:pt x="4407" y="1627"/>
                  </a:cubicBezTo>
                  <a:lnTo>
                    <a:pt x="4469" y="1688"/>
                  </a:lnTo>
                  <a:lnTo>
                    <a:pt x="5166" y="1246"/>
                  </a:lnTo>
                  <a:lnTo>
                    <a:pt x="5572" y="1887"/>
                  </a:lnTo>
                  <a:lnTo>
                    <a:pt x="4873" y="2327"/>
                  </a:lnTo>
                  <a:lnTo>
                    <a:pt x="4902" y="2410"/>
                  </a:lnTo>
                  <a:cubicBezTo>
                    <a:pt x="4967" y="2602"/>
                    <a:pt x="5001" y="2803"/>
                    <a:pt x="5003" y="3008"/>
                  </a:cubicBezTo>
                  <a:lnTo>
                    <a:pt x="5006" y="3096"/>
                  </a:lnTo>
                  <a:lnTo>
                    <a:pt x="5810" y="3277"/>
                  </a:lnTo>
                  <a:lnTo>
                    <a:pt x="5643" y="4017"/>
                  </a:lnTo>
                  <a:lnTo>
                    <a:pt x="4838" y="3834"/>
                  </a:lnTo>
                  <a:lnTo>
                    <a:pt x="4798" y="3912"/>
                  </a:lnTo>
                  <a:cubicBezTo>
                    <a:pt x="4707" y="4096"/>
                    <a:pt x="4589" y="4263"/>
                    <a:pt x="4448" y="4408"/>
                  </a:cubicBezTo>
                  <a:lnTo>
                    <a:pt x="4387" y="4471"/>
                  </a:lnTo>
                  <a:lnTo>
                    <a:pt x="4827" y="5169"/>
                  </a:lnTo>
                  <a:lnTo>
                    <a:pt x="4188" y="5574"/>
                  </a:lnTo>
                  <a:lnTo>
                    <a:pt x="3748" y="4875"/>
                  </a:lnTo>
                  <a:lnTo>
                    <a:pt x="3664" y="4903"/>
                  </a:lnTo>
                  <a:cubicBezTo>
                    <a:pt x="3472" y="4970"/>
                    <a:pt x="3270" y="5004"/>
                    <a:pt x="3065" y="5007"/>
                  </a:cubicBezTo>
                  <a:lnTo>
                    <a:pt x="2978" y="5008"/>
                  </a:lnTo>
                  <a:lnTo>
                    <a:pt x="2796" y="5813"/>
                  </a:lnTo>
                  <a:lnTo>
                    <a:pt x="2058" y="5644"/>
                  </a:lnTo>
                  <a:lnTo>
                    <a:pt x="2239" y="4841"/>
                  </a:lnTo>
                  <a:lnTo>
                    <a:pt x="2161" y="4801"/>
                  </a:lnTo>
                  <a:cubicBezTo>
                    <a:pt x="1977" y="4710"/>
                    <a:pt x="1812" y="4591"/>
                    <a:pt x="1665" y="4449"/>
                  </a:cubicBezTo>
                  <a:lnTo>
                    <a:pt x="1602" y="4390"/>
                  </a:lnTo>
                  <a:lnTo>
                    <a:pt x="905" y="4830"/>
                  </a:lnTo>
                  <a:lnTo>
                    <a:pt x="499" y="4191"/>
                  </a:lnTo>
                  <a:lnTo>
                    <a:pt x="1198" y="3749"/>
                  </a:lnTo>
                  <a:lnTo>
                    <a:pt x="1170" y="3667"/>
                  </a:lnTo>
                  <a:cubicBezTo>
                    <a:pt x="1105" y="3474"/>
                    <a:pt x="1071" y="3273"/>
                    <a:pt x="1068" y="3068"/>
                  </a:cubicBezTo>
                  <a:lnTo>
                    <a:pt x="1065" y="2981"/>
                  </a:lnTo>
                  <a:lnTo>
                    <a:pt x="262" y="2799"/>
                  </a:lnTo>
                  <a:lnTo>
                    <a:pt x="429" y="2059"/>
                  </a:lnTo>
                  <a:lnTo>
                    <a:pt x="1233" y="2242"/>
                  </a:lnTo>
                  <a:lnTo>
                    <a:pt x="1273" y="2164"/>
                  </a:lnTo>
                  <a:cubicBezTo>
                    <a:pt x="1365" y="1980"/>
                    <a:pt x="1482" y="1815"/>
                    <a:pt x="1624" y="1668"/>
                  </a:cubicBezTo>
                  <a:lnTo>
                    <a:pt x="1685" y="1606"/>
                  </a:lnTo>
                  <a:lnTo>
                    <a:pt x="1245" y="907"/>
                  </a:lnTo>
                  <a:lnTo>
                    <a:pt x="1884" y="503"/>
                  </a:lnTo>
                  <a:lnTo>
                    <a:pt x="2324" y="1201"/>
                  </a:lnTo>
                  <a:lnTo>
                    <a:pt x="2407" y="1173"/>
                  </a:lnTo>
                  <a:cubicBezTo>
                    <a:pt x="2599" y="1108"/>
                    <a:pt x="2802" y="1074"/>
                    <a:pt x="3007" y="1070"/>
                  </a:cubicBezTo>
                  <a:lnTo>
                    <a:pt x="3093" y="1068"/>
                  </a:lnTo>
                  <a:lnTo>
                    <a:pt x="3275" y="264"/>
                  </a:lnTo>
                  <a:close/>
                  <a:moveTo>
                    <a:pt x="3111" y="0"/>
                  </a:moveTo>
                  <a:lnTo>
                    <a:pt x="2918" y="852"/>
                  </a:lnTo>
                  <a:cubicBezTo>
                    <a:pt x="2751" y="862"/>
                    <a:pt x="2582" y="890"/>
                    <a:pt x="2421" y="938"/>
                  </a:cubicBezTo>
                  <a:lnTo>
                    <a:pt x="1955" y="198"/>
                  </a:lnTo>
                  <a:lnTo>
                    <a:pt x="942" y="838"/>
                  </a:lnTo>
                  <a:lnTo>
                    <a:pt x="1409" y="1577"/>
                  </a:lnTo>
                  <a:cubicBezTo>
                    <a:pt x="1296" y="1703"/>
                    <a:pt x="1198" y="1840"/>
                    <a:pt x="1117" y="1989"/>
                  </a:cubicBezTo>
                  <a:lnTo>
                    <a:pt x="265" y="1796"/>
                  </a:lnTo>
                  <a:lnTo>
                    <a:pt x="0" y="2965"/>
                  </a:lnTo>
                  <a:lnTo>
                    <a:pt x="852" y="3158"/>
                  </a:lnTo>
                  <a:cubicBezTo>
                    <a:pt x="860" y="3325"/>
                    <a:pt x="888" y="3492"/>
                    <a:pt x="936" y="3655"/>
                  </a:cubicBezTo>
                  <a:lnTo>
                    <a:pt x="198" y="4121"/>
                  </a:lnTo>
                  <a:lnTo>
                    <a:pt x="837" y="5134"/>
                  </a:lnTo>
                  <a:lnTo>
                    <a:pt x="1577" y="4667"/>
                  </a:lnTo>
                  <a:cubicBezTo>
                    <a:pt x="1701" y="4780"/>
                    <a:pt x="1840" y="4878"/>
                    <a:pt x="1989" y="4958"/>
                  </a:cubicBezTo>
                  <a:lnTo>
                    <a:pt x="1796" y="5811"/>
                  </a:lnTo>
                  <a:lnTo>
                    <a:pt x="2964" y="6076"/>
                  </a:lnTo>
                  <a:lnTo>
                    <a:pt x="3158" y="5224"/>
                  </a:lnTo>
                  <a:cubicBezTo>
                    <a:pt x="3328" y="5216"/>
                    <a:pt x="3495" y="5188"/>
                    <a:pt x="3656" y="5139"/>
                  </a:cubicBezTo>
                  <a:lnTo>
                    <a:pt x="4122" y="5878"/>
                  </a:lnTo>
                  <a:lnTo>
                    <a:pt x="5135" y="5238"/>
                  </a:lnTo>
                  <a:lnTo>
                    <a:pt x="4668" y="4499"/>
                  </a:lnTo>
                  <a:cubicBezTo>
                    <a:pt x="4780" y="4374"/>
                    <a:pt x="4876" y="4236"/>
                    <a:pt x="4958" y="4087"/>
                  </a:cubicBezTo>
                  <a:lnTo>
                    <a:pt x="5810" y="4280"/>
                  </a:lnTo>
                  <a:lnTo>
                    <a:pt x="6075" y="3112"/>
                  </a:lnTo>
                  <a:lnTo>
                    <a:pt x="5223" y="2919"/>
                  </a:lnTo>
                  <a:cubicBezTo>
                    <a:pt x="5214" y="2751"/>
                    <a:pt x="5186" y="2583"/>
                    <a:pt x="5138" y="2423"/>
                  </a:cubicBezTo>
                  <a:lnTo>
                    <a:pt x="5877" y="1958"/>
                  </a:lnTo>
                  <a:lnTo>
                    <a:pt x="5237" y="942"/>
                  </a:lnTo>
                  <a:lnTo>
                    <a:pt x="4499" y="1409"/>
                  </a:lnTo>
                  <a:cubicBezTo>
                    <a:pt x="4373" y="1296"/>
                    <a:pt x="4236" y="1200"/>
                    <a:pt x="4087" y="1118"/>
                  </a:cubicBezTo>
                  <a:lnTo>
                    <a:pt x="4279" y="266"/>
                  </a:lnTo>
                  <a:lnTo>
                    <a:pt x="31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1" name="Google Shape;431;p36"/>
          <p:cNvSpPr txBox="1">
            <a:spLocks noGrp="1"/>
          </p:cNvSpPr>
          <p:nvPr>
            <p:ph type="subTitle" idx="1"/>
          </p:nvPr>
        </p:nvSpPr>
        <p:spPr>
          <a:xfrm rot="-546">
            <a:off x="719743" y="3374035"/>
            <a:ext cx="3776700" cy="426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a:latin typeface="Montserrat "/>
              </a:rPr>
              <a:t>A46483_Nguyễn Thị Thùy Trang</a:t>
            </a:r>
            <a:endParaRPr>
              <a:latin typeface="Montserrat "/>
            </a:endParaRPr>
          </a:p>
        </p:txBody>
      </p:sp>
      <p:sp>
        <p:nvSpPr>
          <p:cNvPr id="432" name="Google Shape;432;p36"/>
          <p:cNvSpPr txBox="1">
            <a:spLocks noGrp="1"/>
          </p:cNvSpPr>
          <p:nvPr>
            <p:ph type="ctrTitle"/>
          </p:nvPr>
        </p:nvSpPr>
        <p:spPr>
          <a:xfrm>
            <a:off x="543503" y="320935"/>
            <a:ext cx="4547594" cy="2892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sz="5400">
                <a:latin typeface="Montserrat Black"/>
                <a:sym typeface="Montserrat Black"/>
              </a:rPr>
              <a:t>P</a:t>
            </a:r>
            <a:r>
              <a:rPr lang="en" sz="5400" b="0">
                <a:solidFill>
                  <a:schemeClr val="lt1"/>
                </a:solidFill>
                <a:latin typeface="Montserrat Black"/>
                <a:ea typeface="Montserrat Black"/>
                <a:cs typeface="Montserrat Black"/>
                <a:sym typeface="Montserrat Black"/>
              </a:rPr>
              <a:t>hân loại email spam</a:t>
            </a:r>
            <a:endParaRPr sz="5400" b="0">
              <a:solidFill>
                <a:schemeClr val="lt1"/>
              </a:solidFill>
              <a:latin typeface="Montserrat Black"/>
              <a:ea typeface="Montserrat Black"/>
              <a:cs typeface="Montserrat Black"/>
              <a:sym typeface="Montserrat Black"/>
            </a:endParaRPr>
          </a:p>
        </p:txBody>
      </p:sp>
      <p:grpSp>
        <p:nvGrpSpPr>
          <p:cNvPr id="433" name="Google Shape;433;p36"/>
          <p:cNvGrpSpPr/>
          <p:nvPr/>
        </p:nvGrpSpPr>
        <p:grpSpPr>
          <a:xfrm>
            <a:off x="6596837" y="3232346"/>
            <a:ext cx="921949" cy="260235"/>
            <a:chOff x="4911074" y="2790346"/>
            <a:chExt cx="921949" cy="260235"/>
          </a:xfrm>
        </p:grpSpPr>
        <p:sp>
          <p:nvSpPr>
            <p:cNvPr id="434" name="Google Shape;434;p36"/>
            <p:cNvSpPr/>
            <p:nvPr/>
          </p:nvSpPr>
          <p:spPr>
            <a:xfrm>
              <a:off x="4911074" y="2790346"/>
              <a:ext cx="921949" cy="260235"/>
            </a:xfrm>
            <a:custGeom>
              <a:avLst/>
              <a:gdLst/>
              <a:ahLst/>
              <a:cxnLst/>
              <a:rect l="l" t="t" r="r" b="b"/>
              <a:pathLst>
                <a:path w="21090" h="5953" extrusionOk="0">
                  <a:moveTo>
                    <a:pt x="2398" y="1"/>
                  </a:moveTo>
                  <a:cubicBezTo>
                    <a:pt x="1073" y="1"/>
                    <a:pt x="2" y="1074"/>
                    <a:pt x="0" y="2398"/>
                  </a:cubicBezTo>
                  <a:cubicBezTo>
                    <a:pt x="0" y="3723"/>
                    <a:pt x="1073" y="4795"/>
                    <a:pt x="2398" y="4795"/>
                  </a:cubicBezTo>
                  <a:lnTo>
                    <a:pt x="15178" y="4795"/>
                  </a:lnTo>
                  <a:lnTo>
                    <a:pt x="16336" y="5953"/>
                  </a:lnTo>
                  <a:lnTo>
                    <a:pt x="17494" y="4795"/>
                  </a:lnTo>
                  <a:lnTo>
                    <a:pt x="18692" y="4795"/>
                  </a:lnTo>
                  <a:cubicBezTo>
                    <a:pt x="20016" y="4795"/>
                    <a:pt x="21089" y="3723"/>
                    <a:pt x="21089" y="2398"/>
                  </a:cubicBezTo>
                  <a:cubicBezTo>
                    <a:pt x="21089" y="1074"/>
                    <a:pt x="20016" y="1"/>
                    <a:pt x="18692" y="1"/>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6"/>
            <p:cNvSpPr/>
            <p:nvPr/>
          </p:nvSpPr>
          <p:spPr>
            <a:xfrm>
              <a:off x="5043836" y="2887656"/>
              <a:ext cx="660228" cy="23519"/>
            </a:xfrm>
            <a:custGeom>
              <a:avLst/>
              <a:gdLst/>
              <a:ahLst/>
              <a:cxnLst/>
              <a:rect l="l" t="t" r="r" b="b"/>
              <a:pathLst>
                <a:path w="15103" h="538" extrusionOk="0">
                  <a:moveTo>
                    <a:pt x="269" y="0"/>
                  </a:moveTo>
                  <a:cubicBezTo>
                    <a:pt x="121" y="0"/>
                    <a:pt x="1" y="121"/>
                    <a:pt x="1" y="269"/>
                  </a:cubicBezTo>
                  <a:cubicBezTo>
                    <a:pt x="1" y="418"/>
                    <a:pt x="121" y="538"/>
                    <a:pt x="269" y="538"/>
                  </a:cubicBezTo>
                  <a:lnTo>
                    <a:pt x="14834" y="538"/>
                  </a:lnTo>
                  <a:cubicBezTo>
                    <a:pt x="14982" y="538"/>
                    <a:pt x="15102" y="418"/>
                    <a:pt x="15102" y="269"/>
                  </a:cubicBezTo>
                  <a:cubicBezTo>
                    <a:pt x="15102" y="121"/>
                    <a:pt x="14982" y="0"/>
                    <a:pt x="14834" y="0"/>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6" name="Google Shape;436;p36"/>
          <p:cNvGrpSpPr/>
          <p:nvPr/>
        </p:nvGrpSpPr>
        <p:grpSpPr>
          <a:xfrm>
            <a:off x="7391474" y="2630937"/>
            <a:ext cx="921949" cy="260192"/>
            <a:chOff x="4911074" y="2476124"/>
            <a:chExt cx="921949" cy="260192"/>
          </a:xfrm>
        </p:grpSpPr>
        <p:sp>
          <p:nvSpPr>
            <p:cNvPr id="437" name="Google Shape;437;p36"/>
            <p:cNvSpPr/>
            <p:nvPr/>
          </p:nvSpPr>
          <p:spPr>
            <a:xfrm>
              <a:off x="4911074" y="2476124"/>
              <a:ext cx="921949" cy="260192"/>
            </a:xfrm>
            <a:custGeom>
              <a:avLst/>
              <a:gdLst/>
              <a:ahLst/>
              <a:cxnLst/>
              <a:rect l="l" t="t" r="r" b="b"/>
              <a:pathLst>
                <a:path w="21090" h="5952" extrusionOk="0">
                  <a:moveTo>
                    <a:pt x="2398" y="1"/>
                  </a:moveTo>
                  <a:cubicBezTo>
                    <a:pt x="1073" y="1"/>
                    <a:pt x="0" y="1073"/>
                    <a:pt x="0" y="2398"/>
                  </a:cubicBezTo>
                  <a:cubicBezTo>
                    <a:pt x="0" y="3721"/>
                    <a:pt x="1073" y="4795"/>
                    <a:pt x="2398" y="4795"/>
                  </a:cubicBezTo>
                  <a:lnTo>
                    <a:pt x="3596" y="4795"/>
                  </a:lnTo>
                  <a:lnTo>
                    <a:pt x="4754" y="5951"/>
                  </a:lnTo>
                  <a:lnTo>
                    <a:pt x="5913" y="4795"/>
                  </a:lnTo>
                  <a:lnTo>
                    <a:pt x="18692" y="4795"/>
                  </a:lnTo>
                  <a:cubicBezTo>
                    <a:pt x="20016" y="4795"/>
                    <a:pt x="21089" y="3721"/>
                    <a:pt x="21089" y="2398"/>
                  </a:cubicBezTo>
                  <a:cubicBezTo>
                    <a:pt x="21088" y="1073"/>
                    <a:pt x="20014" y="1"/>
                    <a:pt x="18692" y="1"/>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6"/>
            <p:cNvSpPr/>
            <p:nvPr/>
          </p:nvSpPr>
          <p:spPr>
            <a:xfrm>
              <a:off x="5043924" y="2590788"/>
              <a:ext cx="492231" cy="23562"/>
            </a:xfrm>
            <a:custGeom>
              <a:avLst/>
              <a:gdLst/>
              <a:ahLst/>
              <a:cxnLst/>
              <a:rect l="l" t="t" r="r" b="b"/>
              <a:pathLst>
                <a:path w="11260" h="539" extrusionOk="0">
                  <a:moveTo>
                    <a:pt x="269" y="1"/>
                  </a:moveTo>
                  <a:cubicBezTo>
                    <a:pt x="120" y="1"/>
                    <a:pt x="0" y="121"/>
                    <a:pt x="0" y="270"/>
                  </a:cubicBezTo>
                  <a:cubicBezTo>
                    <a:pt x="0" y="417"/>
                    <a:pt x="120" y="538"/>
                    <a:pt x="269" y="538"/>
                  </a:cubicBezTo>
                  <a:lnTo>
                    <a:pt x="10991" y="538"/>
                  </a:lnTo>
                  <a:cubicBezTo>
                    <a:pt x="11139" y="538"/>
                    <a:pt x="11259" y="418"/>
                    <a:pt x="11259" y="270"/>
                  </a:cubicBezTo>
                  <a:cubicBezTo>
                    <a:pt x="11259" y="121"/>
                    <a:pt x="11139" y="1"/>
                    <a:pt x="10991" y="1"/>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6"/>
            <p:cNvSpPr/>
            <p:nvPr/>
          </p:nvSpPr>
          <p:spPr>
            <a:xfrm>
              <a:off x="5043924" y="2526309"/>
              <a:ext cx="345786" cy="23562"/>
            </a:xfrm>
            <a:custGeom>
              <a:avLst/>
              <a:gdLst/>
              <a:ahLst/>
              <a:cxnLst/>
              <a:rect l="l" t="t" r="r" b="b"/>
              <a:pathLst>
                <a:path w="7910" h="539" extrusionOk="0">
                  <a:moveTo>
                    <a:pt x="269" y="1"/>
                  </a:moveTo>
                  <a:cubicBezTo>
                    <a:pt x="120" y="1"/>
                    <a:pt x="0" y="121"/>
                    <a:pt x="0" y="270"/>
                  </a:cubicBezTo>
                  <a:cubicBezTo>
                    <a:pt x="0" y="418"/>
                    <a:pt x="120" y="538"/>
                    <a:pt x="269" y="538"/>
                  </a:cubicBezTo>
                  <a:lnTo>
                    <a:pt x="7641" y="538"/>
                  </a:lnTo>
                  <a:cubicBezTo>
                    <a:pt x="7788" y="538"/>
                    <a:pt x="7908" y="418"/>
                    <a:pt x="7909" y="270"/>
                  </a:cubicBezTo>
                  <a:cubicBezTo>
                    <a:pt x="7909" y="121"/>
                    <a:pt x="7789" y="1"/>
                    <a:pt x="7641" y="1"/>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0" name="Google Shape;440;p36"/>
          <p:cNvGrpSpPr/>
          <p:nvPr/>
        </p:nvGrpSpPr>
        <p:grpSpPr>
          <a:xfrm>
            <a:off x="5221305" y="1030182"/>
            <a:ext cx="244747" cy="276290"/>
            <a:chOff x="5221305" y="1030182"/>
            <a:chExt cx="244747" cy="276290"/>
          </a:xfrm>
        </p:grpSpPr>
        <p:sp>
          <p:nvSpPr>
            <p:cNvPr id="441" name="Google Shape;441;p36"/>
            <p:cNvSpPr/>
            <p:nvPr/>
          </p:nvSpPr>
          <p:spPr>
            <a:xfrm>
              <a:off x="5412982" y="1042218"/>
              <a:ext cx="53070" cy="53026"/>
            </a:xfrm>
            <a:custGeom>
              <a:avLst/>
              <a:gdLst/>
              <a:ahLst/>
              <a:cxnLst/>
              <a:rect l="l" t="t" r="r" b="b"/>
              <a:pathLst>
                <a:path w="1214" h="1213" extrusionOk="0">
                  <a:moveTo>
                    <a:pt x="607" y="1"/>
                  </a:moveTo>
                  <a:cubicBezTo>
                    <a:pt x="272" y="1"/>
                    <a:pt x="1" y="272"/>
                    <a:pt x="1" y="607"/>
                  </a:cubicBezTo>
                  <a:cubicBezTo>
                    <a:pt x="1" y="943"/>
                    <a:pt x="272" y="1213"/>
                    <a:pt x="607" y="1213"/>
                  </a:cubicBezTo>
                  <a:cubicBezTo>
                    <a:pt x="942" y="1213"/>
                    <a:pt x="1214" y="943"/>
                    <a:pt x="1214" y="607"/>
                  </a:cubicBezTo>
                  <a:cubicBezTo>
                    <a:pt x="1214" y="272"/>
                    <a:pt x="942" y="1"/>
                    <a:pt x="607" y="1"/>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6"/>
            <p:cNvSpPr/>
            <p:nvPr/>
          </p:nvSpPr>
          <p:spPr>
            <a:xfrm>
              <a:off x="5221305" y="1030182"/>
              <a:ext cx="77113" cy="77113"/>
            </a:xfrm>
            <a:custGeom>
              <a:avLst/>
              <a:gdLst/>
              <a:ahLst/>
              <a:cxnLst/>
              <a:rect l="l" t="t" r="r" b="b"/>
              <a:pathLst>
                <a:path w="1764" h="1764" extrusionOk="0">
                  <a:moveTo>
                    <a:pt x="883" y="0"/>
                  </a:moveTo>
                  <a:cubicBezTo>
                    <a:pt x="395" y="0"/>
                    <a:pt x="0" y="395"/>
                    <a:pt x="0" y="883"/>
                  </a:cubicBezTo>
                  <a:cubicBezTo>
                    <a:pt x="0" y="1369"/>
                    <a:pt x="395" y="1764"/>
                    <a:pt x="883" y="1764"/>
                  </a:cubicBezTo>
                  <a:cubicBezTo>
                    <a:pt x="1369" y="1764"/>
                    <a:pt x="1764" y="1369"/>
                    <a:pt x="1764" y="883"/>
                  </a:cubicBezTo>
                  <a:cubicBezTo>
                    <a:pt x="1764" y="395"/>
                    <a:pt x="1369" y="0"/>
                    <a:pt x="883" y="0"/>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6"/>
            <p:cNvSpPr/>
            <p:nvPr/>
          </p:nvSpPr>
          <p:spPr>
            <a:xfrm>
              <a:off x="5346666" y="1277490"/>
              <a:ext cx="28896" cy="28983"/>
            </a:xfrm>
            <a:custGeom>
              <a:avLst/>
              <a:gdLst/>
              <a:ahLst/>
              <a:cxnLst/>
              <a:rect l="l" t="t" r="r" b="b"/>
              <a:pathLst>
                <a:path w="661" h="663" extrusionOk="0">
                  <a:moveTo>
                    <a:pt x="331" y="0"/>
                  </a:moveTo>
                  <a:cubicBezTo>
                    <a:pt x="147" y="0"/>
                    <a:pt x="0" y="149"/>
                    <a:pt x="0" y="331"/>
                  </a:cubicBezTo>
                  <a:cubicBezTo>
                    <a:pt x="0" y="514"/>
                    <a:pt x="147" y="662"/>
                    <a:pt x="331" y="662"/>
                  </a:cubicBezTo>
                  <a:cubicBezTo>
                    <a:pt x="513" y="662"/>
                    <a:pt x="660" y="514"/>
                    <a:pt x="660" y="331"/>
                  </a:cubicBezTo>
                  <a:cubicBezTo>
                    <a:pt x="660" y="149"/>
                    <a:pt x="513" y="0"/>
                    <a:pt x="331" y="0"/>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36"/>
          <p:cNvGrpSpPr/>
          <p:nvPr/>
        </p:nvGrpSpPr>
        <p:grpSpPr>
          <a:xfrm>
            <a:off x="8055416" y="3492565"/>
            <a:ext cx="257177" cy="243217"/>
            <a:chOff x="8055416" y="3492565"/>
            <a:chExt cx="257177" cy="243217"/>
          </a:xfrm>
        </p:grpSpPr>
        <p:sp>
          <p:nvSpPr>
            <p:cNvPr id="445" name="Google Shape;445;p36"/>
            <p:cNvSpPr/>
            <p:nvPr/>
          </p:nvSpPr>
          <p:spPr>
            <a:xfrm>
              <a:off x="8084307" y="3682755"/>
              <a:ext cx="53070" cy="53026"/>
            </a:xfrm>
            <a:custGeom>
              <a:avLst/>
              <a:gdLst/>
              <a:ahLst/>
              <a:cxnLst/>
              <a:rect l="l" t="t" r="r" b="b"/>
              <a:pathLst>
                <a:path w="1214" h="1213" extrusionOk="0">
                  <a:moveTo>
                    <a:pt x="607" y="1"/>
                  </a:moveTo>
                  <a:cubicBezTo>
                    <a:pt x="272" y="1"/>
                    <a:pt x="1" y="272"/>
                    <a:pt x="1" y="607"/>
                  </a:cubicBezTo>
                  <a:cubicBezTo>
                    <a:pt x="1" y="943"/>
                    <a:pt x="272" y="1213"/>
                    <a:pt x="607" y="1213"/>
                  </a:cubicBezTo>
                  <a:cubicBezTo>
                    <a:pt x="942" y="1213"/>
                    <a:pt x="1214" y="943"/>
                    <a:pt x="1214" y="607"/>
                  </a:cubicBezTo>
                  <a:cubicBezTo>
                    <a:pt x="1214" y="272"/>
                    <a:pt x="942" y="1"/>
                    <a:pt x="607" y="1"/>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6"/>
            <p:cNvSpPr/>
            <p:nvPr/>
          </p:nvSpPr>
          <p:spPr>
            <a:xfrm>
              <a:off x="8235480" y="3492570"/>
              <a:ext cx="77113" cy="77113"/>
            </a:xfrm>
            <a:custGeom>
              <a:avLst/>
              <a:gdLst/>
              <a:ahLst/>
              <a:cxnLst/>
              <a:rect l="l" t="t" r="r" b="b"/>
              <a:pathLst>
                <a:path w="1764" h="1764" extrusionOk="0">
                  <a:moveTo>
                    <a:pt x="883" y="0"/>
                  </a:moveTo>
                  <a:cubicBezTo>
                    <a:pt x="395" y="0"/>
                    <a:pt x="0" y="395"/>
                    <a:pt x="0" y="883"/>
                  </a:cubicBezTo>
                  <a:cubicBezTo>
                    <a:pt x="0" y="1369"/>
                    <a:pt x="395" y="1764"/>
                    <a:pt x="883" y="1764"/>
                  </a:cubicBezTo>
                  <a:cubicBezTo>
                    <a:pt x="1369" y="1764"/>
                    <a:pt x="1764" y="1369"/>
                    <a:pt x="1764" y="883"/>
                  </a:cubicBezTo>
                  <a:cubicBezTo>
                    <a:pt x="1764" y="395"/>
                    <a:pt x="1369" y="0"/>
                    <a:pt x="883" y="0"/>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6"/>
            <p:cNvSpPr/>
            <p:nvPr/>
          </p:nvSpPr>
          <p:spPr>
            <a:xfrm>
              <a:off x="8055416" y="3492565"/>
              <a:ext cx="28896" cy="28983"/>
            </a:xfrm>
            <a:custGeom>
              <a:avLst/>
              <a:gdLst/>
              <a:ahLst/>
              <a:cxnLst/>
              <a:rect l="l" t="t" r="r" b="b"/>
              <a:pathLst>
                <a:path w="661" h="663" extrusionOk="0">
                  <a:moveTo>
                    <a:pt x="331" y="0"/>
                  </a:moveTo>
                  <a:cubicBezTo>
                    <a:pt x="147" y="0"/>
                    <a:pt x="0" y="149"/>
                    <a:pt x="0" y="331"/>
                  </a:cubicBezTo>
                  <a:cubicBezTo>
                    <a:pt x="0" y="514"/>
                    <a:pt x="147" y="662"/>
                    <a:pt x="331" y="662"/>
                  </a:cubicBezTo>
                  <a:cubicBezTo>
                    <a:pt x="513" y="662"/>
                    <a:pt x="660" y="514"/>
                    <a:pt x="660" y="331"/>
                  </a:cubicBezTo>
                  <a:cubicBezTo>
                    <a:pt x="660" y="149"/>
                    <a:pt x="513" y="0"/>
                    <a:pt x="331" y="0"/>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36"/>
          <p:cNvGrpSpPr/>
          <p:nvPr/>
        </p:nvGrpSpPr>
        <p:grpSpPr>
          <a:xfrm>
            <a:off x="6927492" y="4222202"/>
            <a:ext cx="941254" cy="598616"/>
            <a:chOff x="6927492" y="4222202"/>
            <a:chExt cx="941254" cy="598616"/>
          </a:xfrm>
        </p:grpSpPr>
        <p:sp>
          <p:nvSpPr>
            <p:cNvPr id="449" name="Google Shape;449;p36"/>
            <p:cNvSpPr/>
            <p:nvPr/>
          </p:nvSpPr>
          <p:spPr>
            <a:xfrm>
              <a:off x="7425826" y="4378029"/>
              <a:ext cx="442920" cy="442789"/>
            </a:xfrm>
            <a:custGeom>
              <a:avLst/>
              <a:gdLst/>
              <a:ahLst/>
              <a:cxnLst/>
              <a:rect l="l" t="t" r="r" b="b"/>
              <a:pathLst>
                <a:path w="10132" h="10129" extrusionOk="0">
                  <a:moveTo>
                    <a:pt x="5066" y="2878"/>
                  </a:moveTo>
                  <a:cubicBezTo>
                    <a:pt x="6295" y="2878"/>
                    <a:pt x="7292" y="3875"/>
                    <a:pt x="7292" y="5104"/>
                  </a:cubicBezTo>
                  <a:cubicBezTo>
                    <a:pt x="7292" y="6334"/>
                    <a:pt x="6295" y="7330"/>
                    <a:pt x="5066" y="7330"/>
                  </a:cubicBezTo>
                  <a:cubicBezTo>
                    <a:pt x="3839" y="7330"/>
                    <a:pt x="2842" y="6333"/>
                    <a:pt x="2842" y="5104"/>
                  </a:cubicBezTo>
                  <a:cubicBezTo>
                    <a:pt x="2842" y="3875"/>
                    <a:pt x="3839" y="2878"/>
                    <a:pt x="5066" y="2878"/>
                  </a:cubicBezTo>
                  <a:close/>
                  <a:moveTo>
                    <a:pt x="4208" y="0"/>
                  </a:moveTo>
                  <a:cubicBezTo>
                    <a:pt x="4078" y="0"/>
                    <a:pt x="3972" y="105"/>
                    <a:pt x="3972" y="237"/>
                  </a:cubicBezTo>
                  <a:lnTo>
                    <a:pt x="3972" y="1130"/>
                  </a:lnTo>
                  <a:cubicBezTo>
                    <a:pt x="3647" y="1219"/>
                    <a:pt x="3338" y="1347"/>
                    <a:pt x="3051" y="1509"/>
                  </a:cubicBezTo>
                  <a:lnTo>
                    <a:pt x="2422" y="880"/>
                  </a:lnTo>
                  <a:cubicBezTo>
                    <a:pt x="2376" y="834"/>
                    <a:pt x="2316" y="811"/>
                    <a:pt x="2256" y="811"/>
                  </a:cubicBezTo>
                  <a:cubicBezTo>
                    <a:pt x="2196" y="811"/>
                    <a:pt x="2136" y="834"/>
                    <a:pt x="2090" y="880"/>
                  </a:cubicBezTo>
                  <a:lnTo>
                    <a:pt x="879" y="2091"/>
                  </a:lnTo>
                  <a:cubicBezTo>
                    <a:pt x="787" y="2182"/>
                    <a:pt x="787" y="2331"/>
                    <a:pt x="879" y="2423"/>
                  </a:cubicBezTo>
                  <a:lnTo>
                    <a:pt x="1496" y="3039"/>
                  </a:lnTo>
                  <a:cubicBezTo>
                    <a:pt x="1327" y="3329"/>
                    <a:pt x="1193" y="3642"/>
                    <a:pt x="1098" y="3973"/>
                  </a:cubicBezTo>
                  <a:lnTo>
                    <a:pt x="236" y="3973"/>
                  </a:lnTo>
                  <a:cubicBezTo>
                    <a:pt x="107" y="3973"/>
                    <a:pt x="1" y="4077"/>
                    <a:pt x="1" y="4207"/>
                  </a:cubicBezTo>
                  <a:lnTo>
                    <a:pt x="1" y="5921"/>
                  </a:lnTo>
                  <a:cubicBezTo>
                    <a:pt x="1" y="6050"/>
                    <a:pt x="104" y="6156"/>
                    <a:pt x="236" y="6156"/>
                  </a:cubicBezTo>
                  <a:lnTo>
                    <a:pt x="1073" y="6156"/>
                  </a:lnTo>
                  <a:cubicBezTo>
                    <a:pt x="1163" y="6497"/>
                    <a:pt x="1295" y="6821"/>
                    <a:pt x="1465" y="7121"/>
                  </a:cubicBezTo>
                  <a:lnTo>
                    <a:pt x="879" y="7706"/>
                  </a:lnTo>
                  <a:cubicBezTo>
                    <a:pt x="787" y="7798"/>
                    <a:pt x="787" y="7946"/>
                    <a:pt x="879" y="8038"/>
                  </a:cubicBezTo>
                  <a:lnTo>
                    <a:pt x="2090" y="9249"/>
                  </a:lnTo>
                  <a:cubicBezTo>
                    <a:pt x="2136" y="9295"/>
                    <a:pt x="2196" y="9318"/>
                    <a:pt x="2256" y="9318"/>
                  </a:cubicBezTo>
                  <a:cubicBezTo>
                    <a:pt x="2316" y="9318"/>
                    <a:pt x="2376" y="9295"/>
                    <a:pt x="2422" y="9249"/>
                  </a:cubicBezTo>
                  <a:lnTo>
                    <a:pt x="2996" y="8675"/>
                  </a:lnTo>
                  <a:cubicBezTo>
                    <a:pt x="3300" y="8851"/>
                    <a:pt x="3628" y="8990"/>
                    <a:pt x="3975" y="9085"/>
                  </a:cubicBezTo>
                  <a:lnTo>
                    <a:pt x="3975" y="9707"/>
                  </a:lnTo>
                  <a:cubicBezTo>
                    <a:pt x="3975" y="9939"/>
                    <a:pt x="4161" y="10128"/>
                    <a:pt x="4395" y="10128"/>
                  </a:cubicBezTo>
                  <a:lnTo>
                    <a:pt x="5737" y="10128"/>
                  </a:lnTo>
                  <a:cubicBezTo>
                    <a:pt x="5969" y="10128"/>
                    <a:pt x="6157" y="9940"/>
                    <a:pt x="6157" y="9707"/>
                  </a:cubicBezTo>
                  <a:lnTo>
                    <a:pt x="6157" y="9085"/>
                  </a:lnTo>
                  <a:cubicBezTo>
                    <a:pt x="6503" y="8990"/>
                    <a:pt x="6831" y="8851"/>
                    <a:pt x="7135" y="8675"/>
                  </a:cubicBezTo>
                  <a:lnTo>
                    <a:pt x="7578" y="9119"/>
                  </a:lnTo>
                  <a:cubicBezTo>
                    <a:pt x="7661" y="9201"/>
                    <a:pt x="7768" y="9242"/>
                    <a:pt x="7875" y="9242"/>
                  </a:cubicBezTo>
                  <a:cubicBezTo>
                    <a:pt x="7983" y="9242"/>
                    <a:pt x="8090" y="9201"/>
                    <a:pt x="8172" y="9119"/>
                  </a:cubicBezTo>
                  <a:lnTo>
                    <a:pt x="9122" y="8170"/>
                  </a:lnTo>
                  <a:cubicBezTo>
                    <a:pt x="9286" y="8004"/>
                    <a:pt x="9286" y="7740"/>
                    <a:pt x="9122" y="7576"/>
                  </a:cubicBezTo>
                  <a:lnTo>
                    <a:pt x="8667" y="7121"/>
                  </a:lnTo>
                  <a:cubicBezTo>
                    <a:pt x="8835" y="6821"/>
                    <a:pt x="8968" y="6497"/>
                    <a:pt x="9058" y="6156"/>
                  </a:cubicBezTo>
                  <a:lnTo>
                    <a:pt x="9710" y="6156"/>
                  </a:lnTo>
                  <a:cubicBezTo>
                    <a:pt x="9942" y="6156"/>
                    <a:pt x="10132" y="5968"/>
                    <a:pt x="10132" y="5735"/>
                  </a:cubicBezTo>
                  <a:lnTo>
                    <a:pt x="10132" y="4390"/>
                  </a:lnTo>
                  <a:cubicBezTo>
                    <a:pt x="10128" y="4158"/>
                    <a:pt x="9939" y="3971"/>
                    <a:pt x="9708" y="3971"/>
                  </a:cubicBezTo>
                  <a:lnTo>
                    <a:pt x="9030" y="3971"/>
                  </a:lnTo>
                  <a:cubicBezTo>
                    <a:pt x="8935" y="3640"/>
                    <a:pt x="8802" y="3328"/>
                    <a:pt x="8631" y="3038"/>
                  </a:cubicBezTo>
                  <a:lnTo>
                    <a:pt x="9118" y="2552"/>
                  </a:lnTo>
                  <a:cubicBezTo>
                    <a:pt x="9283" y="2387"/>
                    <a:pt x="9283" y="2122"/>
                    <a:pt x="9118" y="1958"/>
                  </a:cubicBezTo>
                  <a:lnTo>
                    <a:pt x="8169" y="1009"/>
                  </a:lnTo>
                  <a:cubicBezTo>
                    <a:pt x="8087" y="927"/>
                    <a:pt x="7979" y="886"/>
                    <a:pt x="7872" y="886"/>
                  </a:cubicBezTo>
                  <a:cubicBezTo>
                    <a:pt x="7764" y="886"/>
                    <a:pt x="7657" y="927"/>
                    <a:pt x="7575" y="1009"/>
                  </a:cubicBezTo>
                  <a:lnTo>
                    <a:pt x="7076" y="1506"/>
                  </a:lnTo>
                  <a:cubicBezTo>
                    <a:pt x="6789" y="1347"/>
                    <a:pt x="6480" y="1219"/>
                    <a:pt x="6155" y="1129"/>
                  </a:cubicBezTo>
                  <a:lnTo>
                    <a:pt x="6155" y="237"/>
                  </a:lnTo>
                  <a:cubicBezTo>
                    <a:pt x="6155" y="106"/>
                    <a:pt x="6051" y="0"/>
                    <a:pt x="5920" y="0"/>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6"/>
            <p:cNvSpPr/>
            <p:nvPr/>
          </p:nvSpPr>
          <p:spPr>
            <a:xfrm>
              <a:off x="7153548" y="4378019"/>
              <a:ext cx="199821" cy="199909"/>
            </a:xfrm>
            <a:custGeom>
              <a:avLst/>
              <a:gdLst/>
              <a:ahLst/>
              <a:cxnLst/>
              <a:rect l="l" t="t" r="r" b="b"/>
              <a:pathLst>
                <a:path w="4571" h="4573" extrusionOk="0">
                  <a:moveTo>
                    <a:pt x="2212" y="1"/>
                  </a:moveTo>
                  <a:lnTo>
                    <a:pt x="1892" y="1712"/>
                  </a:lnTo>
                  <a:lnTo>
                    <a:pt x="180" y="1394"/>
                  </a:lnTo>
                  <a:lnTo>
                    <a:pt x="0" y="2359"/>
                  </a:lnTo>
                  <a:lnTo>
                    <a:pt x="1713" y="2679"/>
                  </a:lnTo>
                  <a:lnTo>
                    <a:pt x="1395" y="4392"/>
                  </a:lnTo>
                  <a:lnTo>
                    <a:pt x="2359" y="4573"/>
                  </a:lnTo>
                  <a:lnTo>
                    <a:pt x="2680" y="2860"/>
                  </a:lnTo>
                  <a:lnTo>
                    <a:pt x="4393" y="3180"/>
                  </a:lnTo>
                  <a:lnTo>
                    <a:pt x="4571" y="2212"/>
                  </a:lnTo>
                  <a:lnTo>
                    <a:pt x="2860" y="1893"/>
                  </a:lnTo>
                  <a:lnTo>
                    <a:pt x="3178" y="182"/>
                  </a:lnTo>
                  <a:lnTo>
                    <a:pt x="2212" y="1"/>
                  </a:ln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6"/>
            <p:cNvSpPr/>
            <p:nvPr/>
          </p:nvSpPr>
          <p:spPr>
            <a:xfrm>
              <a:off x="7100482" y="4583043"/>
              <a:ext cx="53070" cy="53026"/>
            </a:xfrm>
            <a:custGeom>
              <a:avLst/>
              <a:gdLst/>
              <a:ahLst/>
              <a:cxnLst/>
              <a:rect l="l" t="t" r="r" b="b"/>
              <a:pathLst>
                <a:path w="1214" h="1213" extrusionOk="0">
                  <a:moveTo>
                    <a:pt x="607" y="1"/>
                  </a:moveTo>
                  <a:cubicBezTo>
                    <a:pt x="272" y="1"/>
                    <a:pt x="1" y="272"/>
                    <a:pt x="1" y="607"/>
                  </a:cubicBezTo>
                  <a:cubicBezTo>
                    <a:pt x="1" y="943"/>
                    <a:pt x="272" y="1213"/>
                    <a:pt x="607" y="1213"/>
                  </a:cubicBezTo>
                  <a:cubicBezTo>
                    <a:pt x="942" y="1213"/>
                    <a:pt x="1214" y="943"/>
                    <a:pt x="1214" y="607"/>
                  </a:cubicBezTo>
                  <a:cubicBezTo>
                    <a:pt x="1214" y="272"/>
                    <a:pt x="942" y="1"/>
                    <a:pt x="607" y="1"/>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6"/>
            <p:cNvSpPr/>
            <p:nvPr/>
          </p:nvSpPr>
          <p:spPr>
            <a:xfrm>
              <a:off x="6927492" y="4378020"/>
              <a:ext cx="77113" cy="77113"/>
            </a:xfrm>
            <a:custGeom>
              <a:avLst/>
              <a:gdLst/>
              <a:ahLst/>
              <a:cxnLst/>
              <a:rect l="l" t="t" r="r" b="b"/>
              <a:pathLst>
                <a:path w="1764" h="1764" extrusionOk="0">
                  <a:moveTo>
                    <a:pt x="883" y="0"/>
                  </a:moveTo>
                  <a:cubicBezTo>
                    <a:pt x="395" y="0"/>
                    <a:pt x="0" y="395"/>
                    <a:pt x="0" y="883"/>
                  </a:cubicBezTo>
                  <a:cubicBezTo>
                    <a:pt x="0" y="1369"/>
                    <a:pt x="395" y="1764"/>
                    <a:pt x="883" y="1764"/>
                  </a:cubicBezTo>
                  <a:cubicBezTo>
                    <a:pt x="1369" y="1764"/>
                    <a:pt x="1764" y="1369"/>
                    <a:pt x="1764" y="883"/>
                  </a:cubicBezTo>
                  <a:cubicBezTo>
                    <a:pt x="1764" y="395"/>
                    <a:pt x="1369" y="0"/>
                    <a:pt x="883" y="0"/>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6"/>
            <p:cNvSpPr/>
            <p:nvPr/>
          </p:nvSpPr>
          <p:spPr>
            <a:xfrm>
              <a:off x="7239016" y="4222202"/>
              <a:ext cx="28896" cy="28983"/>
            </a:xfrm>
            <a:custGeom>
              <a:avLst/>
              <a:gdLst/>
              <a:ahLst/>
              <a:cxnLst/>
              <a:rect l="l" t="t" r="r" b="b"/>
              <a:pathLst>
                <a:path w="661" h="663" extrusionOk="0">
                  <a:moveTo>
                    <a:pt x="331" y="0"/>
                  </a:moveTo>
                  <a:cubicBezTo>
                    <a:pt x="147" y="0"/>
                    <a:pt x="0" y="149"/>
                    <a:pt x="0" y="331"/>
                  </a:cubicBezTo>
                  <a:cubicBezTo>
                    <a:pt x="0" y="514"/>
                    <a:pt x="147" y="662"/>
                    <a:pt x="331" y="662"/>
                  </a:cubicBezTo>
                  <a:cubicBezTo>
                    <a:pt x="513" y="662"/>
                    <a:pt x="660" y="514"/>
                    <a:pt x="660" y="331"/>
                  </a:cubicBezTo>
                  <a:cubicBezTo>
                    <a:pt x="660" y="149"/>
                    <a:pt x="513" y="0"/>
                    <a:pt x="331" y="0"/>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30"/>
        <p:cNvGrpSpPr/>
        <p:nvPr/>
      </p:nvGrpSpPr>
      <p:grpSpPr>
        <a:xfrm>
          <a:off x="0" y="0"/>
          <a:ext cx="0" cy="0"/>
          <a:chOff x="0" y="0"/>
          <a:chExt cx="0" cy="0"/>
        </a:xfrm>
      </p:grpSpPr>
      <p:sp>
        <p:nvSpPr>
          <p:cNvPr id="633" name="Google Shape;633;p43"/>
          <p:cNvSpPr txBox="1">
            <a:spLocks noGrp="1"/>
          </p:cNvSpPr>
          <p:nvPr>
            <p:ph type="subTitle" idx="1"/>
          </p:nvPr>
        </p:nvSpPr>
        <p:spPr>
          <a:xfrm>
            <a:off x="1565328" y="3445959"/>
            <a:ext cx="3058543" cy="1088732"/>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Wingdings" panose="05000000000000000000" pitchFamily="2" charset="2"/>
              <a:buChar char="ü"/>
            </a:pPr>
            <a:r>
              <a:rPr lang="en-US">
                <a:latin typeface="Montserrat "/>
              </a:rPr>
              <a:t>Sử dụng </a:t>
            </a:r>
            <a:r>
              <a:rPr lang="en-US">
                <a:solidFill>
                  <a:srgbClr val="375FD8"/>
                </a:solidFill>
                <a:latin typeface="Montserrat "/>
              </a:rPr>
              <a:t>.str.lower() </a:t>
            </a:r>
            <a:r>
              <a:rPr lang="en-US">
                <a:latin typeface="Montserrat "/>
              </a:rPr>
              <a:t>để chuyển đổi tất cả các ký tự trong một cuỗi thành chữ thường.</a:t>
            </a:r>
            <a:endParaRPr>
              <a:latin typeface="Montserrat "/>
            </a:endParaRPr>
          </a:p>
        </p:txBody>
      </p:sp>
      <p:sp>
        <p:nvSpPr>
          <p:cNvPr id="634" name="Google Shape;634;p43"/>
          <p:cNvSpPr txBox="1">
            <a:spLocks noGrp="1"/>
          </p:cNvSpPr>
          <p:nvPr>
            <p:ph type="subTitle" idx="2"/>
          </p:nvPr>
        </p:nvSpPr>
        <p:spPr>
          <a:xfrm>
            <a:off x="1539719" y="1829197"/>
            <a:ext cx="3423263" cy="1160762"/>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Wingdings" panose="05000000000000000000" pitchFamily="2" charset="2"/>
              <a:buChar char="ü"/>
            </a:pPr>
            <a:r>
              <a:rPr lang="en-US">
                <a:latin typeface="Montserrat "/>
              </a:rPr>
              <a:t>Sử dụng </a:t>
            </a:r>
            <a:r>
              <a:rPr lang="en-US">
                <a:solidFill>
                  <a:srgbClr val="375FD8"/>
                </a:solidFill>
                <a:latin typeface="Montserrat "/>
              </a:rPr>
              <a:t>isnull() </a:t>
            </a:r>
            <a:r>
              <a:rPr lang="en-US">
                <a:latin typeface="Montserrat "/>
              </a:rPr>
              <a:t>để kiểm tra trong cột text =&gt; không có giá trị nào bị lỗi missing value.</a:t>
            </a:r>
          </a:p>
          <a:p>
            <a:pPr marL="285750" lvl="0" indent="-285750" algn="l" rtl="0">
              <a:spcBef>
                <a:spcPts val="0"/>
              </a:spcBef>
              <a:spcAft>
                <a:spcPts val="0"/>
              </a:spcAft>
              <a:buFont typeface="Wingdings" panose="05000000000000000000" pitchFamily="2" charset="2"/>
              <a:buChar char="ü"/>
            </a:pPr>
            <a:r>
              <a:rPr lang="en-US">
                <a:latin typeface="Montserrat "/>
              </a:rPr>
              <a:t>Sử dụng </a:t>
            </a:r>
            <a:r>
              <a:rPr lang="en-US">
                <a:solidFill>
                  <a:srgbClr val="375FD8"/>
                </a:solidFill>
                <a:latin typeface="Montserrat "/>
              </a:rPr>
              <a:t>duplicate(), </a:t>
            </a:r>
            <a:r>
              <a:rPr lang="en-US">
                <a:latin typeface="Montserrat "/>
              </a:rPr>
              <a:t>phát hiện ra lỗi trùng lặp và đã xử lý</a:t>
            </a:r>
            <a:endParaRPr>
              <a:latin typeface="Montserrat "/>
            </a:endParaRPr>
          </a:p>
        </p:txBody>
      </p:sp>
      <p:sp>
        <p:nvSpPr>
          <p:cNvPr id="635" name="Google Shape;635;p43"/>
          <p:cNvSpPr txBox="1">
            <a:spLocks noGrp="1"/>
          </p:cNvSpPr>
          <p:nvPr>
            <p:ph type="title"/>
          </p:nvPr>
        </p:nvSpPr>
        <p:spPr>
          <a:xfrm>
            <a:off x="720000" y="418963"/>
            <a:ext cx="7704000" cy="58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a:solidFill>
                  <a:schemeClr val="lt1"/>
                </a:solidFill>
                <a:latin typeface="Montserrat SemiBold" panose="00000700000000000000" pitchFamily="2" charset="0"/>
                <a:ea typeface="Montserrat Black"/>
                <a:cs typeface="Montserrat Black"/>
                <a:sym typeface="Montserrat Black"/>
              </a:rPr>
              <a:t>Tiền xử lý dữ liệu</a:t>
            </a:r>
            <a:endParaRPr sz="3200">
              <a:solidFill>
                <a:schemeClr val="lt1"/>
              </a:solidFill>
              <a:latin typeface="Montserrat SemiBold" panose="00000700000000000000" pitchFamily="2" charset="0"/>
              <a:ea typeface="Montserrat Black"/>
              <a:cs typeface="Montserrat Black"/>
              <a:sym typeface="Montserrat Black"/>
            </a:endParaRPr>
          </a:p>
        </p:txBody>
      </p:sp>
      <p:sp>
        <p:nvSpPr>
          <p:cNvPr id="636" name="Google Shape;636;p43"/>
          <p:cNvSpPr txBox="1">
            <a:spLocks noGrp="1"/>
          </p:cNvSpPr>
          <p:nvPr>
            <p:ph type="title" idx="3"/>
          </p:nvPr>
        </p:nvSpPr>
        <p:spPr>
          <a:xfrm>
            <a:off x="1565328" y="1319456"/>
            <a:ext cx="4951708" cy="45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latin typeface="Montserrat SemiBold" panose="00000700000000000000" pitchFamily="2" charset="0"/>
              </a:rPr>
              <a:t>Lỗi thiếu hoặc trùng lặp</a:t>
            </a:r>
            <a:endParaRPr>
              <a:latin typeface="Montserrat SemiBold" panose="00000700000000000000" pitchFamily="2" charset="0"/>
            </a:endParaRPr>
          </a:p>
        </p:txBody>
      </p:sp>
      <p:sp>
        <p:nvSpPr>
          <p:cNvPr id="637" name="Google Shape;637;p43"/>
          <p:cNvSpPr txBox="1">
            <a:spLocks noGrp="1"/>
          </p:cNvSpPr>
          <p:nvPr>
            <p:ph type="title" idx="4"/>
          </p:nvPr>
        </p:nvSpPr>
        <p:spPr>
          <a:xfrm>
            <a:off x="1480088" y="2971070"/>
            <a:ext cx="3339223" cy="45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atin typeface="Montserrat SemiBold" panose="00000700000000000000" pitchFamily="2" charset="0"/>
              </a:rPr>
              <a:t>Chuyển sang chữ thường</a:t>
            </a:r>
            <a:endParaRPr>
              <a:latin typeface="Montserrat SemiBold" panose="00000700000000000000" pitchFamily="2" charset="0"/>
            </a:endParaRPr>
          </a:p>
        </p:txBody>
      </p:sp>
      <p:sp>
        <p:nvSpPr>
          <p:cNvPr id="647" name="Google Shape;647;p43"/>
          <p:cNvSpPr/>
          <p:nvPr/>
        </p:nvSpPr>
        <p:spPr>
          <a:xfrm>
            <a:off x="5657006" y="2730015"/>
            <a:ext cx="314897" cy="272028"/>
          </a:xfrm>
          <a:custGeom>
            <a:avLst/>
            <a:gdLst/>
            <a:ahLst/>
            <a:cxnLst/>
            <a:rect l="l" t="t" r="r" b="b"/>
            <a:pathLst>
              <a:path w="9395" h="8116" extrusionOk="0">
                <a:moveTo>
                  <a:pt x="4604" y="548"/>
                </a:moveTo>
                <a:cubicBezTo>
                  <a:pt x="5588" y="548"/>
                  <a:pt x="6427" y="1282"/>
                  <a:pt x="6558" y="2257"/>
                </a:cubicBezTo>
                <a:lnTo>
                  <a:pt x="6593" y="2522"/>
                </a:lnTo>
                <a:lnTo>
                  <a:pt x="6861" y="2493"/>
                </a:lnTo>
                <a:cubicBezTo>
                  <a:pt x="6928" y="2486"/>
                  <a:pt x="6991" y="2483"/>
                  <a:pt x="7057" y="2483"/>
                </a:cubicBezTo>
                <a:cubicBezTo>
                  <a:pt x="8044" y="2483"/>
                  <a:pt x="8847" y="3287"/>
                  <a:pt x="8847" y="4273"/>
                </a:cubicBezTo>
                <a:cubicBezTo>
                  <a:pt x="8844" y="5264"/>
                  <a:pt x="8040" y="6068"/>
                  <a:pt x="7054" y="6068"/>
                </a:cubicBezTo>
                <a:lnTo>
                  <a:pt x="6406" y="6068"/>
                </a:lnTo>
                <a:lnTo>
                  <a:pt x="7049" y="5263"/>
                </a:lnTo>
                <a:lnTo>
                  <a:pt x="5830" y="5261"/>
                </a:lnTo>
                <a:lnTo>
                  <a:pt x="5830" y="2709"/>
                </a:lnTo>
                <a:lnTo>
                  <a:pt x="3713" y="2709"/>
                </a:lnTo>
                <a:lnTo>
                  <a:pt x="3713" y="5261"/>
                </a:lnTo>
                <a:lnTo>
                  <a:pt x="2511" y="5263"/>
                </a:lnTo>
                <a:lnTo>
                  <a:pt x="3148" y="6068"/>
                </a:lnTo>
                <a:lnTo>
                  <a:pt x="2020" y="6068"/>
                </a:lnTo>
                <a:cubicBezTo>
                  <a:pt x="1212" y="6068"/>
                  <a:pt x="553" y="5411"/>
                  <a:pt x="553" y="4602"/>
                </a:cubicBezTo>
                <a:cubicBezTo>
                  <a:pt x="553" y="3795"/>
                  <a:pt x="1211" y="3136"/>
                  <a:pt x="2020" y="3136"/>
                </a:cubicBezTo>
                <a:cubicBezTo>
                  <a:pt x="2124" y="3136"/>
                  <a:pt x="2228" y="3146"/>
                  <a:pt x="2331" y="3170"/>
                </a:cubicBezTo>
                <a:lnTo>
                  <a:pt x="2730" y="3255"/>
                </a:lnTo>
                <a:lnTo>
                  <a:pt x="2730" y="3255"/>
                </a:lnTo>
                <a:lnTo>
                  <a:pt x="2661" y="2853"/>
                </a:lnTo>
                <a:cubicBezTo>
                  <a:pt x="2643" y="2743"/>
                  <a:pt x="2635" y="2631"/>
                  <a:pt x="2635" y="2519"/>
                </a:cubicBezTo>
                <a:cubicBezTo>
                  <a:pt x="2635" y="1433"/>
                  <a:pt x="3518" y="548"/>
                  <a:pt x="4604" y="548"/>
                </a:cubicBezTo>
                <a:close/>
                <a:moveTo>
                  <a:pt x="5281" y="3259"/>
                </a:moveTo>
                <a:lnTo>
                  <a:pt x="5281" y="5809"/>
                </a:lnTo>
                <a:lnTo>
                  <a:pt x="5909" y="5811"/>
                </a:lnTo>
                <a:lnTo>
                  <a:pt x="4770" y="7232"/>
                </a:lnTo>
                <a:lnTo>
                  <a:pt x="3647" y="5811"/>
                </a:lnTo>
                <a:lnTo>
                  <a:pt x="4265" y="5809"/>
                </a:lnTo>
                <a:lnTo>
                  <a:pt x="4265" y="3259"/>
                </a:lnTo>
                <a:close/>
                <a:moveTo>
                  <a:pt x="4601" y="1"/>
                </a:moveTo>
                <a:cubicBezTo>
                  <a:pt x="3210" y="1"/>
                  <a:pt x="2080" y="1131"/>
                  <a:pt x="2080" y="2521"/>
                </a:cubicBezTo>
                <a:lnTo>
                  <a:pt x="2080" y="2586"/>
                </a:lnTo>
                <a:cubicBezTo>
                  <a:pt x="2058" y="2586"/>
                  <a:pt x="2037" y="2584"/>
                  <a:pt x="2015" y="2584"/>
                </a:cubicBezTo>
                <a:cubicBezTo>
                  <a:pt x="904" y="2584"/>
                  <a:pt x="0" y="3488"/>
                  <a:pt x="0" y="4601"/>
                </a:cubicBezTo>
                <a:cubicBezTo>
                  <a:pt x="0" y="5712"/>
                  <a:pt x="904" y="6616"/>
                  <a:pt x="2015" y="6616"/>
                </a:cubicBezTo>
                <a:lnTo>
                  <a:pt x="3578" y="6616"/>
                </a:lnTo>
                <a:lnTo>
                  <a:pt x="4764" y="8116"/>
                </a:lnTo>
                <a:lnTo>
                  <a:pt x="5963" y="6616"/>
                </a:lnTo>
                <a:lnTo>
                  <a:pt x="7052" y="6616"/>
                </a:lnTo>
                <a:cubicBezTo>
                  <a:pt x="8344" y="6616"/>
                  <a:pt x="9393" y="5565"/>
                  <a:pt x="9393" y="4275"/>
                </a:cubicBezTo>
                <a:cubicBezTo>
                  <a:pt x="9395" y="2986"/>
                  <a:pt x="8345" y="1937"/>
                  <a:pt x="7054" y="1934"/>
                </a:cubicBezTo>
                <a:cubicBezTo>
                  <a:pt x="6935" y="1432"/>
                  <a:pt x="6660" y="977"/>
                  <a:pt x="6269" y="631"/>
                </a:cubicBezTo>
                <a:cubicBezTo>
                  <a:pt x="5808" y="224"/>
                  <a:pt x="5215" y="1"/>
                  <a:pt x="46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8" name="Google Shape;648;p43"/>
          <p:cNvGrpSpPr/>
          <p:nvPr/>
        </p:nvGrpSpPr>
        <p:grpSpPr>
          <a:xfrm>
            <a:off x="46526" y="2971070"/>
            <a:ext cx="996917" cy="603534"/>
            <a:chOff x="46526" y="2971070"/>
            <a:chExt cx="996917" cy="603534"/>
          </a:xfrm>
        </p:grpSpPr>
        <p:grpSp>
          <p:nvGrpSpPr>
            <p:cNvPr id="649" name="Google Shape;649;p43"/>
            <p:cNvGrpSpPr/>
            <p:nvPr/>
          </p:nvGrpSpPr>
          <p:grpSpPr>
            <a:xfrm>
              <a:off x="147940" y="2971070"/>
              <a:ext cx="895504" cy="603534"/>
              <a:chOff x="2651540" y="3607595"/>
              <a:chExt cx="895504" cy="603534"/>
            </a:xfrm>
          </p:grpSpPr>
          <p:sp>
            <p:nvSpPr>
              <p:cNvPr id="650" name="Google Shape;650;p43"/>
              <p:cNvSpPr/>
              <p:nvPr/>
            </p:nvSpPr>
            <p:spPr>
              <a:xfrm>
                <a:off x="2677290" y="3639774"/>
                <a:ext cx="869754" cy="571355"/>
              </a:xfrm>
              <a:custGeom>
                <a:avLst/>
                <a:gdLst/>
                <a:ahLst/>
                <a:cxnLst/>
                <a:rect l="l" t="t" r="r" b="b"/>
                <a:pathLst>
                  <a:path w="19896" h="13070" extrusionOk="0">
                    <a:moveTo>
                      <a:pt x="117" y="0"/>
                    </a:moveTo>
                    <a:cubicBezTo>
                      <a:pt x="54" y="0"/>
                      <a:pt x="0" y="51"/>
                      <a:pt x="0" y="118"/>
                    </a:cubicBezTo>
                    <a:lnTo>
                      <a:pt x="0" y="12952"/>
                    </a:lnTo>
                    <a:cubicBezTo>
                      <a:pt x="0" y="13016"/>
                      <a:pt x="52" y="13070"/>
                      <a:pt x="117" y="13070"/>
                    </a:cubicBezTo>
                    <a:lnTo>
                      <a:pt x="19777" y="13070"/>
                    </a:lnTo>
                    <a:cubicBezTo>
                      <a:pt x="19843" y="13070"/>
                      <a:pt x="19896" y="13017"/>
                      <a:pt x="19896" y="12952"/>
                    </a:cubicBezTo>
                    <a:lnTo>
                      <a:pt x="19896" y="118"/>
                    </a:lnTo>
                    <a:cubicBezTo>
                      <a:pt x="19896" y="54"/>
                      <a:pt x="19845" y="0"/>
                      <a:pt x="197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3"/>
              <p:cNvSpPr/>
              <p:nvPr/>
            </p:nvSpPr>
            <p:spPr>
              <a:xfrm>
                <a:off x="2651540" y="3607595"/>
                <a:ext cx="869754" cy="571355"/>
              </a:xfrm>
              <a:custGeom>
                <a:avLst/>
                <a:gdLst/>
                <a:ahLst/>
                <a:cxnLst/>
                <a:rect l="l" t="t" r="r" b="b"/>
                <a:pathLst>
                  <a:path w="19896" h="13070" extrusionOk="0">
                    <a:moveTo>
                      <a:pt x="117" y="0"/>
                    </a:moveTo>
                    <a:cubicBezTo>
                      <a:pt x="54" y="0"/>
                      <a:pt x="0" y="51"/>
                      <a:pt x="0" y="118"/>
                    </a:cubicBezTo>
                    <a:lnTo>
                      <a:pt x="0" y="12952"/>
                    </a:lnTo>
                    <a:cubicBezTo>
                      <a:pt x="0" y="13016"/>
                      <a:pt x="52" y="13070"/>
                      <a:pt x="117" y="13070"/>
                    </a:cubicBezTo>
                    <a:lnTo>
                      <a:pt x="19777" y="13070"/>
                    </a:lnTo>
                    <a:cubicBezTo>
                      <a:pt x="19843" y="13070"/>
                      <a:pt x="19896" y="13017"/>
                      <a:pt x="19896" y="12952"/>
                    </a:cubicBezTo>
                    <a:lnTo>
                      <a:pt x="19896" y="118"/>
                    </a:lnTo>
                    <a:cubicBezTo>
                      <a:pt x="19896" y="54"/>
                      <a:pt x="19845" y="0"/>
                      <a:pt x="19778" y="0"/>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3"/>
              <p:cNvSpPr/>
              <p:nvPr/>
            </p:nvSpPr>
            <p:spPr>
              <a:xfrm>
                <a:off x="2651540" y="3607595"/>
                <a:ext cx="869754" cy="571355"/>
              </a:xfrm>
              <a:custGeom>
                <a:avLst/>
                <a:gdLst/>
                <a:ahLst/>
                <a:cxnLst/>
                <a:rect l="l" t="t" r="r" b="b"/>
                <a:pathLst>
                  <a:path w="19896" h="13070" extrusionOk="0">
                    <a:moveTo>
                      <a:pt x="117" y="0"/>
                    </a:moveTo>
                    <a:cubicBezTo>
                      <a:pt x="54" y="0"/>
                      <a:pt x="0" y="51"/>
                      <a:pt x="0" y="118"/>
                    </a:cubicBezTo>
                    <a:lnTo>
                      <a:pt x="0" y="12952"/>
                    </a:lnTo>
                    <a:cubicBezTo>
                      <a:pt x="0" y="13016"/>
                      <a:pt x="52" y="13070"/>
                      <a:pt x="117" y="13070"/>
                    </a:cubicBezTo>
                    <a:lnTo>
                      <a:pt x="19777" y="13070"/>
                    </a:lnTo>
                    <a:cubicBezTo>
                      <a:pt x="19843" y="13070"/>
                      <a:pt x="19896" y="13017"/>
                      <a:pt x="19896" y="12952"/>
                    </a:cubicBezTo>
                    <a:lnTo>
                      <a:pt x="19896" y="118"/>
                    </a:lnTo>
                    <a:cubicBezTo>
                      <a:pt x="19896" y="54"/>
                      <a:pt x="19845" y="0"/>
                      <a:pt x="19778" y="0"/>
                    </a:cubicBezTo>
                    <a:close/>
                  </a:path>
                </a:pathLst>
              </a:custGeom>
              <a:gradFill>
                <a:gsLst>
                  <a:gs pos="0">
                    <a:srgbClr val="FFFFFF">
                      <a:alpha val="0"/>
                      <a:alpha val="64600"/>
                    </a:srgbClr>
                  </a:gs>
                  <a:gs pos="100000">
                    <a:srgbClr val="39C4FF">
                      <a:alpha val="21176"/>
                      <a:alpha val="646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3"/>
              <p:cNvSpPr/>
              <p:nvPr/>
            </p:nvSpPr>
            <p:spPr>
              <a:xfrm>
                <a:off x="2693244" y="3653889"/>
                <a:ext cx="786083" cy="238028"/>
              </a:xfrm>
              <a:custGeom>
                <a:avLst/>
                <a:gdLst/>
                <a:ahLst/>
                <a:cxnLst/>
                <a:rect l="l" t="t" r="r" b="b"/>
                <a:pathLst>
                  <a:path w="17982" h="5445" extrusionOk="0">
                    <a:moveTo>
                      <a:pt x="387" y="1"/>
                    </a:moveTo>
                    <a:cubicBezTo>
                      <a:pt x="268" y="1"/>
                      <a:pt x="153" y="64"/>
                      <a:pt x="91" y="175"/>
                    </a:cubicBezTo>
                    <a:cubicBezTo>
                      <a:pt x="1" y="337"/>
                      <a:pt x="60" y="544"/>
                      <a:pt x="223" y="634"/>
                    </a:cubicBezTo>
                    <a:lnTo>
                      <a:pt x="8806" y="5403"/>
                    </a:lnTo>
                    <a:cubicBezTo>
                      <a:pt x="8857" y="5431"/>
                      <a:pt x="8914" y="5445"/>
                      <a:pt x="8970" y="5445"/>
                    </a:cubicBezTo>
                    <a:lnTo>
                      <a:pt x="9014" y="5445"/>
                    </a:lnTo>
                    <a:cubicBezTo>
                      <a:pt x="9072" y="5445"/>
                      <a:pt x="9129" y="5429"/>
                      <a:pt x="9177" y="5403"/>
                    </a:cubicBezTo>
                    <a:lnTo>
                      <a:pt x="17761" y="634"/>
                    </a:lnTo>
                    <a:cubicBezTo>
                      <a:pt x="17923" y="542"/>
                      <a:pt x="17981" y="337"/>
                      <a:pt x="17892" y="175"/>
                    </a:cubicBezTo>
                    <a:cubicBezTo>
                      <a:pt x="17830" y="64"/>
                      <a:pt x="17715" y="1"/>
                      <a:pt x="17596" y="1"/>
                    </a:cubicBezTo>
                    <a:cubicBezTo>
                      <a:pt x="17540" y="1"/>
                      <a:pt x="17484" y="14"/>
                      <a:pt x="17433" y="43"/>
                    </a:cubicBezTo>
                    <a:lnTo>
                      <a:pt x="8992" y="4732"/>
                    </a:lnTo>
                    <a:lnTo>
                      <a:pt x="551" y="43"/>
                    </a:lnTo>
                    <a:cubicBezTo>
                      <a:pt x="499" y="14"/>
                      <a:pt x="442" y="1"/>
                      <a:pt x="3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4" name="Google Shape;654;p43"/>
            <p:cNvGrpSpPr/>
            <p:nvPr/>
          </p:nvGrpSpPr>
          <p:grpSpPr>
            <a:xfrm>
              <a:off x="46526" y="3295186"/>
              <a:ext cx="426877" cy="228498"/>
              <a:chOff x="1812651" y="3300236"/>
              <a:chExt cx="426877" cy="228498"/>
            </a:xfrm>
          </p:grpSpPr>
          <p:sp>
            <p:nvSpPr>
              <p:cNvPr id="655" name="Google Shape;655;p43"/>
              <p:cNvSpPr/>
              <p:nvPr/>
            </p:nvSpPr>
            <p:spPr>
              <a:xfrm>
                <a:off x="1812651" y="3300236"/>
                <a:ext cx="426877" cy="228498"/>
              </a:xfrm>
              <a:custGeom>
                <a:avLst/>
                <a:gdLst/>
                <a:ahLst/>
                <a:cxnLst/>
                <a:rect l="l" t="t" r="r" b="b"/>
                <a:pathLst>
                  <a:path w="9765" h="5227" extrusionOk="0">
                    <a:moveTo>
                      <a:pt x="0" y="0"/>
                    </a:moveTo>
                    <a:lnTo>
                      <a:pt x="0" y="5227"/>
                    </a:lnTo>
                    <a:lnTo>
                      <a:pt x="9765" y="5227"/>
                    </a:lnTo>
                    <a:lnTo>
                      <a:pt x="9765" y="0"/>
                    </a:ln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3"/>
              <p:cNvSpPr/>
              <p:nvPr/>
            </p:nvSpPr>
            <p:spPr>
              <a:xfrm>
                <a:off x="1843426" y="3356934"/>
                <a:ext cx="359206" cy="9180"/>
              </a:xfrm>
              <a:custGeom>
                <a:avLst/>
                <a:gdLst/>
                <a:ahLst/>
                <a:cxnLst/>
                <a:rect l="l" t="t" r="r" b="b"/>
                <a:pathLst>
                  <a:path w="8217" h="210" extrusionOk="0">
                    <a:moveTo>
                      <a:pt x="0" y="0"/>
                    </a:moveTo>
                    <a:lnTo>
                      <a:pt x="0" y="209"/>
                    </a:lnTo>
                    <a:lnTo>
                      <a:pt x="8217" y="209"/>
                    </a:lnTo>
                    <a:lnTo>
                      <a:pt x="8217" y="0"/>
                    </a:ln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3"/>
              <p:cNvSpPr/>
              <p:nvPr/>
            </p:nvSpPr>
            <p:spPr>
              <a:xfrm>
                <a:off x="1843426" y="3403884"/>
                <a:ext cx="359206" cy="9224"/>
              </a:xfrm>
              <a:custGeom>
                <a:avLst/>
                <a:gdLst/>
                <a:ahLst/>
                <a:cxnLst/>
                <a:rect l="l" t="t" r="r" b="b"/>
                <a:pathLst>
                  <a:path w="8217" h="211" extrusionOk="0">
                    <a:moveTo>
                      <a:pt x="0" y="1"/>
                    </a:moveTo>
                    <a:lnTo>
                      <a:pt x="0" y="210"/>
                    </a:lnTo>
                    <a:lnTo>
                      <a:pt x="8217" y="210"/>
                    </a:lnTo>
                    <a:lnTo>
                      <a:pt x="8217" y="1"/>
                    </a:ln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3"/>
              <p:cNvSpPr/>
              <p:nvPr/>
            </p:nvSpPr>
            <p:spPr>
              <a:xfrm>
                <a:off x="1843426" y="3451009"/>
                <a:ext cx="201395" cy="9136"/>
              </a:xfrm>
              <a:custGeom>
                <a:avLst/>
                <a:gdLst/>
                <a:ahLst/>
                <a:cxnLst/>
                <a:rect l="l" t="t" r="r" b="b"/>
                <a:pathLst>
                  <a:path w="4607" h="209" extrusionOk="0">
                    <a:moveTo>
                      <a:pt x="0" y="0"/>
                    </a:moveTo>
                    <a:lnTo>
                      <a:pt x="0" y="208"/>
                    </a:lnTo>
                    <a:lnTo>
                      <a:pt x="4606" y="208"/>
                    </a:lnTo>
                    <a:lnTo>
                      <a:pt x="4606" y="0"/>
                    </a:ln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a:extLst>
              <a:ext uri="{FF2B5EF4-FFF2-40B4-BE49-F238E27FC236}">
                <a16:creationId xmlns:a16="http://schemas.microsoft.com/office/drawing/2014/main" id="{1AE18361-8ED0-98DA-B04F-EFE7BAC360A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13335" y="1734184"/>
            <a:ext cx="3277755" cy="1100380"/>
          </a:xfrm>
          <a:prstGeom prst="rect">
            <a:avLst/>
          </a:prstGeom>
          <a:noFill/>
          <a:ln>
            <a:noFill/>
          </a:ln>
        </p:spPr>
      </p:pic>
      <p:pic>
        <p:nvPicPr>
          <p:cNvPr id="6" name="Picture 1">
            <a:extLst>
              <a:ext uri="{FF2B5EF4-FFF2-40B4-BE49-F238E27FC236}">
                <a16:creationId xmlns:a16="http://schemas.microsoft.com/office/drawing/2014/main" id="{9246857C-C888-034B-E34C-04DDC23C2DB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13335" y="3582783"/>
            <a:ext cx="3277755" cy="41148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30">
          <a:extLst>
            <a:ext uri="{FF2B5EF4-FFF2-40B4-BE49-F238E27FC236}">
              <a16:creationId xmlns:a16="http://schemas.microsoft.com/office/drawing/2014/main" id="{9AB219B9-FEC1-848B-D718-E4E742B2407D}"/>
            </a:ext>
          </a:extLst>
        </p:cNvPr>
        <p:cNvGrpSpPr/>
        <p:nvPr/>
      </p:nvGrpSpPr>
      <p:grpSpPr>
        <a:xfrm>
          <a:off x="0" y="0"/>
          <a:ext cx="0" cy="0"/>
          <a:chOff x="0" y="0"/>
          <a:chExt cx="0" cy="0"/>
        </a:xfrm>
      </p:grpSpPr>
      <p:sp>
        <p:nvSpPr>
          <p:cNvPr id="633" name="Google Shape;633;p43">
            <a:extLst>
              <a:ext uri="{FF2B5EF4-FFF2-40B4-BE49-F238E27FC236}">
                <a16:creationId xmlns:a16="http://schemas.microsoft.com/office/drawing/2014/main" id="{EEA668F6-048E-3B1D-E0FA-BE1C618648FF}"/>
              </a:ext>
            </a:extLst>
          </p:cNvPr>
          <p:cNvSpPr txBox="1">
            <a:spLocks noGrp="1"/>
          </p:cNvSpPr>
          <p:nvPr>
            <p:ph type="subTitle" idx="1"/>
          </p:nvPr>
        </p:nvSpPr>
        <p:spPr>
          <a:xfrm>
            <a:off x="1565328" y="3408058"/>
            <a:ext cx="3518116" cy="1522041"/>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Wingdings" panose="05000000000000000000" pitchFamily="2" charset="2"/>
              <a:buChar char="ü"/>
            </a:pPr>
            <a:r>
              <a:rPr lang="en-US">
                <a:latin typeface="Montserrat "/>
              </a:rPr>
              <a:t>Sử dụng </a:t>
            </a:r>
            <a:r>
              <a:rPr lang="en-US">
                <a:solidFill>
                  <a:srgbClr val="375FD8"/>
                </a:solidFill>
                <a:latin typeface="Montserrat "/>
              </a:rPr>
              <a:t>thư viện tokenize </a:t>
            </a:r>
            <a:r>
              <a:rPr lang="en-US">
                <a:latin typeface="Montserrat "/>
              </a:rPr>
              <a:t>để tách từ, chuyển câu thành danh sách các từ riêng biệt.</a:t>
            </a:r>
          </a:p>
          <a:p>
            <a:pPr marL="285750" lvl="0" indent="-285750" algn="l" rtl="0">
              <a:spcBef>
                <a:spcPts val="0"/>
              </a:spcBef>
              <a:spcAft>
                <a:spcPts val="0"/>
              </a:spcAft>
              <a:buFont typeface="Wingdings" panose="05000000000000000000" pitchFamily="2" charset="2"/>
              <a:buChar char="ü"/>
            </a:pPr>
            <a:r>
              <a:rPr lang="en-US">
                <a:latin typeface="Montserrat "/>
              </a:rPr>
              <a:t>Ví dụ: “hello my email is abc gmail com” =&gt; [‘hello’, ‘my’, ‘email’, ‘is’, ‘abc’, ‘gmail’, ‘com’]</a:t>
            </a:r>
            <a:endParaRPr>
              <a:latin typeface="Montserrat "/>
            </a:endParaRPr>
          </a:p>
        </p:txBody>
      </p:sp>
      <p:sp>
        <p:nvSpPr>
          <p:cNvPr id="634" name="Google Shape;634;p43">
            <a:extLst>
              <a:ext uri="{FF2B5EF4-FFF2-40B4-BE49-F238E27FC236}">
                <a16:creationId xmlns:a16="http://schemas.microsoft.com/office/drawing/2014/main" id="{A863A2A5-62DB-AF30-F324-3656C55A2C99}"/>
              </a:ext>
            </a:extLst>
          </p:cNvPr>
          <p:cNvSpPr txBox="1">
            <a:spLocks noGrp="1"/>
          </p:cNvSpPr>
          <p:nvPr>
            <p:ph type="subTitle" idx="2"/>
          </p:nvPr>
        </p:nvSpPr>
        <p:spPr>
          <a:xfrm>
            <a:off x="1539719" y="1829197"/>
            <a:ext cx="3423263" cy="1160762"/>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Wingdings" panose="05000000000000000000" pitchFamily="2" charset="2"/>
              <a:buChar char="ü"/>
            </a:pPr>
            <a:r>
              <a:rPr lang="en-US">
                <a:latin typeface="Montserrat "/>
              </a:rPr>
              <a:t>Xóa các ký tự dấu câu, ký tự đặc biệt như @, #, %, &amp;....</a:t>
            </a:r>
          </a:p>
          <a:p>
            <a:pPr marL="285750" lvl="0" indent="-285750" algn="l" rtl="0">
              <a:spcBef>
                <a:spcPts val="0"/>
              </a:spcBef>
              <a:spcAft>
                <a:spcPts val="0"/>
              </a:spcAft>
              <a:buFont typeface="Wingdings" panose="05000000000000000000" pitchFamily="2" charset="2"/>
              <a:buChar char="ü"/>
            </a:pPr>
            <a:r>
              <a:rPr lang="en-US">
                <a:latin typeface="Montserrat "/>
              </a:rPr>
              <a:t>Để làm sạch và chuẩn bị cho các bước xử lý tách từ và phân loại</a:t>
            </a:r>
          </a:p>
        </p:txBody>
      </p:sp>
      <p:sp>
        <p:nvSpPr>
          <p:cNvPr id="635" name="Google Shape;635;p43">
            <a:extLst>
              <a:ext uri="{FF2B5EF4-FFF2-40B4-BE49-F238E27FC236}">
                <a16:creationId xmlns:a16="http://schemas.microsoft.com/office/drawing/2014/main" id="{2883F7B4-9AA3-AF0D-E821-3C290152178E}"/>
              </a:ext>
            </a:extLst>
          </p:cNvPr>
          <p:cNvSpPr txBox="1">
            <a:spLocks noGrp="1"/>
          </p:cNvSpPr>
          <p:nvPr>
            <p:ph type="title"/>
          </p:nvPr>
        </p:nvSpPr>
        <p:spPr>
          <a:xfrm>
            <a:off x="720000" y="418963"/>
            <a:ext cx="7704000" cy="58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a:solidFill>
                  <a:schemeClr val="lt1"/>
                </a:solidFill>
                <a:latin typeface="Montserrat SemiBold" panose="00000700000000000000" pitchFamily="2" charset="0"/>
                <a:ea typeface="Montserrat Black"/>
                <a:cs typeface="Montserrat Black"/>
                <a:sym typeface="Montserrat Black"/>
              </a:rPr>
              <a:t>Tiền xử lý dữ liệu</a:t>
            </a:r>
            <a:endParaRPr sz="3200">
              <a:solidFill>
                <a:schemeClr val="lt1"/>
              </a:solidFill>
              <a:latin typeface="Montserrat SemiBold" panose="00000700000000000000" pitchFamily="2" charset="0"/>
              <a:ea typeface="Montserrat Black"/>
              <a:cs typeface="Montserrat Black"/>
              <a:sym typeface="Montserrat Black"/>
            </a:endParaRPr>
          </a:p>
        </p:txBody>
      </p:sp>
      <p:sp>
        <p:nvSpPr>
          <p:cNvPr id="636" name="Google Shape;636;p43">
            <a:extLst>
              <a:ext uri="{FF2B5EF4-FFF2-40B4-BE49-F238E27FC236}">
                <a16:creationId xmlns:a16="http://schemas.microsoft.com/office/drawing/2014/main" id="{A780B163-7720-5CEF-0CC9-27C0AFCC3220}"/>
              </a:ext>
            </a:extLst>
          </p:cNvPr>
          <p:cNvSpPr txBox="1">
            <a:spLocks noGrp="1"/>
          </p:cNvSpPr>
          <p:nvPr>
            <p:ph type="title" idx="3"/>
          </p:nvPr>
        </p:nvSpPr>
        <p:spPr>
          <a:xfrm>
            <a:off x="1565328" y="1319456"/>
            <a:ext cx="4951708" cy="45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latin typeface="Montserrat SemiBold" panose="00000700000000000000" pitchFamily="2" charset="0"/>
              </a:rPr>
              <a:t>Loại bỏ các ký tự đặc biệt</a:t>
            </a:r>
            <a:endParaRPr>
              <a:latin typeface="Montserrat SemiBold" panose="00000700000000000000" pitchFamily="2" charset="0"/>
            </a:endParaRPr>
          </a:p>
        </p:txBody>
      </p:sp>
      <p:sp>
        <p:nvSpPr>
          <p:cNvPr id="637" name="Google Shape;637;p43">
            <a:extLst>
              <a:ext uri="{FF2B5EF4-FFF2-40B4-BE49-F238E27FC236}">
                <a16:creationId xmlns:a16="http://schemas.microsoft.com/office/drawing/2014/main" id="{3D16B3C6-A468-65BF-0FD8-D4B2D2C4AA00}"/>
              </a:ext>
            </a:extLst>
          </p:cNvPr>
          <p:cNvSpPr txBox="1">
            <a:spLocks noGrp="1"/>
          </p:cNvSpPr>
          <p:nvPr>
            <p:ph type="title" idx="4"/>
          </p:nvPr>
        </p:nvSpPr>
        <p:spPr>
          <a:xfrm>
            <a:off x="1480088" y="2971070"/>
            <a:ext cx="3339223" cy="45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atin typeface="Montserrat SemiBold" panose="00000700000000000000" pitchFamily="2" charset="0"/>
              </a:rPr>
              <a:t>Tách từ (Tokenization)</a:t>
            </a:r>
            <a:endParaRPr>
              <a:latin typeface="Montserrat SemiBold" panose="00000700000000000000" pitchFamily="2" charset="0"/>
            </a:endParaRPr>
          </a:p>
        </p:txBody>
      </p:sp>
      <p:sp>
        <p:nvSpPr>
          <p:cNvPr id="647" name="Google Shape;647;p43">
            <a:extLst>
              <a:ext uri="{FF2B5EF4-FFF2-40B4-BE49-F238E27FC236}">
                <a16:creationId xmlns:a16="http://schemas.microsoft.com/office/drawing/2014/main" id="{DA3F840E-44D7-C877-8EF2-7A06A5D5A417}"/>
              </a:ext>
            </a:extLst>
          </p:cNvPr>
          <p:cNvSpPr/>
          <p:nvPr/>
        </p:nvSpPr>
        <p:spPr>
          <a:xfrm>
            <a:off x="5657006" y="2730015"/>
            <a:ext cx="314897" cy="272028"/>
          </a:xfrm>
          <a:custGeom>
            <a:avLst/>
            <a:gdLst/>
            <a:ahLst/>
            <a:cxnLst/>
            <a:rect l="l" t="t" r="r" b="b"/>
            <a:pathLst>
              <a:path w="9395" h="8116" extrusionOk="0">
                <a:moveTo>
                  <a:pt x="4604" y="548"/>
                </a:moveTo>
                <a:cubicBezTo>
                  <a:pt x="5588" y="548"/>
                  <a:pt x="6427" y="1282"/>
                  <a:pt x="6558" y="2257"/>
                </a:cubicBezTo>
                <a:lnTo>
                  <a:pt x="6593" y="2522"/>
                </a:lnTo>
                <a:lnTo>
                  <a:pt x="6861" y="2493"/>
                </a:lnTo>
                <a:cubicBezTo>
                  <a:pt x="6928" y="2486"/>
                  <a:pt x="6991" y="2483"/>
                  <a:pt x="7057" y="2483"/>
                </a:cubicBezTo>
                <a:cubicBezTo>
                  <a:pt x="8044" y="2483"/>
                  <a:pt x="8847" y="3287"/>
                  <a:pt x="8847" y="4273"/>
                </a:cubicBezTo>
                <a:cubicBezTo>
                  <a:pt x="8844" y="5264"/>
                  <a:pt x="8040" y="6068"/>
                  <a:pt x="7054" y="6068"/>
                </a:cubicBezTo>
                <a:lnTo>
                  <a:pt x="6406" y="6068"/>
                </a:lnTo>
                <a:lnTo>
                  <a:pt x="7049" y="5263"/>
                </a:lnTo>
                <a:lnTo>
                  <a:pt x="5830" y="5261"/>
                </a:lnTo>
                <a:lnTo>
                  <a:pt x="5830" y="2709"/>
                </a:lnTo>
                <a:lnTo>
                  <a:pt x="3713" y="2709"/>
                </a:lnTo>
                <a:lnTo>
                  <a:pt x="3713" y="5261"/>
                </a:lnTo>
                <a:lnTo>
                  <a:pt x="2511" y="5263"/>
                </a:lnTo>
                <a:lnTo>
                  <a:pt x="3148" y="6068"/>
                </a:lnTo>
                <a:lnTo>
                  <a:pt x="2020" y="6068"/>
                </a:lnTo>
                <a:cubicBezTo>
                  <a:pt x="1212" y="6068"/>
                  <a:pt x="553" y="5411"/>
                  <a:pt x="553" y="4602"/>
                </a:cubicBezTo>
                <a:cubicBezTo>
                  <a:pt x="553" y="3795"/>
                  <a:pt x="1211" y="3136"/>
                  <a:pt x="2020" y="3136"/>
                </a:cubicBezTo>
                <a:cubicBezTo>
                  <a:pt x="2124" y="3136"/>
                  <a:pt x="2228" y="3146"/>
                  <a:pt x="2331" y="3170"/>
                </a:cubicBezTo>
                <a:lnTo>
                  <a:pt x="2730" y="3255"/>
                </a:lnTo>
                <a:lnTo>
                  <a:pt x="2730" y="3255"/>
                </a:lnTo>
                <a:lnTo>
                  <a:pt x="2661" y="2853"/>
                </a:lnTo>
                <a:cubicBezTo>
                  <a:pt x="2643" y="2743"/>
                  <a:pt x="2635" y="2631"/>
                  <a:pt x="2635" y="2519"/>
                </a:cubicBezTo>
                <a:cubicBezTo>
                  <a:pt x="2635" y="1433"/>
                  <a:pt x="3518" y="548"/>
                  <a:pt x="4604" y="548"/>
                </a:cubicBezTo>
                <a:close/>
                <a:moveTo>
                  <a:pt x="5281" y="3259"/>
                </a:moveTo>
                <a:lnTo>
                  <a:pt x="5281" y="5809"/>
                </a:lnTo>
                <a:lnTo>
                  <a:pt x="5909" y="5811"/>
                </a:lnTo>
                <a:lnTo>
                  <a:pt x="4770" y="7232"/>
                </a:lnTo>
                <a:lnTo>
                  <a:pt x="3647" y="5811"/>
                </a:lnTo>
                <a:lnTo>
                  <a:pt x="4265" y="5809"/>
                </a:lnTo>
                <a:lnTo>
                  <a:pt x="4265" y="3259"/>
                </a:lnTo>
                <a:close/>
                <a:moveTo>
                  <a:pt x="4601" y="1"/>
                </a:moveTo>
                <a:cubicBezTo>
                  <a:pt x="3210" y="1"/>
                  <a:pt x="2080" y="1131"/>
                  <a:pt x="2080" y="2521"/>
                </a:cubicBezTo>
                <a:lnTo>
                  <a:pt x="2080" y="2586"/>
                </a:lnTo>
                <a:cubicBezTo>
                  <a:pt x="2058" y="2586"/>
                  <a:pt x="2037" y="2584"/>
                  <a:pt x="2015" y="2584"/>
                </a:cubicBezTo>
                <a:cubicBezTo>
                  <a:pt x="904" y="2584"/>
                  <a:pt x="0" y="3488"/>
                  <a:pt x="0" y="4601"/>
                </a:cubicBezTo>
                <a:cubicBezTo>
                  <a:pt x="0" y="5712"/>
                  <a:pt x="904" y="6616"/>
                  <a:pt x="2015" y="6616"/>
                </a:cubicBezTo>
                <a:lnTo>
                  <a:pt x="3578" y="6616"/>
                </a:lnTo>
                <a:lnTo>
                  <a:pt x="4764" y="8116"/>
                </a:lnTo>
                <a:lnTo>
                  <a:pt x="5963" y="6616"/>
                </a:lnTo>
                <a:lnTo>
                  <a:pt x="7052" y="6616"/>
                </a:lnTo>
                <a:cubicBezTo>
                  <a:pt x="8344" y="6616"/>
                  <a:pt x="9393" y="5565"/>
                  <a:pt x="9393" y="4275"/>
                </a:cubicBezTo>
                <a:cubicBezTo>
                  <a:pt x="9395" y="2986"/>
                  <a:pt x="8345" y="1937"/>
                  <a:pt x="7054" y="1934"/>
                </a:cubicBezTo>
                <a:cubicBezTo>
                  <a:pt x="6935" y="1432"/>
                  <a:pt x="6660" y="977"/>
                  <a:pt x="6269" y="631"/>
                </a:cubicBezTo>
                <a:cubicBezTo>
                  <a:pt x="5808" y="224"/>
                  <a:pt x="5215" y="1"/>
                  <a:pt x="46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8" name="Google Shape;648;p43">
            <a:extLst>
              <a:ext uri="{FF2B5EF4-FFF2-40B4-BE49-F238E27FC236}">
                <a16:creationId xmlns:a16="http://schemas.microsoft.com/office/drawing/2014/main" id="{5489B934-53AF-ABF8-A8DF-91AACDA55BEA}"/>
              </a:ext>
            </a:extLst>
          </p:cNvPr>
          <p:cNvGrpSpPr/>
          <p:nvPr/>
        </p:nvGrpSpPr>
        <p:grpSpPr>
          <a:xfrm>
            <a:off x="46526" y="2971070"/>
            <a:ext cx="996917" cy="603534"/>
            <a:chOff x="46526" y="2971070"/>
            <a:chExt cx="996917" cy="603534"/>
          </a:xfrm>
        </p:grpSpPr>
        <p:grpSp>
          <p:nvGrpSpPr>
            <p:cNvPr id="649" name="Google Shape;649;p43">
              <a:extLst>
                <a:ext uri="{FF2B5EF4-FFF2-40B4-BE49-F238E27FC236}">
                  <a16:creationId xmlns:a16="http://schemas.microsoft.com/office/drawing/2014/main" id="{B34C38E5-6693-D0C1-4E76-197060172F53}"/>
                </a:ext>
              </a:extLst>
            </p:cNvPr>
            <p:cNvGrpSpPr/>
            <p:nvPr/>
          </p:nvGrpSpPr>
          <p:grpSpPr>
            <a:xfrm>
              <a:off x="147940" y="2971070"/>
              <a:ext cx="895504" cy="603534"/>
              <a:chOff x="2651540" y="3607595"/>
              <a:chExt cx="895504" cy="603534"/>
            </a:xfrm>
          </p:grpSpPr>
          <p:sp>
            <p:nvSpPr>
              <p:cNvPr id="650" name="Google Shape;650;p43">
                <a:extLst>
                  <a:ext uri="{FF2B5EF4-FFF2-40B4-BE49-F238E27FC236}">
                    <a16:creationId xmlns:a16="http://schemas.microsoft.com/office/drawing/2014/main" id="{F4A0504A-84D1-FA18-849B-D7FE24317B35}"/>
                  </a:ext>
                </a:extLst>
              </p:cNvPr>
              <p:cNvSpPr/>
              <p:nvPr/>
            </p:nvSpPr>
            <p:spPr>
              <a:xfrm>
                <a:off x="2677290" y="3639774"/>
                <a:ext cx="869754" cy="571355"/>
              </a:xfrm>
              <a:custGeom>
                <a:avLst/>
                <a:gdLst/>
                <a:ahLst/>
                <a:cxnLst/>
                <a:rect l="l" t="t" r="r" b="b"/>
                <a:pathLst>
                  <a:path w="19896" h="13070" extrusionOk="0">
                    <a:moveTo>
                      <a:pt x="117" y="0"/>
                    </a:moveTo>
                    <a:cubicBezTo>
                      <a:pt x="54" y="0"/>
                      <a:pt x="0" y="51"/>
                      <a:pt x="0" y="118"/>
                    </a:cubicBezTo>
                    <a:lnTo>
                      <a:pt x="0" y="12952"/>
                    </a:lnTo>
                    <a:cubicBezTo>
                      <a:pt x="0" y="13016"/>
                      <a:pt x="52" y="13070"/>
                      <a:pt x="117" y="13070"/>
                    </a:cubicBezTo>
                    <a:lnTo>
                      <a:pt x="19777" y="13070"/>
                    </a:lnTo>
                    <a:cubicBezTo>
                      <a:pt x="19843" y="13070"/>
                      <a:pt x="19896" y="13017"/>
                      <a:pt x="19896" y="12952"/>
                    </a:cubicBezTo>
                    <a:lnTo>
                      <a:pt x="19896" y="118"/>
                    </a:lnTo>
                    <a:cubicBezTo>
                      <a:pt x="19896" y="54"/>
                      <a:pt x="19845" y="0"/>
                      <a:pt x="197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3">
                <a:extLst>
                  <a:ext uri="{FF2B5EF4-FFF2-40B4-BE49-F238E27FC236}">
                    <a16:creationId xmlns:a16="http://schemas.microsoft.com/office/drawing/2014/main" id="{0C7ED433-5E59-6A90-9F42-2B6E40FF9A88}"/>
                  </a:ext>
                </a:extLst>
              </p:cNvPr>
              <p:cNvSpPr/>
              <p:nvPr/>
            </p:nvSpPr>
            <p:spPr>
              <a:xfrm>
                <a:off x="2651540" y="3607595"/>
                <a:ext cx="869754" cy="571355"/>
              </a:xfrm>
              <a:custGeom>
                <a:avLst/>
                <a:gdLst/>
                <a:ahLst/>
                <a:cxnLst/>
                <a:rect l="l" t="t" r="r" b="b"/>
                <a:pathLst>
                  <a:path w="19896" h="13070" extrusionOk="0">
                    <a:moveTo>
                      <a:pt x="117" y="0"/>
                    </a:moveTo>
                    <a:cubicBezTo>
                      <a:pt x="54" y="0"/>
                      <a:pt x="0" y="51"/>
                      <a:pt x="0" y="118"/>
                    </a:cubicBezTo>
                    <a:lnTo>
                      <a:pt x="0" y="12952"/>
                    </a:lnTo>
                    <a:cubicBezTo>
                      <a:pt x="0" y="13016"/>
                      <a:pt x="52" y="13070"/>
                      <a:pt x="117" y="13070"/>
                    </a:cubicBezTo>
                    <a:lnTo>
                      <a:pt x="19777" y="13070"/>
                    </a:lnTo>
                    <a:cubicBezTo>
                      <a:pt x="19843" y="13070"/>
                      <a:pt x="19896" y="13017"/>
                      <a:pt x="19896" y="12952"/>
                    </a:cubicBezTo>
                    <a:lnTo>
                      <a:pt x="19896" y="118"/>
                    </a:lnTo>
                    <a:cubicBezTo>
                      <a:pt x="19896" y="54"/>
                      <a:pt x="19845" y="0"/>
                      <a:pt x="19778" y="0"/>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3">
                <a:extLst>
                  <a:ext uri="{FF2B5EF4-FFF2-40B4-BE49-F238E27FC236}">
                    <a16:creationId xmlns:a16="http://schemas.microsoft.com/office/drawing/2014/main" id="{C8767443-4D1A-373B-32A2-D1CB40D3FC25}"/>
                  </a:ext>
                </a:extLst>
              </p:cNvPr>
              <p:cNvSpPr/>
              <p:nvPr/>
            </p:nvSpPr>
            <p:spPr>
              <a:xfrm>
                <a:off x="2651540" y="3607595"/>
                <a:ext cx="869754" cy="571355"/>
              </a:xfrm>
              <a:custGeom>
                <a:avLst/>
                <a:gdLst/>
                <a:ahLst/>
                <a:cxnLst/>
                <a:rect l="l" t="t" r="r" b="b"/>
                <a:pathLst>
                  <a:path w="19896" h="13070" extrusionOk="0">
                    <a:moveTo>
                      <a:pt x="117" y="0"/>
                    </a:moveTo>
                    <a:cubicBezTo>
                      <a:pt x="54" y="0"/>
                      <a:pt x="0" y="51"/>
                      <a:pt x="0" y="118"/>
                    </a:cubicBezTo>
                    <a:lnTo>
                      <a:pt x="0" y="12952"/>
                    </a:lnTo>
                    <a:cubicBezTo>
                      <a:pt x="0" y="13016"/>
                      <a:pt x="52" y="13070"/>
                      <a:pt x="117" y="13070"/>
                    </a:cubicBezTo>
                    <a:lnTo>
                      <a:pt x="19777" y="13070"/>
                    </a:lnTo>
                    <a:cubicBezTo>
                      <a:pt x="19843" y="13070"/>
                      <a:pt x="19896" y="13017"/>
                      <a:pt x="19896" y="12952"/>
                    </a:cubicBezTo>
                    <a:lnTo>
                      <a:pt x="19896" y="118"/>
                    </a:lnTo>
                    <a:cubicBezTo>
                      <a:pt x="19896" y="54"/>
                      <a:pt x="19845" y="0"/>
                      <a:pt x="19778" y="0"/>
                    </a:cubicBezTo>
                    <a:close/>
                  </a:path>
                </a:pathLst>
              </a:custGeom>
              <a:gradFill>
                <a:gsLst>
                  <a:gs pos="0">
                    <a:srgbClr val="FFFFFF">
                      <a:alpha val="0"/>
                      <a:alpha val="64600"/>
                    </a:srgbClr>
                  </a:gs>
                  <a:gs pos="100000">
                    <a:srgbClr val="39C4FF">
                      <a:alpha val="21176"/>
                      <a:alpha val="646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3">
                <a:extLst>
                  <a:ext uri="{FF2B5EF4-FFF2-40B4-BE49-F238E27FC236}">
                    <a16:creationId xmlns:a16="http://schemas.microsoft.com/office/drawing/2014/main" id="{8B2D65B0-A52F-5027-EE62-42F8EF0BACA6}"/>
                  </a:ext>
                </a:extLst>
              </p:cNvPr>
              <p:cNvSpPr/>
              <p:nvPr/>
            </p:nvSpPr>
            <p:spPr>
              <a:xfrm>
                <a:off x="2693244" y="3653889"/>
                <a:ext cx="786083" cy="238028"/>
              </a:xfrm>
              <a:custGeom>
                <a:avLst/>
                <a:gdLst/>
                <a:ahLst/>
                <a:cxnLst/>
                <a:rect l="l" t="t" r="r" b="b"/>
                <a:pathLst>
                  <a:path w="17982" h="5445" extrusionOk="0">
                    <a:moveTo>
                      <a:pt x="387" y="1"/>
                    </a:moveTo>
                    <a:cubicBezTo>
                      <a:pt x="268" y="1"/>
                      <a:pt x="153" y="64"/>
                      <a:pt x="91" y="175"/>
                    </a:cubicBezTo>
                    <a:cubicBezTo>
                      <a:pt x="1" y="337"/>
                      <a:pt x="60" y="544"/>
                      <a:pt x="223" y="634"/>
                    </a:cubicBezTo>
                    <a:lnTo>
                      <a:pt x="8806" y="5403"/>
                    </a:lnTo>
                    <a:cubicBezTo>
                      <a:pt x="8857" y="5431"/>
                      <a:pt x="8914" y="5445"/>
                      <a:pt x="8970" y="5445"/>
                    </a:cubicBezTo>
                    <a:lnTo>
                      <a:pt x="9014" y="5445"/>
                    </a:lnTo>
                    <a:cubicBezTo>
                      <a:pt x="9072" y="5445"/>
                      <a:pt x="9129" y="5429"/>
                      <a:pt x="9177" y="5403"/>
                    </a:cubicBezTo>
                    <a:lnTo>
                      <a:pt x="17761" y="634"/>
                    </a:lnTo>
                    <a:cubicBezTo>
                      <a:pt x="17923" y="542"/>
                      <a:pt x="17981" y="337"/>
                      <a:pt x="17892" y="175"/>
                    </a:cubicBezTo>
                    <a:cubicBezTo>
                      <a:pt x="17830" y="64"/>
                      <a:pt x="17715" y="1"/>
                      <a:pt x="17596" y="1"/>
                    </a:cubicBezTo>
                    <a:cubicBezTo>
                      <a:pt x="17540" y="1"/>
                      <a:pt x="17484" y="14"/>
                      <a:pt x="17433" y="43"/>
                    </a:cubicBezTo>
                    <a:lnTo>
                      <a:pt x="8992" y="4732"/>
                    </a:lnTo>
                    <a:lnTo>
                      <a:pt x="551" y="43"/>
                    </a:lnTo>
                    <a:cubicBezTo>
                      <a:pt x="499" y="14"/>
                      <a:pt x="442" y="1"/>
                      <a:pt x="3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4" name="Google Shape;654;p43">
              <a:extLst>
                <a:ext uri="{FF2B5EF4-FFF2-40B4-BE49-F238E27FC236}">
                  <a16:creationId xmlns:a16="http://schemas.microsoft.com/office/drawing/2014/main" id="{C65B46C4-8193-8FDF-0F5C-7C3E991BDC4F}"/>
                </a:ext>
              </a:extLst>
            </p:cNvPr>
            <p:cNvGrpSpPr/>
            <p:nvPr/>
          </p:nvGrpSpPr>
          <p:grpSpPr>
            <a:xfrm>
              <a:off x="46526" y="3295186"/>
              <a:ext cx="426877" cy="228498"/>
              <a:chOff x="1812651" y="3300236"/>
              <a:chExt cx="426877" cy="228498"/>
            </a:xfrm>
          </p:grpSpPr>
          <p:sp>
            <p:nvSpPr>
              <p:cNvPr id="655" name="Google Shape;655;p43">
                <a:extLst>
                  <a:ext uri="{FF2B5EF4-FFF2-40B4-BE49-F238E27FC236}">
                    <a16:creationId xmlns:a16="http://schemas.microsoft.com/office/drawing/2014/main" id="{B1BD4A71-C595-D4FA-9146-3A7311622A99}"/>
                  </a:ext>
                </a:extLst>
              </p:cNvPr>
              <p:cNvSpPr/>
              <p:nvPr/>
            </p:nvSpPr>
            <p:spPr>
              <a:xfrm>
                <a:off x="1812651" y="3300236"/>
                <a:ext cx="426877" cy="228498"/>
              </a:xfrm>
              <a:custGeom>
                <a:avLst/>
                <a:gdLst/>
                <a:ahLst/>
                <a:cxnLst/>
                <a:rect l="l" t="t" r="r" b="b"/>
                <a:pathLst>
                  <a:path w="9765" h="5227" extrusionOk="0">
                    <a:moveTo>
                      <a:pt x="0" y="0"/>
                    </a:moveTo>
                    <a:lnTo>
                      <a:pt x="0" y="5227"/>
                    </a:lnTo>
                    <a:lnTo>
                      <a:pt x="9765" y="5227"/>
                    </a:lnTo>
                    <a:lnTo>
                      <a:pt x="9765" y="0"/>
                    </a:ln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3">
                <a:extLst>
                  <a:ext uri="{FF2B5EF4-FFF2-40B4-BE49-F238E27FC236}">
                    <a16:creationId xmlns:a16="http://schemas.microsoft.com/office/drawing/2014/main" id="{EB57444F-90FE-C959-6D9A-16F14D0CA50D}"/>
                  </a:ext>
                </a:extLst>
              </p:cNvPr>
              <p:cNvSpPr/>
              <p:nvPr/>
            </p:nvSpPr>
            <p:spPr>
              <a:xfrm>
                <a:off x="1843426" y="3356934"/>
                <a:ext cx="359206" cy="9180"/>
              </a:xfrm>
              <a:custGeom>
                <a:avLst/>
                <a:gdLst/>
                <a:ahLst/>
                <a:cxnLst/>
                <a:rect l="l" t="t" r="r" b="b"/>
                <a:pathLst>
                  <a:path w="8217" h="210" extrusionOk="0">
                    <a:moveTo>
                      <a:pt x="0" y="0"/>
                    </a:moveTo>
                    <a:lnTo>
                      <a:pt x="0" y="209"/>
                    </a:lnTo>
                    <a:lnTo>
                      <a:pt x="8217" y="209"/>
                    </a:lnTo>
                    <a:lnTo>
                      <a:pt x="8217" y="0"/>
                    </a:ln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3">
                <a:extLst>
                  <a:ext uri="{FF2B5EF4-FFF2-40B4-BE49-F238E27FC236}">
                    <a16:creationId xmlns:a16="http://schemas.microsoft.com/office/drawing/2014/main" id="{B7AE8FC4-652A-31CC-4076-76E52CD53630}"/>
                  </a:ext>
                </a:extLst>
              </p:cNvPr>
              <p:cNvSpPr/>
              <p:nvPr/>
            </p:nvSpPr>
            <p:spPr>
              <a:xfrm>
                <a:off x="1843426" y="3403884"/>
                <a:ext cx="359206" cy="9224"/>
              </a:xfrm>
              <a:custGeom>
                <a:avLst/>
                <a:gdLst/>
                <a:ahLst/>
                <a:cxnLst/>
                <a:rect l="l" t="t" r="r" b="b"/>
                <a:pathLst>
                  <a:path w="8217" h="211" extrusionOk="0">
                    <a:moveTo>
                      <a:pt x="0" y="1"/>
                    </a:moveTo>
                    <a:lnTo>
                      <a:pt x="0" y="210"/>
                    </a:lnTo>
                    <a:lnTo>
                      <a:pt x="8217" y="210"/>
                    </a:lnTo>
                    <a:lnTo>
                      <a:pt x="8217" y="1"/>
                    </a:ln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3">
                <a:extLst>
                  <a:ext uri="{FF2B5EF4-FFF2-40B4-BE49-F238E27FC236}">
                    <a16:creationId xmlns:a16="http://schemas.microsoft.com/office/drawing/2014/main" id="{B4951794-9945-6918-5043-A05F9502F9A2}"/>
                  </a:ext>
                </a:extLst>
              </p:cNvPr>
              <p:cNvSpPr/>
              <p:nvPr/>
            </p:nvSpPr>
            <p:spPr>
              <a:xfrm>
                <a:off x="1843426" y="3451009"/>
                <a:ext cx="201395" cy="9136"/>
              </a:xfrm>
              <a:custGeom>
                <a:avLst/>
                <a:gdLst/>
                <a:ahLst/>
                <a:cxnLst/>
                <a:rect l="l" t="t" r="r" b="b"/>
                <a:pathLst>
                  <a:path w="4607" h="209" extrusionOk="0">
                    <a:moveTo>
                      <a:pt x="0" y="0"/>
                    </a:moveTo>
                    <a:lnTo>
                      <a:pt x="0" y="208"/>
                    </a:lnTo>
                    <a:lnTo>
                      <a:pt x="4606" y="208"/>
                    </a:lnTo>
                    <a:lnTo>
                      <a:pt x="4606" y="0"/>
                    </a:ln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026" name="Picture 1">
            <a:extLst>
              <a:ext uri="{FF2B5EF4-FFF2-40B4-BE49-F238E27FC236}">
                <a16:creationId xmlns:a16="http://schemas.microsoft.com/office/drawing/2014/main" id="{7C4D709E-875B-4BF4-1AEC-551F5EB3B1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1705" y="1772598"/>
            <a:ext cx="3535793" cy="1195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1">
            <a:extLst>
              <a:ext uri="{FF2B5EF4-FFF2-40B4-BE49-F238E27FC236}">
                <a16:creationId xmlns:a16="http://schemas.microsoft.com/office/drawing/2014/main" id="{8C7DC42A-414F-6AFC-00D5-297E82011C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1705" y="3445959"/>
            <a:ext cx="3535793"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0989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30">
          <a:extLst>
            <a:ext uri="{FF2B5EF4-FFF2-40B4-BE49-F238E27FC236}">
              <a16:creationId xmlns:a16="http://schemas.microsoft.com/office/drawing/2014/main" id="{87B128B0-8602-114D-D2B0-69CA7D89404E}"/>
            </a:ext>
          </a:extLst>
        </p:cNvPr>
        <p:cNvGrpSpPr/>
        <p:nvPr/>
      </p:nvGrpSpPr>
      <p:grpSpPr>
        <a:xfrm>
          <a:off x="0" y="0"/>
          <a:ext cx="0" cy="0"/>
          <a:chOff x="0" y="0"/>
          <a:chExt cx="0" cy="0"/>
        </a:xfrm>
      </p:grpSpPr>
      <p:sp>
        <p:nvSpPr>
          <p:cNvPr id="633" name="Google Shape;633;p43">
            <a:extLst>
              <a:ext uri="{FF2B5EF4-FFF2-40B4-BE49-F238E27FC236}">
                <a16:creationId xmlns:a16="http://schemas.microsoft.com/office/drawing/2014/main" id="{A34DB6A2-71D6-5968-921B-2B5728EC6F2D}"/>
              </a:ext>
            </a:extLst>
          </p:cNvPr>
          <p:cNvSpPr txBox="1">
            <a:spLocks noGrp="1"/>
          </p:cNvSpPr>
          <p:nvPr>
            <p:ph type="subTitle" idx="1"/>
          </p:nvPr>
        </p:nvSpPr>
        <p:spPr>
          <a:xfrm>
            <a:off x="1286823" y="3520640"/>
            <a:ext cx="3518116" cy="1522041"/>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Wingdings" panose="05000000000000000000" pitchFamily="2" charset="2"/>
              <a:buChar char="ü"/>
            </a:pPr>
            <a:r>
              <a:rPr lang="en-US">
                <a:latin typeface="Montserrat "/>
              </a:rPr>
              <a:t>Sử dụng bộ từ điển Wordnet – 1 cơ sở dữ liệu từ vựng lớn để tra cứu dạng gốc của từ.</a:t>
            </a:r>
          </a:p>
          <a:p>
            <a:pPr marL="285750" lvl="0" indent="-285750" algn="l" rtl="0">
              <a:spcBef>
                <a:spcPts val="0"/>
              </a:spcBef>
              <a:spcAft>
                <a:spcPts val="0"/>
              </a:spcAft>
              <a:buFont typeface="Wingdings" panose="05000000000000000000" pitchFamily="2" charset="2"/>
              <a:buChar char="ü"/>
            </a:pPr>
            <a:r>
              <a:rPr lang="en-US">
                <a:latin typeface="Montserrat "/>
              </a:rPr>
              <a:t>Sử dụng lemmatization trên các từ trong email về dạng gốc để cải thiện hiệu quả của mô hình.</a:t>
            </a:r>
            <a:endParaRPr>
              <a:latin typeface="Montserrat "/>
            </a:endParaRPr>
          </a:p>
        </p:txBody>
      </p:sp>
      <p:sp>
        <p:nvSpPr>
          <p:cNvPr id="634" name="Google Shape;634;p43">
            <a:extLst>
              <a:ext uri="{FF2B5EF4-FFF2-40B4-BE49-F238E27FC236}">
                <a16:creationId xmlns:a16="http://schemas.microsoft.com/office/drawing/2014/main" id="{4C11B3CB-6A92-F027-876B-9E02F3AF4E11}"/>
              </a:ext>
            </a:extLst>
          </p:cNvPr>
          <p:cNvSpPr txBox="1">
            <a:spLocks noGrp="1"/>
          </p:cNvSpPr>
          <p:nvPr>
            <p:ph type="subTitle" idx="2"/>
          </p:nvPr>
        </p:nvSpPr>
        <p:spPr>
          <a:xfrm>
            <a:off x="1241889" y="1569253"/>
            <a:ext cx="3423263" cy="1160762"/>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Wingdings" panose="05000000000000000000" pitchFamily="2" charset="2"/>
              <a:buChar char="ü"/>
            </a:pPr>
            <a:r>
              <a:rPr lang="en-US">
                <a:latin typeface="Montserrat "/>
              </a:rPr>
              <a:t>Stopwords là các từ không mang nhiều nghĩa như the, is, are, to...</a:t>
            </a:r>
          </a:p>
          <a:p>
            <a:pPr marL="285750" lvl="0" indent="-285750" algn="l" rtl="0">
              <a:spcBef>
                <a:spcPts val="0"/>
              </a:spcBef>
              <a:spcAft>
                <a:spcPts val="0"/>
              </a:spcAft>
              <a:buFont typeface="Wingdings" panose="05000000000000000000" pitchFamily="2" charset="2"/>
              <a:buChar char="ü"/>
            </a:pPr>
            <a:r>
              <a:rPr lang="en-US">
                <a:latin typeface="Montserrat "/>
              </a:rPr>
              <a:t>Sử dụng </a:t>
            </a:r>
            <a:r>
              <a:rPr lang="en-US">
                <a:solidFill>
                  <a:srgbClr val="375FD8"/>
                </a:solidFill>
                <a:latin typeface="Montserrat "/>
              </a:rPr>
              <a:t>remove_stopwords() </a:t>
            </a:r>
            <a:r>
              <a:rPr lang="en-US">
                <a:latin typeface="Montserrat "/>
              </a:rPr>
              <a:t>để loại bỏ giúp giảm số lượng từ cần xử lý.</a:t>
            </a:r>
          </a:p>
        </p:txBody>
      </p:sp>
      <p:sp>
        <p:nvSpPr>
          <p:cNvPr id="635" name="Google Shape;635;p43">
            <a:extLst>
              <a:ext uri="{FF2B5EF4-FFF2-40B4-BE49-F238E27FC236}">
                <a16:creationId xmlns:a16="http://schemas.microsoft.com/office/drawing/2014/main" id="{573B6B09-ECDD-EAB6-DFC8-2706D19268DB}"/>
              </a:ext>
            </a:extLst>
          </p:cNvPr>
          <p:cNvSpPr txBox="1">
            <a:spLocks noGrp="1"/>
          </p:cNvSpPr>
          <p:nvPr>
            <p:ph type="title"/>
          </p:nvPr>
        </p:nvSpPr>
        <p:spPr>
          <a:xfrm>
            <a:off x="720000" y="418963"/>
            <a:ext cx="7704000" cy="58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a:solidFill>
                  <a:schemeClr val="lt1"/>
                </a:solidFill>
                <a:latin typeface="Montserrat SemiBold" panose="00000700000000000000" pitchFamily="2" charset="0"/>
                <a:ea typeface="Montserrat Black"/>
                <a:cs typeface="Montserrat Black"/>
                <a:sym typeface="Montserrat Black"/>
              </a:rPr>
              <a:t>Tiền xử lý dữ liệu</a:t>
            </a:r>
            <a:endParaRPr sz="3200">
              <a:solidFill>
                <a:schemeClr val="lt1"/>
              </a:solidFill>
              <a:latin typeface="Montserrat SemiBold" panose="00000700000000000000" pitchFamily="2" charset="0"/>
              <a:ea typeface="Montserrat Black"/>
              <a:cs typeface="Montserrat Black"/>
              <a:sym typeface="Montserrat Black"/>
            </a:endParaRPr>
          </a:p>
        </p:txBody>
      </p:sp>
      <p:sp>
        <p:nvSpPr>
          <p:cNvPr id="636" name="Google Shape;636;p43">
            <a:extLst>
              <a:ext uri="{FF2B5EF4-FFF2-40B4-BE49-F238E27FC236}">
                <a16:creationId xmlns:a16="http://schemas.microsoft.com/office/drawing/2014/main" id="{E80F326B-341B-7108-20E5-408EE2C837BF}"/>
              </a:ext>
            </a:extLst>
          </p:cNvPr>
          <p:cNvSpPr txBox="1">
            <a:spLocks noGrp="1"/>
          </p:cNvSpPr>
          <p:nvPr>
            <p:ph type="title" idx="3"/>
          </p:nvPr>
        </p:nvSpPr>
        <p:spPr>
          <a:xfrm>
            <a:off x="1241889" y="1126330"/>
            <a:ext cx="4951708" cy="456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latin typeface="Montserrat SemiBold" panose="00000700000000000000" pitchFamily="2" charset="0"/>
              </a:rPr>
              <a:t>Loại bỏ Stopwords</a:t>
            </a:r>
            <a:endParaRPr>
              <a:latin typeface="Montserrat SemiBold" panose="00000700000000000000" pitchFamily="2" charset="0"/>
            </a:endParaRPr>
          </a:p>
        </p:txBody>
      </p:sp>
      <p:sp>
        <p:nvSpPr>
          <p:cNvPr id="637" name="Google Shape;637;p43">
            <a:extLst>
              <a:ext uri="{FF2B5EF4-FFF2-40B4-BE49-F238E27FC236}">
                <a16:creationId xmlns:a16="http://schemas.microsoft.com/office/drawing/2014/main" id="{8002ED1F-2F59-3655-13A0-4A7499DE31F7}"/>
              </a:ext>
            </a:extLst>
          </p:cNvPr>
          <p:cNvSpPr txBox="1">
            <a:spLocks noGrp="1"/>
          </p:cNvSpPr>
          <p:nvPr>
            <p:ph type="title" idx="4"/>
          </p:nvPr>
        </p:nvSpPr>
        <p:spPr>
          <a:xfrm>
            <a:off x="1267966" y="2843613"/>
            <a:ext cx="3650042" cy="69765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atin typeface="Montserrat SemiBold" panose="00000700000000000000" pitchFamily="2" charset="0"/>
              </a:rPr>
              <a:t>Lemmatization </a:t>
            </a:r>
            <a:r>
              <a:rPr lang="vi-VN">
                <a:latin typeface="Montserrat SemiBold" panose="00000700000000000000" pitchFamily="2" charset="0"/>
              </a:rPr>
              <a:t>(rút gọn từ)</a:t>
            </a:r>
            <a:endParaRPr>
              <a:latin typeface="Montserrat SemiBold" panose="00000700000000000000" pitchFamily="2" charset="0"/>
            </a:endParaRPr>
          </a:p>
        </p:txBody>
      </p:sp>
      <p:sp>
        <p:nvSpPr>
          <p:cNvPr id="647" name="Google Shape;647;p43">
            <a:extLst>
              <a:ext uri="{FF2B5EF4-FFF2-40B4-BE49-F238E27FC236}">
                <a16:creationId xmlns:a16="http://schemas.microsoft.com/office/drawing/2014/main" id="{548E3397-27A5-C43C-ACEC-CD4E5C0271F0}"/>
              </a:ext>
            </a:extLst>
          </p:cNvPr>
          <p:cNvSpPr/>
          <p:nvPr/>
        </p:nvSpPr>
        <p:spPr>
          <a:xfrm>
            <a:off x="5657006" y="2730015"/>
            <a:ext cx="314897" cy="272028"/>
          </a:xfrm>
          <a:custGeom>
            <a:avLst/>
            <a:gdLst/>
            <a:ahLst/>
            <a:cxnLst/>
            <a:rect l="l" t="t" r="r" b="b"/>
            <a:pathLst>
              <a:path w="9395" h="8116" extrusionOk="0">
                <a:moveTo>
                  <a:pt x="4604" y="548"/>
                </a:moveTo>
                <a:cubicBezTo>
                  <a:pt x="5588" y="548"/>
                  <a:pt x="6427" y="1282"/>
                  <a:pt x="6558" y="2257"/>
                </a:cubicBezTo>
                <a:lnTo>
                  <a:pt x="6593" y="2522"/>
                </a:lnTo>
                <a:lnTo>
                  <a:pt x="6861" y="2493"/>
                </a:lnTo>
                <a:cubicBezTo>
                  <a:pt x="6928" y="2486"/>
                  <a:pt x="6991" y="2483"/>
                  <a:pt x="7057" y="2483"/>
                </a:cubicBezTo>
                <a:cubicBezTo>
                  <a:pt x="8044" y="2483"/>
                  <a:pt x="8847" y="3287"/>
                  <a:pt x="8847" y="4273"/>
                </a:cubicBezTo>
                <a:cubicBezTo>
                  <a:pt x="8844" y="5264"/>
                  <a:pt x="8040" y="6068"/>
                  <a:pt x="7054" y="6068"/>
                </a:cubicBezTo>
                <a:lnTo>
                  <a:pt x="6406" y="6068"/>
                </a:lnTo>
                <a:lnTo>
                  <a:pt x="7049" y="5263"/>
                </a:lnTo>
                <a:lnTo>
                  <a:pt x="5830" y="5261"/>
                </a:lnTo>
                <a:lnTo>
                  <a:pt x="5830" y="2709"/>
                </a:lnTo>
                <a:lnTo>
                  <a:pt x="3713" y="2709"/>
                </a:lnTo>
                <a:lnTo>
                  <a:pt x="3713" y="5261"/>
                </a:lnTo>
                <a:lnTo>
                  <a:pt x="2511" y="5263"/>
                </a:lnTo>
                <a:lnTo>
                  <a:pt x="3148" y="6068"/>
                </a:lnTo>
                <a:lnTo>
                  <a:pt x="2020" y="6068"/>
                </a:lnTo>
                <a:cubicBezTo>
                  <a:pt x="1212" y="6068"/>
                  <a:pt x="553" y="5411"/>
                  <a:pt x="553" y="4602"/>
                </a:cubicBezTo>
                <a:cubicBezTo>
                  <a:pt x="553" y="3795"/>
                  <a:pt x="1211" y="3136"/>
                  <a:pt x="2020" y="3136"/>
                </a:cubicBezTo>
                <a:cubicBezTo>
                  <a:pt x="2124" y="3136"/>
                  <a:pt x="2228" y="3146"/>
                  <a:pt x="2331" y="3170"/>
                </a:cubicBezTo>
                <a:lnTo>
                  <a:pt x="2730" y="3255"/>
                </a:lnTo>
                <a:lnTo>
                  <a:pt x="2730" y="3255"/>
                </a:lnTo>
                <a:lnTo>
                  <a:pt x="2661" y="2853"/>
                </a:lnTo>
                <a:cubicBezTo>
                  <a:pt x="2643" y="2743"/>
                  <a:pt x="2635" y="2631"/>
                  <a:pt x="2635" y="2519"/>
                </a:cubicBezTo>
                <a:cubicBezTo>
                  <a:pt x="2635" y="1433"/>
                  <a:pt x="3518" y="548"/>
                  <a:pt x="4604" y="548"/>
                </a:cubicBezTo>
                <a:close/>
                <a:moveTo>
                  <a:pt x="5281" y="3259"/>
                </a:moveTo>
                <a:lnTo>
                  <a:pt x="5281" y="5809"/>
                </a:lnTo>
                <a:lnTo>
                  <a:pt x="5909" y="5811"/>
                </a:lnTo>
                <a:lnTo>
                  <a:pt x="4770" y="7232"/>
                </a:lnTo>
                <a:lnTo>
                  <a:pt x="3647" y="5811"/>
                </a:lnTo>
                <a:lnTo>
                  <a:pt x="4265" y="5809"/>
                </a:lnTo>
                <a:lnTo>
                  <a:pt x="4265" y="3259"/>
                </a:lnTo>
                <a:close/>
                <a:moveTo>
                  <a:pt x="4601" y="1"/>
                </a:moveTo>
                <a:cubicBezTo>
                  <a:pt x="3210" y="1"/>
                  <a:pt x="2080" y="1131"/>
                  <a:pt x="2080" y="2521"/>
                </a:cubicBezTo>
                <a:lnTo>
                  <a:pt x="2080" y="2586"/>
                </a:lnTo>
                <a:cubicBezTo>
                  <a:pt x="2058" y="2586"/>
                  <a:pt x="2037" y="2584"/>
                  <a:pt x="2015" y="2584"/>
                </a:cubicBezTo>
                <a:cubicBezTo>
                  <a:pt x="904" y="2584"/>
                  <a:pt x="0" y="3488"/>
                  <a:pt x="0" y="4601"/>
                </a:cubicBezTo>
                <a:cubicBezTo>
                  <a:pt x="0" y="5712"/>
                  <a:pt x="904" y="6616"/>
                  <a:pt x="2015" y="6616"/>
                </a:cubicBezTo>
                <a:lnTo>
                  <a:pt x="3578" y="6616"/>
                </a:lnTo>
                <a:lnTo>
                  <a:pt x="4764" y="8116"/>
                </a:lnTo>
                <a:lnTo>
                  <a:pt x="5963" y="6616"/>
                </a:lnTo>
                <a:lnTo>
                  <a:pt x="7052" y="6616"/>
                </a:lnTo>
                <a:cubicBezTo>
                  <a:pt x="8344" y="6616"/>
                  <a:pt x="9393" y="5565"/>
                  <a:pt x="9393" y="4275"/>
                </a:cubicBezTo>
                <a:cubicBezTo>
                  <a:pt x="9395" y="2986"/>
                  <a:pt x="8345" y="1937"/>
                  <a:pt x="7054" y="1934"/>
                </a:cubicBezTo>
                <a:cubicBezTo>
                  <a:pt x="6935" y="1432"/>
                  <a:pt x="6660" y="977"/>
                  <a:pt x="6269" y="631"/>
                </a:cubicBezTo>
                <a:cubicBezTo>
                  <a:pt x="5808" y="224"/>
                  <a:pt x="5215" y="1"/>
                  <a:pt x="46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8" name="Google Shape;648;p43">
            <a:extLst>
              <a:ext uri="{FF2B5EF4-FFF2-40B4-BE49-F238E27FC236}">
                <a16:creationId xmlns:a16="http://schemas.microsoft.com/office/drawing/2014/main" id="{2A8B539D-3507-96CB-3EA5-422D1FA00852}"/>
              </a:ext>
            </a:extLst>
          </p:cNvPr>
          <p:cNvGrpSpPr/>
          <p:nvPr/>
        </p:nvGrpSpPr>
        <p:grpSpPr>
          <a:xfrm>
            <a:off x="46526" y="2971070"/>
            <a:ext cx="996917" cy="603534"/>
            <a:chOff x="46526" y="2971070"/>
            <a:chExt cx="996917" cy="603534"/>
          </a:xfrm>
        </p:grpSpPr>
        <p:grpSp>
          <p:nvGrpSpPr>
            <p:cNvPr id="649" name="Google Shape;649;p43">
              <a:extLst>
                <a:ext uri="{FF2B5EF4-FFF2-40B4-BE49-F238E27FC236}">
                  <a16:creationId xmlns:a16="http://schemas.microsoft.com/office/drawing/2014/main" id="{68B923FD-9644-DC41-BC51-E6FA487B28C5}"/>
                </a:ext>
              </a:extLst>
            </p:cNvPr>
            <p:cNvGrpSpPr/>
            <p:nvPr/>
          </p:nvGrpSpPr>
          <p:grpSpPr>
            <a:xfrm>
              <a:off x="147940" y="2971070"/>
              <a:ext cx="895504" cy="603534"/>
              <a:chOff x="2651540" y="3607595"/>
              <a:chExt cx="895504" cy="603534"/>
            </a:xfrm>
          </p:grpSpPr>
          <p:sp>
            <p:nvSpPr>
              <p:cNvPr id="650" name="Google Shape;650;p43">
                <a:extLst>
                  <a:ext uri="{FF2B5EF4-FFF2-40B4-BE49-F238E27FC236}">
                    <a16:creationId xmlns:a16="http://schemas.microsoft.com/office/drawing/2014/main" id="{046B0B58-6DDC-9AE7-F95A-9F2BA609929A}"/>
                  </a:ext>
                </a:extLst>
              </p:cNvPr>
              <p:cNvSpPr/>
              <p:nvPr/>
            </p:nvSpPr>
            <p:spPr>
              <a:xfrm>
                <a:off x="2677290" y="3639774"/>
                <a:ext cx="869754" cy="571355"/>
              </a:xfrm>
              <a:custGeom>
                <a:avLst/>
                <a:gdLst/>
                <a:ahLst/>
                <a:cxnLst/>
                <a:rect l="l" t="t" r="r" b="b"/>
                <a:pathLst>
                  <a:path w="19896" h="13070" extrusionOk="0">
                    <a:moveTo>
                      <a:pt x="117" y="0"/>
                    </a:moveTo>
                    <a:cubicBezTo>
                      <a:pt x="54" y="0"/>
                      <a:pt x="0" y="51"/>
                      <a:pt x="0" y="118"/>
                    </a:cubicBezTo>
                    <a:lnTo>
                      <a:pt x="0" y="12952"/>
                    </a:lnTo>
                    <a:cubicBezTo>
                      <a:pt x="0" y="13016"/>
                      <a:pt x="52" y="13070"/>
                      <a:pt x="117" y="13070"/>
                    </a:cubicBezTo>
                    <a:lnTo>
                      <a:pt x="19777" y="13070"/>
                    </a:lnTo>
                    <a:cubicBezTo>
                      <a:pt x="19843" y="13070"/>
                      <a:pt x="19896" y="13017"/>
                      <a:pt x="19896" y="12952"/>
                    </a:cubicBezTo>
                    <a:lnTo>
                      <a:pt x="19896" y="118"/>
                    </a:lnTo>
                    <a:cubicBezTo>
                      <a:pt x="19896" y="54"/>
                      <a:pt x="19845" y="0"/>
                      <a:pt x="197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3">
                <a:extLst>
                  <a:ext uri="{FF2B5EF4-FFF2-40B4-BE49-F238E27FC236}">
                    <a16:creationId xmlns:a16="http://schemas.microsoft.com/office/drawing/2014/main" id="{A58F07C2-7B2A-E480-0264-F94FC74A42CA}"/>
                  </a:ext>
                </a:extLst>
              </p:cNvPr>
              <p:cNvSpPr/>
              <p:nvPr/>
            </p:nvSpPr>
            <p:spPr>
              <a:xfrm>
                <a:off x="2651540" y="3607595"/>
                <a:ext cx="869754" cy="571355"/>
              </a:xfrm>
              <a:custGeom>
                <a:avLst/>
                <a:gdLst/>
                <a:ahLst/>
                <a:cxnLst/>
                <a:rect l="l" t="t" r="r" b="b"/>
                <a:pathLst>
                  <a:path w="19896" h="13070" extrusionOk="0">
                    <a:moveTo>
                      <a:pt x="117" y="0"/>
                    </a:moveTo>
                    <a:cubicBezTo>
                      <a:pt x="54" y="0"/>
                      <a:pt x="0" y="51"/>
                      <a:pt x="0" y="118"/>
                    </a:cubicBezTo>
                    <a:lnTo>
                      <a:pt x="0" y="12952"/>
                    </a:lnTo>
                    <a:cubicBezTo>
                      <a:pt x="0" y="13016"/>
                      <a:pt x="52" y="13070"/>
                      <a:pt x="117" y="13070"/>
                    </a:cubicBezTo>
                    <a:lnTo>
                      <a:pt x="19777" y="13070"/>
                    </a:lnTo>
                    <a:cubicBezTo>
                      <a:pt x="19843" y="13070"/>
                      <a:pt x="19896" y="13017"/>
                      <a:pt x="19896" y="12952"/>
                    </a:cubicBezTo>
                    <a:lnTo>
                      <a:pt x="19896" y="118"/>
                    </a:lnTo>
                    <a:cubicBezTo>
                      <a:pt x="19896" y="54"/>
                      <a:pt x="19845" y="0"/>
                      <a:pt x="19778" y="0"/>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3">
                <a:extLst>
                  <a:ext uri="{FF2B5EF4-FFF2-40B4-BE49-F238E27FC236}">
                    <a16:creationId xmlns:a16="http://schemas.microsoft.com/office/drawing/2014/main" id="{A1CBF418-6802-1A76-0C6B-90C921807E93}"/>
                  </a:ext>
                </a:extLst>
              </p:cNvPr>
              <p:cNvSpPr/>
              <p:nvPr/>
            </p:nvSpPr>
            <p:spPr>
              <a:xfrm>
                <a:off x="2651540" y="3607595"/>
                <a:ext cx="869754" cy="571355"/>
              </a:xfrm>
              <a:custGeom>
                <a:avLst/>
                <a:gdLst/>
                <a:ahLst/>
                <a:cxnLst/>
                <a:rect l="l" t="t" r="r" b="b"/>
                <a:pathLst>
                  <a:path w="19896" h="13070" extrusionOk="0">
                    <a:moveTo>
                      <a:pt x="117" y="0"/>
                    </a:moveTo>
                    <a:cubicBezTo>
                      <a:pt x="54" y="0"/>
                      <a:pt x="0" y="51"/>
                      <a:pt x="0" y="118"/>
                    </a:cubicBezTo>
                    <a:lnTo>
                      <a:pt x="0" y="12952"/>
                    </a:lnTo>
                    <a:cubicBezTo>
                      <a:pt x="0" y="13016"/>
                      <a:pt x="52" y="13070"/>
                      <a:pt x="117" y="13070"/>
                    </a:cubicBezTo>
                    <a:lnTo>
                      <a:pt x="19777" y="13070"/>
                    </a:lnTo>
                    <a:cubicBezTo>
                      <a:pt x="19843" y="13070"/>
                      <a:pt x="19896" y="13017"/>
                      <a:pt x="19896" y="12952"/>
                    </a:cubicBezTo>
                    <a:lnTo>
                      <a:pt x="19896" y="118"/>
                    </a:lnTo>
                    <a:cubicBezTo>
                      <a:pt x="19896" y="54"/>
                      <a:pt x="19845" y="0"/>
                      <a:pt x="19778" y="0"/>
                    </a:cubicBezTo>
                    <a:close/>
                  </a:path>
                </a:pathLst>
              </a:custGeom>
              <a:gradFill>
                <a:gsLst>
                  <a:gs pos="0">
                    <a:srgbClr val="FFFFFF">
                      <a:alpha val="0"/>
                      <a:alpha val="64600"/>
                    </a:srgbClr>
                  </a:gs>
                  <a:gs pos="100000">
                    <a:srgbClr val="39C4FF">
                      <a:alpha val="21176"/>
                      <a:alpha val="646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3">
                <a:extLst>
                  <a:ext uri="{FF2B5EF4-FFF2-40B4-BE49-F238E27FC236}">
                    <a16:creationId xmlns:a16="http://schemas.microsoft.com/office/drawing/2014/main" id="{DA245EA3-7353-27E5-CBE2-30D06AE579E4}"/>
                  </a:ext>
                </a:extLst>
              </p:cNvPr>
              <p:cNvSpPr/>
              <p:nvPr/>
            </p:nvSpPr>
            <p:spPr>
              <a:xfrm>
                <a:off x="2693244" y="3653889"/>
                <a:ext cx="786083" cy="238028"/>
              </a:xfrm>
              <a:custGeom>
                <a:avLst/>
                <a:gdLst/>
                <a:ahLst/>
                <a:cxnLst/>
                <a:rect l="l" t="t" r="r" b="b"/>
                <a:pathLst>
                  <a:path w="17982" h="5445" extrusionOk="0">
                    <a:moveTo>
                      <a:pt x="387" y="1"/>
                    </a:moveTo>
                    <a:cubicBezTo>
                      <a:pt x="268" y="1"/>
                      <a:pt x="153" y="64"/>
                      <a:pt x="91" y="175"/>
                    </a:cubicBezTo>
                    <a:cubicBezTo>
                      <a:pt x="1" y="337"/>
                      <a:pt x="60" y="544"/>
                      <a:pt x="223" y="634"/>
                    </a:cubicBezTo>
                    <a:lnTo>
                      <a:pt x="8806" y="5403"/>
                    </a:lnTo>
                    <a:cubicBezTo>
                      <a:pt x="8857" y="5431"/>
                      <a:pt x="8914" y="5445"/>
                      <a:pt x="8970" y="5445"/>
                    </a:cubicBezTo>
                    <a:lnTo>
                      <a:pt x="9014" y="5445"/>
                    </a:lnTo>
                    <a:cubicBezTo>
                      <a:pt x="9072" y="5445"/>
                      <a:pt x="9129" y="5429"/>
                      <a:pt x="9177" y="5403"/>
                    </a:cubicBezTo>
                    <a:lnTo>
                      <a:pt x="17761" y="634"/>
                    </a:lnTo>
                    <a:cubicBezTo>
                      <a:pt x="17923" y="542"/>
                      <a:pt x="17981" y="337"/>
                      <a:pt x="17892" y="175"/>
                    </a:cubicBezTo>
                    <a:cubicBezTo>
                      <a:pt x="17830" y="64"/>
                      <a:pt x="17715" y="1"/>
                      <a:pt x="17596" y="1"/>
                    </a:cubicBezTo>
                    <a:cubicBezTo>
                      <a:pt x="17540" y="1"/>
                      <a:pt x="17484" y="14"/>
                      <a:pt x="17433" y="43"/>
                    </a:cubicBezTo>
                    <a:lnTo>
                      <a:pt x="8992" y="4732"/>
                    </a:lnTo>
                    <a:lnTo>
                      <a:pt x="551" y="43"/>
                    </a:lnTo>
                    <a:cubicBezTo>
                      <a:pt x="499" y="14"/>
                      <a:pt x="442" y="1"/>
                      <a:pt x="3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4" name="Google Shape;654;p43">
              <a:extLst>
                <a:ext uri="{FF2B5EF4-FFF2-40B4-BE49-F238E27FC236}">
                  <a16:creationId xmlns:a16="http://schemas.microsoft.com/office/drawing/2014/main" id="{B2C3A196-0854-C36C-F6BB-59979BC85ED5}"/>
                </a:ext>
              </a:extLst>
            </p:cNvPr>
            <p:cNvGrpSpPr/>
            <p:nvPr/>
          </p:nvGrpSpPr>
          <p:grpSpPr>
            <a:xfrm>
              <a:off x="46526" y="3295186"/>
              <a:ext cx="426877" cy="228498"/>
              <a:chOff x="1812651" y="3300236"/>
              <a:chExt cx="426877" cy="228498"/>
            </a:xfrm>
          </p:grpSpPr>
          <p:sp>
            <p:nvSpPr>
              <p:cNvPr id="655" name="Google Shape;655;p43">
                <a:extLst>
                  <a:ext uri="{FF2B5EF4-FFF2-40B4-BE49-F238E27FC236}">
                    <a16:creationId xmlns:a16="http://schemas.microsoft.com/office/drawing/2014/main" id="{4CE0C3F7-27B5-D8C1-31A8-4646EAF93BFA}"/>
                  </a:ext>
                </a:extLst>
              </p:cNvPr>
              <p:cNvSpPr/>
              <p:nvPr/>
            </p:nvSpPr>
            <p:spPr>
              <a:xfrm>
                <a:off x="1812651" y="3300236"/>
                <a:ext cx="426877" cy="228498"/>
              </a:xfrm>
              <a:custGeom>
                <a:avLst/>
                <a:gdLst/>
                <a:ahLst/>
                <a:cxnLst/>
                <a:rect l="l" t="t" r="r" b="b"/>
                <a:pathLst>
                  <a:path w="9765" h="5227" extrusionOk="0">
                    <a:moveTo>
                      <a:pt x="0" y="0"/>
                    </a:moveTo>
                    <a:lnTo>
                      <a:pt x="0" y="5227"/>
                    </a:lnTo>
                    <a:lnTo>
                      <a:pt x="9765" y="5227"/>
                    </a:lnTo>
                    <a:lnTo>
                      <a:pt x="9765" y="0"/>
                    </a:ln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3">
                <a:extLst>
                  <a:ext uri="{FF2B5EF4-FFF2-40B4-BE49-F238E27FC236}">
                    <a16:creationId xmlns:a16="http://schemas.microsoft.com/office/drawing/2014/main" id="{5894D4E4-911C-29F3-FD28-D09B76CE4BBC}"/>
                  </a:ext>
                </a:extLst>
              </p:cNvPr>
              <p:cNvSpPr/>
              <p:nvPr/>
            </p:nvSpPr>
            <p:spPr>
              <a:xfrm>
                <a:off x="1843426" y="3356934"/>
                <a:ext cx="359206" cy="9180"/>
              </a:xfrm>
              <a:custGeom>
                <a:avLst/>
                <a:gdLst/>
                <a:ahLst/>
                <a:cxnLst/>
                <a:rect l="l" t="t" r="r" b="b"/>
                <a:pathLst>
                  <a:path w="8217" h="210" extrusionOk="0">
                    <a:moveTo>
                      <a:pt x="0" y="0"/>
                    </a:moveTo>
                    <a:lnTo>
                      <a:pt x="0" y="209"/>
                    </a:lnTo>
                    <a:lnTo>
                      <a:pt x="8217" y="209"/>
                    </a:lnTo>
                    <a:lnTo>
                      <a:pt x="8217" y="0"/>
                    </a:ln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3">
                <a:extLst>
                  <a:ext uri="{FF2B5EF4-FFF2-40B4-BE49-F238E27FC236}">
                    <a16:creationId xmlns:a16="http://schemas.microsoft.com/office/drawing/2014/main" id="{1A071D82-159A-68D9-231D-7F0A85D45835}"/>
                  </a:ext>
                </a:extLst>
              </p:cNvPr>
              <p:cNvSpPr/>
              <p:nvPr/>
            </p:nvSpPr>
            <p:spPr>
              <a:xfrm>
                <a:off x="1843426" y="3403884"/>
                <a:ext cx="359206" cy="9224"/>
              </a:xfrm>
              <a:custGeom>
                <a:avLst/>
                <a:gdLst/>
                <a:ahLst/>
                <a:cxnLst/>
                <a:rect l="l" t="t" r="r" b="b"/>
                <a:pathLst>
                  <a:path w="8217" h="211" extrusionOk="0">
                    <a:moveTo>
                      <a:pt x="0" y="1"/>
                    </a:moveTo>
                    <a:lnTo>
                      <a:pt x="0" y="210"/>
                    </a:lnTo>
                    <a:lnTo>
                      <a:pt x="8217" y="210"/>
                    </a:lnTo>
                    <a:lnTo>
                      <a:pt x="8217" y="1"/>
                    </a:ln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3">
                <a:extLst>
                  <a:ext uri="{FF2B5EF4-FFF2-40B4-BE49-F238E27FC236}">
                    <a16:creationId xmlns:a16="http://schemas.microsoft.com/office/drawing/2014/main" id="{4DF263E1-C0E0-C83A-6C9F-918C98149B23}"/>
                  </a:ext>
                </a:extLst>
              </p:cNvPr>
              <p:cNvSpPr/>
              <p:nvPr/>
            </p:nvSpPr>
            <p:spPr>
              <a:xfrm>
                <a:off x="1843426" y="3451009"/>
                <a:ext cx="201395" cy="9136"/>
              </a:xfrm>
              <a:custGeom>
                <a:avLst/>
                <a:gdLst/>
                <a:ahLst/>
                <a:cxnLst/>
                <a:rect l="l" t="t" r="r" b="b"/>
                <a:pathLst>
                  <a:path w="4607" h="209" extrusionOk="0">
                    <a:moveTo>
                      <a:pt x="0" y="0"/>
                    </a:moveTo>
                    <a:lnTo>
                      <a:pt x="0" y="208"/>
                    </a:lnTo>
                    <a:lnTo>
                      <a:pt x="4606" y="208"/>
                    </a:lnTo>
                    <a:lnTo>
                      <a:pt x="4606" y="0"/>
                    </a:ln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050" name="Picture 1">
            <a:extLst>
              <a:ext uri="{FF2B5EF4-FFF2-40B4-BE49-F238E27FC236}">
                <a16:creationId xmlns:a16="http://schemas.microsoft.com/office/drawing/2014/main" id="{576F2EB7-CC17-2540-BAA3-329ADDCCBC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1704" y="1385133"/>
            <a:ext cx="3535793" cy="1344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1" name="Picture 1">
            <a:extLst>
              <a:ext uri="{FF2B5EF4-FFF2-40B4-BE49-F238E27FC236}">
                <a16:creationId xmlns:a16="http://schemas.microsoft.com/office/drawing/2014/main" id="{0733BE01-DD3B-A6A9-5107-DD275F3B57C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1704" y="3192440"/>
            <a:ext cx="3535793" cy="1600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3693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2"/>
        <p:cNvGrpSpPr/>
        <p:nvPr/>
      </p:nvGrpSpPr>
      <p:grpSpPr>
        <a:xfrm>
          <a:off x="0" y="0"/>
          <a:ext cx="0" cy="0"/>
          <a:chOff x="0" y="0"/>
          <a:chExt cx="0" cy="0"/>
        </a:xfrm>
      </p:grpSpPr>
      <p:sp>
        <p:nvSpPr>
          <p:cNvPr id="1133" name="Google Shape;1133;p56"/>
          <p:cNvSpPr txBox="1">
            <a:spLocks noGrp="1"/>
          </p:cNvSpPr>
          <p:nvPr>
            <p:ph type="title"/>
          </p:nvPr>
        </p:nvSpPr>
        <p:spPr>
          <a:xfrm>
            <a:off x="720000" y="418963"/>
            <a:ext cx="7704000" cy="58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a:solidFill>
                  <a:schemeClr val="lt1"/>
                </a:solidFill>
                <a:latin typeface="Montserrat SemiBold" panose="00000700000000000000" pitchFamily="2" charset="0"/>
                <a:ea typeface="Montserrat Black"/>
                <a:cs typeface="Montserrat Black"/>
                <a:sym typeface="Montserrat Black"/>
              </a:rPr>
              <a:t>Trích xuất đặc trưng</a:t>
            </a:r>
            <a:endParaRPr sz="3200">
              <a:solidFill>
                <a:schemeClr val="lt1"/>
              </a:solidFill>
              <a:latin typeface="Montserrat SemiBold" panose="00000700000000000000" pitchFamily="2" charset="0"/>
              <a:ea typeface="Montserrat Black"/>
              <a:cs typeface="Montserrat Black"/>
              <a:sym typeface="Montserrat Black"/>
            </a:endParaRPr>
          </a:p>
        </p:txBody>
      </p:sp>
      <p:sp>
        <p:nvSpPr>
          <p:cNvPr id="1134" name="Google Shape;1134;p56"/>
          <p:cNvSpPr txBox="1"/>
          <p:nvPr/>
        </p:nvSpPr>
        <p:spPr>
          <a:xfrm>
            <a:off x="4582140" y="1132413"/>
            <a:ext cx="3734520" cy="1759165"/>
          </a:xfrm>
          <a:prstGeom prst="rect">
            <a:avLst/>
          </a:prstGeom>
          <a:noFill/>
          <a:ln>
            <a:noFill/>
          </a:ln>
        </p:spPr>
        <p:txBody>
          <a:bodyPr spcFirstLastPara="1" wrap="square" lIns="91425" tIns="91425" rIns="91425" bIns="91425" anchor="b" anchorCtr="0">
            <a:noAutofit/>
          </a:bodyPr>
          <a:lstStyle/>
          <a:p>
            <a:pPr marL="285750" lvl="0" indent="-285750" algn="l" rtl="0">
              <a:spcBef>
                <a:spcPts val="0"/>
              </a:spcBef>
              <a:spcAft>
                <a:spcPts val="0"/>
              </a:spcAft>
              <a:buFont typeface="Wingdings" panose="05000000000000000000" pitchFamily="2" charset="2"/>
              <a:buChar char="ü"/>
            </a:pPr>
            <a:r>
              <a:rPr lang="vi-VN">
                <a:solidFill>
                  <a:schemeClr val="tx1"/>
                </a:solidFill>
                <a:latin typeface="Montserrat "/>
                <a:ea typeface="Montserrat Black"/>
                <a:cs typeface="Montserrat Black"/>
                <a:sym typeface="Montserrat Black"/>
              </a:rPr>
              <a:t>Sử dụng phương pháp TfidfVectorizer từ thư viện scikit-learn để chuyển đổi nội dung email thành các đặc trưng số. </a:t>
            </a:r>
            <a:endParaRPr lang="en-US">
              <a:solidFill>
                <a:schemeClr val="tx1"/>
              </a:solidFill>
              <a:latin typeface="Montserrat "/>
              <a:ea typeface="Montserrat Black"/>
              <a:cs typeface="Montserrat Black"/>
              <a:sym typeface="Montserrat Black"/>
            </a:endParaRPr>
          </a:p>
          <a:p>
            <a:pPr marL="285750" lvl="0" indent="-285750" algn="l" rtl="0">
              <a:spcBef>
                <a:spcPts val="0"/>
              </a:spcBef>
              <a:spcAft>
                <a:spcPts val="0"/>
              </a:spcAft>
              <a:buFont typeface="Wingdings" panose="05000000000000000000" pitchFamily="2" charset="2"/>
              <a:buChar char="ü"/>
            </a:pPr>
            <a:r>
              <a:rPr lang="vi-VN">
                <a:solidFill>
                  <a:schemeClr val="tx1"/>
                </a:solidFill>
                <a:latin typeface="Montserrat "/>
                <a:ea typeface="Montserrat Black"/>
                <a:cs typeface="Montserrat Black"/>
                <a:sym typeface="Montserrat Black"/>
              </a:rPr>
              <a:t>TfidfVectorizer được dùng để tính toán giá trị TF-IDF cho từng từ và giới hạn số lượng từ đặc trung tối đa với max_words là 5000. </a:t>
            </a:r>
          </a:p>
        </p:txBody>
      </p:sp>
      <p:sp>
        <p:nvSpPr>
          <p:cNvPr id="1138" name="Google Shape;1138;p56"/>
          <p:cNvSpPr txBox="1"/>
          <p:nvPr/>
        </p:nvSpPr>
        <p:spPr>
          <a:xfrm>
            <a:off x="4572000" y="3018528"/>
            <a:ext cx="4071354" cy="1759166"/>
          </a:xfrm>
          <a:prstGeom prst="rect">
            <a:avLst/>
          </a:prstGeom>
          <a:noFill/>
          <a:ln>
            <a:noFill/>
          </a:ln>
        </p:spPr>
        <p:txBody>
          <a:bodyPr spcFirstLastPara="1" wrap="square" lIns="91425" tIns="91425" rIns="91425" bIns="91425" anchor="b" anchorCtr="0">
            <a:noAutofit/>
          </a:bodyPr>
          <a:lstStyle/>
          <a:p>
            <a:pPr marL="285750" lvl="0" indent="-285750" algn="l" rtl="0">
              <a:spcBef>
                <a:spcPts val="0"/>
              </a:spcBef>
              <a:spcAft>
                <a:spcPts val="0"/>
              </a:spcAft>
              <a:buFont typeface="Wingdings" panose="05000000000000000000" pitchFamily="2" charset="2"/>
              <a:buChar char="ü"/>
            </a:pPr>
            <a:r>
              <a:rPr lang="en-US">
                <a:solidFill>
                  <a:schemeClr val="tx1"/>
                </a:solidFill>
                <a:latin typeface="Montserrat "/>
                <a:ea typeface="Montserrat Black"/>
                <a:cs typeface="Montserrat Black"/>
                <a:sym typeface="Montserrat Black"/>
              </a:rPr>
              <a:t>Với LSTM, cần dữ liệu dưới dạng sequences, tức mỗi từ trong văn bản được ánh xạ bằng 1 số nguyên.</a:t>
            </a:r>
          </a:p>
          <a:p>
            <a:pPr marL="285750" lvl="0" indent="-285750" algn="l" rtl="0">
              <a:spcBef>
                <a:spcPts val="0"/>
              </a:spcBef>
              <a:spcAft>
                <a:spcPts val="0"/>
              </a:spcAft>
              <a:buFont typeface="Wingdings" panose="05000000000000000000" pitchFamily="2" charset="2"/>
              <a:buChar char="ü"/>
            </a:pPr>
            <a:r>
              <a:rPr lang="en-US">
                <a:solidFill>
                  <a:schemeClr val="tx1"/>
                </a:solidFill>
                <a:latin typeface="Montserrat "/>
                <a:ea typeface="Montserrat Black"/>
                <a:cs typeface="Montserrat Black"/>
                <a:sym typeface="Montserrat Black"/>
              </a:rPr>
              <a:t>Sử dụng Tokenizer để chuyển văn bản thành danh sách số nguyên. </a:t>
            </a:r>
          </a:p>
          <a:p>
            <a:pPr marL="285750" lvl="0" indent="-285750" algn="l" rtl="0">
              <a:spcBef>
                <a:spcPts val="0"/>
              </a:spcBef>
              <a:spcAft>
                <a:spcPts val="0"/>
              </a:spcAft>
              <a:buFont typeface="Wingdings" panose="05000000000000000000" pitchFamily="2" charset="2"/>
              <a:buChar char="ü"/>
            </a:pPr>
            <a:r>
              <a:rPr lang="en-US">
                <a:solidFill>
                  <a:schemeClr val="tx1"/>
                </a:solidFill>
                <a:latin typeface="Montserrat "/>
                <a:ea typeface="Montserrat Black"/>
                <a:cs typeface="Montserrat Black"/>
                <a:sym typeface="Montserrat Black"/>
              </a:rPr>
              <a:t>Với độ dài tối đa của một văn bản max_len là 100 và max_words là 5000</a:t>
            </a:r>
            <a:endParaRPr>
              <a:solidFill>
                <a:schemeClr val="tx1"/>
              </a:solidFill>
              <a:latin typeface="Montserrat "/>
              <a:ea typeface="Montserrat Black"/>
              <a:cs typeface="Montserrat Black"/>
              <a:sym typeface="Montserrat Black"/>
            </a:endParaRPr>
          </a:p>
        </p:txBody>
      </p:sp>
      <p:sp>
        <p:nvSpPr>
          <p:cNvPr id="1140" name="Google Shape;1140;p56"/>
          <p:cNvSpPr txBox="1"/>
          <p:nvPr/>
        </p:nvSpPr>
        <p:spPr>
          <a:xfrm>
            <a:off x="2419510" y="1567177"/>
            <a:ext cx="1814400" cy="777992"/>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800">
                <a:solidFill>
                  <a:schemeClr val="lt1"/>
                </a:solidFill>
                <a:latin typeface="Montserrat SemiBold" panose="00000700000000000000" pitchFamily="2" charset="0"/>
                <a:ea typeface="Montserrat Black"/>
                <a:cs typeface="Montserrat Black"/>
                <a:sym typeface="Montserrat Black"/>
              </a:rPr>
              <a:t>Random Forest</a:t>
            </a:r>
            <a:endParaRPr sz="1800">
              <a:solidFill>
                <a:schemeClr val="lt1"/>
              </a:solidFill>
              <a:latin typeface="Montserrat SemiBold" panose="00000700000000000000" pitchFamily="2" charset="0"/>
              <a:ea typeface="Montserrat Black"/>
              <a:cs typeface="Montserrat Black"/>
              <a:sym typeface="Montserrat Black"/>
            </a:endParaRPr>
          </a:p>
        </p:txBody>
      </p:sp>
      <p:sp>
        <p:nvSpPr>
          <p:cNvPr id="1142" name="Google Shape;1142;p56"/>
          <p:cNvSpPr txBox="1"/>
          <p:nvPr/>
        </p:nvSpPr>
        <p:spPr>
          <a:xfrm>
            <a:off x="2419510" y="3749098"/>
            <a:ext cx="1814400" cy="527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1800">
                <a:solidFill>
                  <a:schemeClr val="lt1"/>
                </a:solidFill>
                <a:latin typeface="Montserrat SemiBold" panose="00000700000000000000" pitchFamily="2" charset="0"/>
                <a:ea typeface="Montserrat Black"/>
                <a:cs typeface="Montserrat Black"/>
                <a:sym typeface="Montserrat Black"/>
              </a:rPr>
              <a:t>LSTM</a:t>
            </a:r>
          </a:p>
        </p:txBody>
      </p:sp>
      <p:cxnSp>
        <p:nvCxnSpPr>
          <p:cNvPr id="1143" name="Google Shape;1143;p56"/>
          <p:cNvCxnSpPr>
            <a:cxnSpLocks/>
            <a:stCxn id="1144" idx="6"/>
            <a:endCxn id="1140" idx="1"/>
          </p:cNvCxnSpPr>
          <p:nvPr/>
        </p:nvCxnSpPr>
        <p:spPr>
          <a:xfrm>
            <a:off x="2071280" y="1948130"/>
            <a:ext cx="348230" cy="8043"/>
          </a:xfrm>
          <a:prstGeom prst="straightConnector1">
            <a:avLst/>
          </a:prstGeom>
          <a:noFill/>
          <a:ln w="9525" cap="flat" cmpd="sng">
            <a:solidFill>
              <a:schemeClr val="accent1"/>
            </a:solidFill>
            <a:prstDash val="solid"/>
            <a:round/>
            <a:headEnd type="none" w="med" len="med"/>
            <a:tailEnd type="none" w="med" len="med"/>
          </a:ln>
        </p:spPr>
      </p:cxnSp>
      <p:cxnSp>
        <p:nvCxnSpPr>
          <p:cNvPr id="1145" name="Google Shape;1145;p56"/>
          <p:cNvCxnSpPr>
            <a:cxnSpLocks/>
            <a:stCxn id="1146" idx="6"/>
          </p:cNvCxnSpPr>
          <p:nvPr/>
        </p:nvCxnSpPr>
        <p:spPr>
          <a:xfrm>
            <a:off x="2076688" y="4012948"/>
            <a:ext cx="410790" cy="0"/>
          </a:xfrm>
          <a:prstGeom prst="straightConnector1">
            <a:avLst/>
          </a:prstGeom>
          <a:noFill/>
          <a:ln w="9525" cap="flat" cmpd="sng">
            <a:solidFill>
              <a:schemeClr val="accent1"/>
            </a:solidFill>
            <a:prstDash val="solid"/>
            <a:round/>
            <a:headEnd type="none" w="med" len="med"/>
            <a:tailEnd type="none" w="med" len="med"/>
          </a:ln>
        </p:spPr>
      </p:cxnSp>
      <p:cxnSp>
        <p:nvCxnSpPr>
          <p:cNvPr id="1149" name="Google Shape;1149;p56"/>
          <p:cNvCxnSpPr>
            <a:cxnSpLocks/>
            <a:stCxn id="1140" idx="3"/>
            <a:endCxn id="1134" idx="1"/>
          </p:cNvCxnSpPr>
          <p:nvPr/>
        </p:nvCxnSpPr>
        <p:spPr>
          <a:xfrm>
            <a:off x="4233910" y="1956173"/>
            <a:ext cx="348230" cy="55823"/>
          </a:xfrm>
          <a:prstGeom prst="bentConnector3">
            <a:avLst>
              <a:gd name="adj1" fmla="val 50000"/>
            </a:avLst>
          </a:prstGeom>
          <a:noFill/>
          <a:ln w="9525" cap="flat" cmpd="sng">
            <a:solidFill>
              <a:schemeClr val="accent1"/>
            </a:solidFill>
            <a:prstDash val="solid"/>
            <a:round/>
            <a:headEnd type="none" w="med" len="med"/>
            <a:tailEnd type="none" w="med" len="med"/>
          </a:ln>
        </p:spPr>
      </p:cxnSp>
      <p:cxnSp>
        <p:nvCxnSpPr>
          <p:cNvPr id="1150" name="Google Shape;1150;p56"/>
          <p:cNvCxnSpPr>
            <a:cxnSpLocks/>
            <a:stCxn id="1142" idx="3"/>
            <a:endCxn id="1138" idx="1"/>
          </p:cNvCxnSpPr>
          <p:nvPr/>
        </p:nvCxnSpPr>
        <p:spPr>
          <a:xfrm flipV="1">
            <a:off x="4233910" y="3898111"/>
            <a:ext cx="338090" cy="114837"/>
          </a:xfrm>
          <a:prstGeom prst="bentConnector3">
            <a:avLst>
              <a:gd name="adj1" fmla="val 50000"/>
            </a:avLst>
          </a:prstGeom>
          <a:noFill/>
          <a:ln w="9525" cap="flat" cmpd="sng">
            <a:solidFill>
              <a:schemeClr val="accent1"/>
            </a:solidFill>
            <a:prstDash val="solid"/>
            <a:round/>
            <a:headEnd type="none" w="med" len="med"/>
            <a:tailEnd type="none" w="med" len="med"/>
          </a:ln>
        </p:spPr>
      </p:cxnSp>
      <p:sp>
        <p:nvSpPr>
          <p:cNvPr id="1144" name="Google Shape;1144;p56"/>
          <p:cNvSpPr/>
          <p:nvPr/>
        </p:nvSpPr>
        <p:spPr>
          <a:xfrm>
            <a:off x="1212980" y="1518980"/>
            <a:ext cx="858300" cy="858300"/>
          </a:xfrm>
          <a:prstGeom prst="ellipse">
            <a:avLst/>
          </a:prstGeom>
          <a:solidFill>
            <a:schemeClr val="lt1"/>
          </a:solidFill>
          <a:ln>
            <a:noFill/>
          </a:ln>
          <a:effectLst>
            <a:outerShdw dist="47625" dir="780000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56"/>
          <p:cNvSpPr/>
          <p:nvPr/>
        </p:nvSpPr>
        <p:spPr>
          <a:xfrm>
            <a:off x="1218388" y="3583798"/>
            <a:ext cx="858300" cy="858300"/>
          </a:xfrm>
          <a:prstGeom prst="ellipse">
            <a:avLst/>
          </a:prstGeom>
          <a:solidFill>
            <a:schemeClr val="lt1"/>
          </a:solidFill>
          <a:ln>
            <a:noFill/>
          </a:ln>
          <a:effectLst>
            <a:outerShdw dist="47625" dir="780000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56"/>
          <p:cNvSpPr/>
          <p:nvPr/>
        </p:nvSpPr>
        <p:spPr>
          <a:xfrm>
            <a:off x="1497925" y="1561248"/>
            <a:ext cx="299244" cy="314964"/>
          </a:xfrm>
          <a:custGeom>
            <a:avLst/>
            <a:gdLst/>
            <a:ahLst/>
            <a:cxnLst/>
            <a:rect l="l" t="t" r="r" b="b"/>
            <a:pathLst>
              <a:path w="8928" h="9397" extrusionOk="0">
                <a:moveTo>
                  <a:pt x="4387" y="550"/>
                </a:moveTo>
                <a:cubicBezTo>
                  <a:pt x="5196" y="550"/>
                  <a:pt x="5885" y="1153"/>
                  <a:pt x="5994" y="1953"/>
                </a:cubicBezTo>
                <a:lnTo>
                  <a:pt x="6029" y="2219"/>
                </a:lnTo>
                <a:lnTo>
                  <a:pt x="6296" y="2189"/>
                </a:lnTo>
                <a:cubicBezTo>
                  <a:pt x="6349" y="2185"/>
                  <a:pt x="6405" y="2180"/>
                  <a:pt x="6458" y="2180"/>
                </a:cubicBezTo>
                <a:cubicBezTo>
                  <a:pt x="7269" y="2180"/>
                  <a:pt x="7927" y="2839"/>
                  <a:pt x="7927" y="3650"/>
                </a:cubicBezTo>
                <a:cubicBezTo>
                  <a:pt x="7927" y="4461"/>
                  <a:pt x="7269" y="5120"/>
                  <a:pt x="6458" y="5120"/>
                </a:cubicBezTo>
                <a:lnTo>
                  <a:pt x="2203" y="5120"/>
                </a:lnTo>
                <a:lnTo>
                  <a:pt x="2203" y="5122"/>
                </a:lnTo>
                <a:cubicBezTo>
                  <a:pt x="1546" y="5122"/>
                  <a:pt x="1010" y="4586"/>
                  <a:pt x="1010" y="3927"/>
                </a:cubicBezTo>
                <a:cubicBezTo>
                  <a:pt x="1010" y="3269"/>
                  <a:pt x="1546" y="2734"/>
                  <a:pt x="2203" y="2734"/>
                </a:cubicBezTo>
                <a:cubicBezTo>
                  <a:pt x="2288" y="2734"/>
                  <a:pt x="2375" y="2743"/>
                  <a:pt x="2458" y="2760"/>
                </a:cubicBezTo>
                <a:lnTo>
                  <a:pt x="2856" y="2847"/>
                </a:lnTo>
                <a:lnTo>
                  <a:pt x="2789" y="2445"/>
                </a:lnTo>
                <a:cubicBezTo>
                  <a:pt x="2774" y="2355"/>
                  <a:pt x="2765" y="2263"/>
                  <a:pt x="2765" y="2172"/>
                </a:cubicBezTo>
                <a:cubicBezTo>
                  <a:pt x="2765" y="1278"/>
                  <a:pt x="3492" y="550"/>
                  <a:pt x="4387" y="550"/>
                </a:cubicBezTo>
                <a:close/>
                <a:moveTo>
                  <a:pt x="1221" y="7000"/>
                </a:moveTo>
                <a:lnTo>
                  <a:pt x="1221" y="7668"/>
                </a:lnTo>
                <a:lnTo>
                  <a:pt x="553" y="7668"/>
                </a:lnTo>
                <a:lnTo>
                  <a:pt x="553" y="7000"/>
                </a:lnTo>
                <a:close/>
                <a:moveTo>
                  <a:pt x="8380" y="7000"/>
                </a:moveTo>
                <a:lnTo>
                  <a:pt x="8380" y="7668"/>
                </a:lnTo>
                <a:lnTo>
                  <a:pt x="7713" y="7668"/>
                </a:lnTo>
                <a:lnTo>
                  <a:pt x="7713" y="7000"/>
                </a:lnTo>
                <a:close/>
                <a:moveTo>
                  <a:pt x="4799" y="8176"/>
                </a:moveTo>
                <a:lnTo>
                  <a:pt x="4799" y="8844"/>
                </a:lnTo>
                <a:lnTo>
                  <a:pt x="4132" y="8844"/>
                </a:lnTo>
                <a:lnTo>
                  <a:pt x="4132" y="8176"/>
                </a:lnTo>
                <a:close/>
                <a:moveTo>
                  <a:pt x="4386" y="1"/>
                </a:moveTo>
                <a:cubicBezTo>
                  <a:pt x="3188" y="1"/>
                  <a:pt x="2213" y="975"/>
                  <a:pt x="2213" y="2173"/>
                </a:cubicBezTo>
                <a:lnTo>
                  <a:pt x="2213" y="2185"/>
                </a:lnTo>
                <a:lnTo>
                  <a:pt x="2202" y="2185"/>
                </a:lnTo>
                <a:cubicBezTo>
                  <a:pt x="1240" y="2185"/>
                  <a:pt x="458" y="2969"/>
                  <a:pt x="458" y="3930"/>
                </a:cubicBezTo>
                <a:cubicBezTo>
                  <a:pt x="458" y="4891"/>
                  <a:pt x="1240" y="5673"/>
                  <a:pt x="2202" y="5673"/>
                </a:cubicBezTo>
                <a:lnTo>
                  <a:pt x="2488" y="5673"/>
                </a:lnTo>
                <a:lnTo>
                  <a:pt x="2488" y="7060"/>
                </a:lnTo>
                <a:lnTo>
                  <a:pt x="1769" y="7060"/>
                </a:lnTo>
                <a:lnTo>
                  <a:pt x="1769" y="6451"/>
                </a:lnTo>
                <a:lnTo>
                  <a:pt x="0" y="6451"/>
                </a:lnTo>
                <a:lnTo>
                  <a:pt x="0" y="8220"/>
                </a:lnTo>
                <a:lnTo>
                  <a:pt x="1769" y="8220"/>
                </a:lnTo>
                <a:lnTo>
                  <a:pt x="1769" y="7611"/>
                </a:lnTo>
                <a:lnTo>
                  <a:pt x="3038" y="7611"/>
                </a:lnTo>
                <a:lnTo>
                  <a:pt x="3038" y="5673"/>
                </a:lnTo>
                <a:lnTo>
                  <a:pt x="4189" y="5673"/>
                </a:lnTo>
                <a:lnTo>
                  <a:pt x="4189" y="7628"/>
                </a:lnTo>
                <a:lnTo>
                  <a:pt x="3580" y="7628"/>
                </a:lnTo>
                <a:lnTo>
                  <a:pt x="3580" y="9397"/>
                </a:lnTo>
                <a:lnTo>
                  <a:pt x="5348" y="9397"/>
                </a:lnTo>
                <a:lnTo>
                  <a:pt x="5348" y="7628"/>
                </a:lnTo>
                <a:lnTo>
                  <a:pt x="4739" y="7628"/>
                </a:lnTo>
                <a:lnTo>
                  <a:pt x="4739" y="5673"/>
                </a:lnTo>
                <a:lnTo>
                  <a:pt x="5890" y="5673"/>
                </a:lnTo>
                <a:lnTo>
                  <a:pt x="5890" y="7611"/>
                </a:lnTo>
                <a:lnTo>
                  <a:pt x="7159" y="7611"/>
                </a:lnTo>
                <a:lnTo>
                  <a:pt x="7159" y="8220"/>
                </a:lnTo>
                <a:lnTo>
                  <a:pt x="8928" y="8220"/>
                </a:lnTo>
                <a:lnTo>
                  <a:pt x="8928" y="6451"/>
                </a:lnTo>
                <a:lnTo>
                  <a:pt x="7162" y="6451"/>
                </a:lnTo>
                <a:lnTo>
                  <a:pt x="7162" y="7060"/>
                </a:lnTo>
                <a:lnTo>
                  <a:pt x="6443" y="7060"/>
                </a:lnTo>
                <a:lnTo>
                  <a:pt x="6443" y="5673"/>
                </a:lnTo>
                <a:lnTo>
                  <a:pt x="6455" y="5673"/>
                </a:lnTo>
                <a:cubicBezTo>
                  <a:pt x="7569" y="5673"/>
                  <a:pt x="8474" y="4768"/>
                  <a:pt x="8474" y="3654"/>
                </a:cubicBezTo>
                <a:cubicBezTo>
                  <a:pt x="8474" y="2552"/>
                  <a:pt x="7586" y="1652"/>
                  <a:pt x="6490" y="1634"/>
                </a:cubicBezTo>
                <a:cubicBezTo>
                  <a:pt x="6248" y="688"/>
                  <a:pt x="5384" y="1"/>
                  <a:pt x="4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56"/>
          <p:cNvSpPr/>
          <p:nvPr/>
        </p:nvSpPr>
        <p:spPr>
          <a:xfrm>
            <a:off x="1489897" y="3863074"/>
            <a:ext cx="315299" cy="314863"/>
          </a:xfrm>
          <a:custGeom>
            <a:avLst/>
            <a:gdLst/>
            <a:ahLst/>
            <a:cxnLst/>
            <a:rect l="l" t="t" r="r" b="b"/>
            <a:pathLst>
              <a:path w="9407" h="9394" extrusionOk="0">
                <a:moveTo>
                  <a:pt x="5303" y="2320"/>
                </a:moveTo>
                <a:cubicBezTo>
                  <a:pt x="5780" y="2320"/>
                  <a:pt x="6226" y="2505"/>
                  <a:pt x="6562" y="2841"/>
                </a:cubicBezTo>
                <a:cubicBezTo>
                  <a:pt x="6900" y="3175"/>
                  <a:pt x="7083" y="3623"/>
                  <a:pt x="7083" y="4100"/>
                </a:cubicBezTo>
                <a:cubicBezTo>
                  <a:pt x="7083" y="4339"/>
                  <a:pt x="7038" y="4570"/>
                  <a:pt x="6949" y="4782"/>
                </a:cubicBezTo>
                <a:cubicBezTo>
                  <a:pt x="6861" y="4995"/>
                  <a:pt x="6731" y="5192"/>
                  <a:pt x="6562" y="5361"/>
                </a:cubicBezTo>
                <a:cubicBezTo>
                  <a:pt x="6227" y="5697"/>
                  <a:pt x="5780" y="5883"/>
                  <a:pt x="5303" y="5883"/>
                </a:cubicBezTo>
                <a:cubicBezTo>
                  <a:pt x="4826" y="5883"/>
                  <a:pt x="4380" y="5698"/>
                  <a:pt x="4042" y="5361"/>
                </a:cubicBezTo>
                <a:cubicBezTo>
                  <a:pt x="3349" y="4665"/>
                  <a:pt x="3349" y="3535"/>
                  <a:pt x="4042" y="2841"/>
                </a:cubicBezTo>
                <a:cubicBezTo>
                  <a:pt x="4378" y="2505"/>
                  <a:pt x="4826" y="2320"/>
                  <a:pt x="5303" y="2320"/>
                </a:cubicBezTo>
                <a:close/>
                <a:moveTo>
                  <a:pt x="5838" y="550"/>
                </a:moveTo>
                <a:lnTo>
                  <a:pt x="5935" y="1188"/>
                </a:lnTo>
                <a:lnTo>
                  <a:pt x="6106" y="1237"/>
                </a:lnTo>
                <a:cubicBezTo>
                  <a:pt x="6335" y="1301"/>
                  <a:pt x="6555" y="1392"/>
                  <a:pt x="6763" y="1508"/>
                </a:cubicBezTo>
                <a:lnTo>
                  <a:pt x="6917" y="1596"/>
                </a:lnTo>
                <a:lnTo>
                  <a:pt x="7438" y="1215"/>
                </a:lnTo>
                <a:lnTo>
                  <a:pt x="8194" y="1970"/>
                </a:lnTo>
                <a:lnTo>
                  <a:pt x="7812" y="2491"/>
                </a:lnTo>
                <a:lnTo>
                  <a:pt x="7901" y="2646"/>
                </a:lnTo>
                <a:cubicBezTo>
                  <a:pt x="8015" y="2851"/>
                  <a:pt x="8107" y="3073"/>
                  <a:pt x="8172" y="3303"/>
                </a:cubicBezTo>
                <a:lnTo>
                  <a:pt x="8219" y="3473"/>
                </a:lnTo>
                <a:lnTo>
                  <a:pt x="8857" y="3570"/>
                </a:lnTo>
                <a:lnTo>
                  <a:pt x="8857" y="4639"/>
                </a:lnTo>
                <a:lnTo>
                  <a:pt x="8218" y="4734"/>
                </a:lnTo>
                <a:lnTo>
                  <a:pt x="8171" y="4904"/>
                </a:lnTo>
                <a:cubicBezTo>
                  <a:pt x="8106" y="5133"/>
                  <a:pt x="8014" y="5353"/>
                  <a:pt x="7899" y="5560"/>
                </a:cubicBezTo>
                <a:lnTo>
                  <a:pt x="7810" y="5714"/>
                </a:lnTo>
                <a:lnTo>
                  <a:pt x="8193" y="6235"/>
                </a:lnTo>
                <a:lnTo>
                  <a:pt x="7437" y="6991"/>
                </a:lnTo>
                <a:lnTo>
                  <a:pt x="6916" y="6610"/>
                </a:lnTo>
                <a:lnTo>
                  <a:pt x="6762" y="6696"/>
                </a:lnTo>
                <a:cubicBezTo>
                  <a:pt x="6556" y="6812"/>
                  <a:pt x="6333" y="6903"/>
                  <a:pt x="6104" y="6968"/>
                </a:cubicBezTo>
                <a:lnTo>
                  <a:pt x="5934" y="7016"/>
                </a:lnTo>
                <a:lnTo>
                  <a:pt x="5836" y="7655"/>
                </a:lnTo>
                <a:lnTo>
                  <a:pt x="4769" y="7655"/>
                </a:lnTo>
                <a:lnTo>
                  <a:pt x="4672" y="7016"/>
                </a:lnTo>
                <a:lnTo>
                  <a:pt x="4500" y="6968"/>
                </a:lnTo>
                <a:cubicBezTo>
                  <a:pt x="4316" y="6916"/>
                  <a:pt x="4139" y="6849"/>
                  <a:pt x="3970" y="6764"/>
                </a:cubicBezTo>
                <a:lnTo>
                  <a:pt x="4387" y="6249"/>
                </a:lnTo>
                <a:cubicBezTo>
                  <a:pt x="4673" y="6372"/>
                  <a:pt x="4983" y="6434"/>
                  <a:pt x="5303" y="6434"/>
                </a:cubicBezTo>
                <a:cubicBezTo>
                  <a:pt x="5614" y="6434"/>
                  <a:pt x="5916" y="6373"/>
                  <a:pt x="6195" y="6257"/>
                </a:cubicBezTo>
                <a:cubicBezTo>
                  <a:pt x="6474" y="6143"/>
                  <a:pt x="6731" y="5971"/>
                  <a:pt x="6951" y="5751"/>
                </a:cubicBezTo>
                <a:cubicBezTo>
                  <a:pt x="7391" y="5311"/>
                  <a:pt x="7633" y="4727"/>
                  <a:pt x="7633" y="4103"/>
                </a:cubicBezTo>
                <a:cubicBezTo>
                  <a:pt x="7633" y="3479"/>
                  <a:pt x="7391" y="2894"/>
                  <a:pt x="6951" y="2453"/>
                </a:cubicBezTo>
                <a:cubicBezTo>
                  <a:pt x="6511" y="2013"/>
                  <a:pt x="5926" y="1771"/>
                  <a:pt x="5303" y="1771"/>
                </a:cubicBezTo>
                <a:cubicBezTo>
                  <a:pt x="4679" y="1771"/>
                  <a:pt x="4093" y="2013"/>
                  <a:pt x="3653" y="2453"/>
                </a:cubicBezTo>
                <a:cubicBezTo>
                  <a:pt x="2962" y="3145"/>
                  <a:pt x="2796" y="4166"/>
                  <a:pt x="3157" y="5017"/>
                </a:cubicBezTo>
                <a:lnTo>
                  <a:pt x="2642" y="5436"/>
                </a:lnTo>
                <a:cubicBezTo>
                  <a:pt x="2558" y="5267"/>
                  <a:pt x="2488" y="5089"/>
                  <a:pt x="2438" y="4906"/>
                </a:cubicBezTo>
                <a:lnTo>
                  <a:pt x="2391" y="4736"/>
                </a:lnTo>
                <a:lnTo>
                  <a:pt x="1752" y="4639"/>
                </a:lnTo>
                <a:lnTo>
                  <a:pt x="1752" y="3570"/>
                </a:lnTo>
                <a:lnTo>
                  <a:pt x="2391" y="3473"/>
                </a:lnTo>
                <a:lnTo>
                  <a:pt x="2438" y="3303"/>
                </a:lnTo>
                <a:cubicBezTo>
                  <a:pt x="2502" y="3073"/>
                  <a:pt x="2595" y="2853"/>
                  <a:pt x="2709" y="2646"/>
                </a:cubicBezTo>
                <a:lnTo>
                  <a:pt x="2796" y="2491"/>
                </a:lnTo>
                <a:lnTo>
                  <a:pt x="2414" y="1970"/>
                </a:lnTo>
                <a:lnTo>
                  <a:pt x="3170" y="1215"/>
                </a:lnTo>
                <a:lnTo>
                  <a:pt x="3691" y="1596"/>
                </a:lnTo>
                <a:lnTo>
                  <a:pt x="3845" y="1508"/>
                </a:lnTo>
                <a:cubicBezTo>
                  <a:pt x="4051" y="1392"/>
                  <a:pt x="4272" y="1301"/>
                  <a:pt x="4503" y="1237"/>
                </a:cubicBezTo>
                <a:lnTo>
                  <a:pt x="4673" y="1188"/>
                </a:lnTo>
                <a:lnTo>
                  <a:pt x="4770" y="550"/>
                </a:lnTo>
                <a:close/>
                <a:moveTo>
                  <a:pt x="3434" y="5497"/>
                </a:moveTo>
                <a:cubicBezTo>
                  <a:pt x="3500" y="5585"/>
                  <a:pt x="3572" y="5669"/>
                  <a:pt x="3653" y="5748"/>
                </a:cubicBezTo>
                <a:cubicBezTo>
                  <a:pt x="3732" y="5827"/>
                  <a:pt x="3816" y="5901"/>
                  <a:pt x="3904" y="5967"/>
                </a:cubicBezTo>
                <a:lnTo>
                  <a:pt x="1786" y="8587"/>
                </a:lnTo>
                <a:cubicBezTo>
                  <a:pt x="1661" y="8741"/>
                  <a:pt x="1485" y="8830"/>
                  <a:pt x="1287" y="8839"/>
                </a:cubicBezTo>
                <a:cubicBezTo>
                  <a:pt x="1273" y="8840"/>
                  <a:pt x="1259" y="8840"/>
                  <a:pt x="1246" y="8840"/>
                </a:cubicBezTo>
                <a:cubicBezTo>
                  <a:pt x="1064" y="8840"/>
                  <a:pt x="893" y="8769"/>
                  <a:pt x="763" y="8640"/>
                </a:cubicBezTo>
                <a:cubicBezTo>
                  <a:pt x="624" y="8500"/>
                  <a:pt x="553" y="8315"/>
                  <a:pt x="564" y="8117"/>
                </a:cubicBezTo>
                <a:cubicBezTo>
                  <a:pt x="575" y="7920"/>
                  <a:pt x="665" y="7743"/>
                  <a:pt x="818" y="7618"/>
                </a:cubicBezTo>
                <a:lnTo>
                  <a:pt x="3434" y="5497"/>
                </a:lnTo>
                <a:close/>
                <a:moveTo>
                  <a:pt x="4299" y="1"/>
                </a:moveTo>
                <a:lnTo>
                  <a:pt x="4183" y="760"/>
                </a:lnTo>
                <a:cubicBezTo>
                  <a:pt x="4029" y="811"/>
                  <a:pt x="3881" y="874"/>
                  <a:pt x="3735" y="945"/>
                </a:cubicBezTo>
                <a:lnTo>
                  <a:pt x="3117" y="490"/>
                </a:lnTo>
                <a:lnTo>
                  <a:pt x="1694" y="1913"/>
                </a:lnTo>
                <a:lnTo>
                  <a:pt x="2149" y="2533"/>
                </a:lnTo>
                <a:cubicBezTo>
                  <a:pt x="2077" y="2676"/>
                  <a:pt x="2015" y="2826"/>
                  <a:pt x="1964" y="2980"/>
                </a:cubicBezTo>
                <a:lnTo>
                  <a:pt x="1204" y="3095"/>
                </a:lnTo>
                <a:lnTo>
                  <a:pt x="1204" y="5108"/>
                </a:lnTo>
                <a:lnTo>
                  <a:pt x="1964" y="5223"/>
                </a:lnTo>
                <a:cubicBezTo>
                  <a:pt x="2015" y="5377"/>
                  <a:pt x="2077" y="5527"/>
                  <a:pt x="2149" y="5670"/>
                </a:cubicBezTo>
                <a:lnTo>
                  <a:pt x="1849" y="6078"/>
                </a:lnTo>
                <a:lnTo>
                  <a:pt x="476" y="7192"/>
                </a:lnTo>
                <a:cubicBezTo>
                  <a:pt x="204" y="7413"/>
                  <a:pt x="37" y="7738"/>
                  <a:pt x="19" y="8089"/>
                </a:cubicBezTo>
                <a:cubicBezTo>
                  <a:pt x="0" y="8440"/>
                  <a:pt x="132" y="8780"/>
                  <a:pt x="380" y="9030"/>
                </a:cubicBezTo>
                <a:cubicBezTo>
                  <a:pt x="614" y="9263"/>
                  <a:pt x="929" y="9394"/>
                  <a:pt x="1255" y="9394"/>
                </a:cubicBezTo>
                <a:cubicBezTo>
                  <a:pt x="1277" y="9394"/>
                  <a:pt x="1299" y="9394"/>
                  <a:pt x="1319" y="9391"/>
                </a:cubicBezTo>
                <a:cubicBezTo>
                  <a:pt x="1670" y="9373"/>
                  <a:pt x="1996" y="9206"/>
                  <a:pt x="2216" y="8935"/>
                </a:cubicBezTo>
                <a:lnTo>
                  <a:pt x="3330" y="7561"/>
                </a:lnTo>
                <a:lnTo>
                  <a:pt x="3737" y="7261"/>
                </a:lnTo>
                <a:cubicBezTo>
                  <a:pt x="3882" y="7333"/>
                  <a:pt x="4030" y="7395"/>
                  <a:pt x="4184" y="7446"/>
                </a:cubicBezTo>
                <a:lnTo>
                  <a:pt x="4300" y="8207"/>
                </a:lnTo>
                <a:lnTo>
                  <a:pt x="6312" y="8207"/>
                </a:lnTo>
                <a:lnTo>
                  <a:pt x="6428" y="7446"/>
                </a:lnTo>
                <a:cubicBezTo>
                  <a:pt x="6583" y="7395"/>
                  <a:pt x="6732" y="7333"/>
                  <a:pt x="6876" y="7261"/>
                </a:cubicBezTo>
                <a:lnTo>
                  <a:pt x="7495" y="7716"/>
                </a:lnTo>
                <a:lnTo>
                  <a:pt x="8918" y="6293"/>
                </a:lnTo>
                <a:lnTo>
                  <a:pt x="8463" y="5675"/>
                </a:lnTo>
                <a:cubicBezTo>
                  <a:pt x="8535" y="5530"/>
                  <a:pt x="8598" y="5381"/>
                  <a:pt x="8649" y="5227"/>
                </a:cubicBezTo>
                <a:lnTo>
                  <a:pt x="9406" y="5108"/>
                </a:lnTo>
                <a:lnTo>
                  <a:pt x="9406" y="3095"/>
                </a:lnTo>
                <a:lnTo>
                  <a:pt x="8648" y="2980"/>
                </a:lnTo>
                <a:cubicBezTo>
                  <a:pt x="8596" y="2826"/>
                  <a:pt x="8533" y="2676"/>
                  <a:pt x="8461" y="2533"/>
                </a:cubicBezTo>
                <a:lnTo>
                  <a:pt x="8916" y="1913"/>
                </a:lnTo>
                <a:lnTo>
                  <a:pt x="7492" y="490"/>
                </a:lnTo>
                <a:lnTo>
                  <a:pt x="6875" y="945"/>
                </a:lnTo>
                <a:cubicBezTo>
                  <a:pt x="6729" y="874"/>
                  <a:pt x="6581" y="811"/>
                  <a:pt x="6427" y="760"/>
                </a:cubicBezTo>
                <a:lnTo>
                  <a:pt x="63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56"/>
          <p:cNvSpPr/>
          <p:nvPr/>
        </p:nvSpPr>
        <p:spPr>
          <a:xfrm>
            <a:off x="1490199" y="2703665"/>
            <a:ext cx="314696" cy="314863"/>
          </a:xfrm>
          <a:custGeom>
            <a:avLst/>
            <a:gdLst/>
            <a:ahLst/>
            <a:cxnLst/>
            <a:rect l="l" t="t" r="r" b="b"/>
            <a:pathLst>
              <a:path w="9389" h="9394" extrusionOk="0">
                <a:moveTo>
                  <a:pt x="7841" y="552"/>
                </a:moveTo>
                <a:cubicBezTo>
                  <a:pt x="8389" y="552"/>
                  <a:pt x="8836" y="998"/>
                  <a:pt x="8836" y="1547"/>
                </a:cubicBezTo>
                <a:cubicBezTo>
                  <a:pt x="8836" y="2095"/>
                  <a:pt x="8389" y="2541"/>
                  <a:pt x="7841" y="2541"/>
                </a:cubicBezTo>
                <a:cubicBezTo>
                  <a:pt x="7293" y="2541"/>
                  <a:pt x="6847" y="2095"/>
                  <a:pt x="6847" y="1547"/>
                </a:cubicBezTo>
                <a:cubicBezTo>
                  <a:pt x="6847" y="998"/>
                  <a:pt x="7293" y="552"/>
                  <a:pt x="7841" y="552"/>
                </a:cubicBezTo>
                <a:close/>
                <a:moveTo>
                  <a:pt x="1995" y="3251"/>
                </a:moveTo>
                <a:cubicBezTo>
                  <a:pt x="2792" y="3251"/>
                  <a:pt x="3442" y="3901"/>
                  <a:pt x="3442" y="4698"/>
                </a:cubicBezTo>
                <a:cubicBezTo>
                  <a:pt x="3443" y="5497"/>
                  <a:pt x="2795" y="6147"/>
                  <a:pt x="1995" y="6147"/>
                </a:cubicBezTo>
                <a:cubicBezTo>
                  <a:pt x="1196" y="6147"/>
                  <a:pt x="546" y="5497"/>
                  <a:pt x="546" y="4698"/>
                </a:cubicBezTo>
                <a:cubicBezTo>
                  <a:pt x="546" y="3901"/>
                  <a:pt x="1196" y="3251"/>
                  <a:pt x="1995" y="3251"/>
                </a:cubicBezTo>
                <a:close/>
                <a:moveTo>
                  <a:pt x="7841" y="6856"/>
                </a:moveTo>
                <a:cubicBezTo>
                  <a:pt x="8389" y="6856"/>
                  <a:pt x="8836" y="7302"/>
                  <a:pt x="8836" y="7851"/>
                </a:cubicBezTo>
                <a:cubicBezTo>
                  <a:pt x="8834" y="8400"/>
                  <a:pt x="8388" y="8845"/>
                  <a:pt x="7841" y="8845"/>
                </a:cubicBezTo>
                <a:cubicBezTo>
                  <a:pt x="7293" y="8845"/>
                  <a:pt x="6847" y="8400"/>
                  <a:pt x="6847" y="7851"/>
                </a:cubicBezTo>
                <a:cubicBezTo>
                  <a:pt x="6847" y="7302"/>
                  <a:pt x="7293" y="6856"/>
                  <a:pt x="7841" y="6856"/>
                </a:cubicBezTo>
                <a:close/>
                <a:moveTo>
                  <a:pt x="7843" y="0"/>
                </a:moveTo>
                <a:cubicBezTo>
                  <a:pt x="6992" y="0"/>
                  <a:pt x="6298" y="695"/>
                  <a:pt x="6298" y="1546"/>
                </a:cubicBezTo>
                <a:cubicBezTo>
                  <a:pt x="6298" y="1719"/>
                  <a:pt x="6327" y="1885"/>
                  <a:pt x="6380" y="2040"/>
                </a:cubicBezTo>
                <a:lnTo>
                  <a:pt x="3493" y="3373"/>
                </a:lnTo>
                <a:cubicBezTo>
                  <a:pt x="3126" y="2959"/>
                  <a:pt x="2592" y="2699"/>
                  <a:pt x="1998" y="2699"/>
                </a:cubicBezTo>
                <a:cubicBezTo>
                  <a:pt x="896" y="2699"/>
                  <a:pt x="0" y="3596"/>
                  <a:pt x="0" y="4697"/>
                </a:cubicBezTo>
                <a:cubicBezTo>
                  <a:pt x="0" y="5799"/>
                  <a:pt x="897" y="6694"/>
                  <a:pt x="1998" y="6694"/>
                </a:cubicBezTo>
                <a:cubicBezTo>
                  <a:pt x="2601" y="6694"/>
                  <a:pt x="3144" y="6426"/>
                  <a:pt x="3511" y="6000"/>
                </a:cubicBezTo>
                <a:lnTo>
                  <a:pt x="6390" y="7328"/>
                </a:lnTo>
                <a:cubicBezTo>
                  <a:pt x="6332" y="7491"/>
                  <a:pt x="6299" y="7666"/>
                  <a:pt x="6299" y="7850"/>
                </a:cubicBezTo>
                <a:cubicBezTo>
                  <a:pt x="6299" y="8701"/>
                  <a:pt x="6994" y="9393"/>
                  <a:pt x="7845" y="9393"/>
                </a:cubicBezTo>
                <a:cubicBezTo>
                  <a:pt x="8696" y="9393"/>
                  <a:pt x="9389" y="8701"/>
                  <a:pt x="9389" y="7850"/>
                </a:cubicBezTo>
                <a:cubicBezTo>
                  <a:pt x="9384" y="7000"/>
                  <a:pt x="8692" y="6308"/>
                  <a:pt x="7841" y="6308"/>
                </a:cubicBezTo>
                <a:cubicBezTo>
                  <a:pt x="7369" y="6308"/>
                  <a:pt x="6950" y="6518"/>
                  <a:pt x="6665" y="6853"/>
                </a:cubicBezTo>
                <a:lnTo>
                  <a:pt x="3810" y="5535"/>
                </a:lnTo>
                <a:cubicBezTo>
                  <a:pt x="3928" y="5281"/>
                  <a:pt x="3994" y="4998"/>
                  <a:pt x="3994" y="4698"/>
                </a:cubicBezTo>
                <a:cubicBezTo>
                  <a:pt x="3994" y="4390"/>
                  <a:pt x="3925" y="4100"/>
                  <a:pt x="3800" y="3838"/>
                </a:cubicBezTo>
                <a:lnTo>
                  <a:pt x="6649" y="2525"/>
                </a:lnTo>
                <a:cubicBezTo>
                  <a:pt x="6931" y="2870"/>
                  <a:pt x="7362" y="3090"/>
                  <a:pt x="7843" y="3090"/>
                </a:cubicBezTo>
                <a:cubicBezTo>
                  <a:pt x="8695" y="3090"/>
                  <a:pt x="9387" y="2397"/>
                  <a:pt x="9387" y="1546"/>
                </a:cubicBezTo>
                <a:cubicBezTo>
                  <a:pt x="9387" y="695"/>
                  <a:pt x="8695" y="0"/>
                  <a:pt x="78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2"/>
        <p:cNvGrpSpPr/>
        <p:nvPr/>
      </p:nvGrpSpPr>
      <p:grpSpPr>
        <a:xfrm>
          <a:off x="0" y="0"/>
          <a:ext cx="0" cy="0"/>
          <a:chOff x="0" y="0"/>
          <a:chExt cx="0" cy="0"/>
        </a:xfrm>
      </p:grpSpPr>
      <p:sp>
        <p:nvSpPr>
          <p:cNvPr id="1205" name="Google Shape;1205;p58"/>
          <p:cNvSpPr txBox="1">
            <a:spLocks noGrp="1"/>
          </p:cNvSpPr>
          <p:nvPr>
            <p:ph type="subTitle" idx="1"/>
          </p:nvPr>
        </p:nvSpPr>
        <p:spPr>
          <a:xfrm rot="-470">
            <a:off x="4257748" y="1847638"/>
            <a:ext cx="4741433" cy="1729131"/>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chemeClr val="tx1"/>
              </a:buClr>
              <a:buFont typeface="Wingdings" panose="05000000000000000000" pitchFamily="2" charset="2"/>
              <a:buChar char="ü"/>
            </a:pPr>
            <a:r>
              <a:rPr lang="en">
                <a:latin typeface="Montserrat "/>
              </a:rPr>
              <a:t>Sử dụng hàm train_test_split từ thư viện </a:t>
            </a:r>
          </a:p>
          <a:p>
            <a:pPr marL="0" lvl="0" indent="0" algn="l" rtl="0">
              <a:spcBef>
                <a:spcPts val="0"/>
              </a:spcBef>
              <a:spcAft>
                <a:spcPts val="0"/>
              </a:spcAft>
              <a:buClr>
                <a:schemeClr val="tx1"/>
              </a:buClr>
              <a:buNone/>
            </a:pPr>
            <a:r>
              <a:rPr lang="en-US">
                <a:latin typeface="Montserrat "/>
              </a:rPr>
              <a:t>S</a:t>
            </a:r>
            <a:r>
              <a:rPr lang="en">
                <a:latin typeface="Montserrat "/>
              </a:rPr>
              <a:t>cikit – learn để ngẫu nhiên chia dữ liệu theo tỷ lệ:</a:t>
            </a:r>
          </a:p>
          <a:p>
            <a:pPr marL="0" lvl="0" indent="0" algn="l" rtl="0">
              <a:spcBef>
                <a:spcPts val="0"/>
              </a:spcBef>
              <a:spcAft>
                <a:spcPts val="0"/>
              </a:spcAft>
              <a:buNone/>
            </a:pPr>
            <a:endParaRPr lang="en">
              <a:latin typeface="Montserrat "/>
            </a:endParaRPr>
          </a:p>
          <a:p>
            <a:pPr marL="457200" lvl="0" indent="-317500" algn="l" rtl="0">
              <a:spcBef>
                <a:spcPts val="0"/>
              </a:spcBef>
              <a:spcAft>
                <a:spcPts val="0"/>
              </a:spcAft>
              <a:buClr>
                <a:schemeClr val="tx1"/>
              </a:buClr>
              <a:buSzPts val="1400"/>
              <a:buChar char="●"/>
            </a:pPr>
            <a:r>
              <a:rPr lang="en-US">
                <a:latin typeface="Montserrat "/>
              </a:rPr>
              <a:t>80% dữ liệu cho tập huấn luyện.</a:t>
            </a:r>
            <a:endParaRPr>
              <a:latin typeface="Montserrat "/>
            </a:endParaRPr>
          </a:p>
          <a:p>
            <a:pPr marL="457200" lvl="0" indent="-317500" algn="l" rtl="0">
              <a:spcBef>
                <a:spcPts val="0"/>
              </a:spcBef>
              <a:spcAft>
                <a:spcPts val="0"/>
              </a:spcAft>
              <a:buClr>
                <a:schemeClr val="tx1"/>
              </a:buClr>
              <a:buSzPts val="1400"/>
              <a:buChar char="●"/>
            </a:pPr>
            <a:r>
              <a:rPr lang="en">
                <a:latin typeface="Montserrat "/>
              </a:rPr>
              <a:t>20% dữ liệu cho tập kiểm tra.</a:t>
            </a:r>
            <a:endParaRPr>
              <a:latin typeface="Montserrat "/>
            </a:endParaRPr>
          </a:p>
        </p:txBody>
      </p:sp>
      <p:sp>
        <p:nvSpPr>
          <p:cNvPr id="1206" name="Google Shape;1206;p58"/>
          <p:cNvSpPr txBox="1">
            <a:spLocks noGrp="1"/>
          </p:cNvSpPr>
          <p:nvPr>
            <p:ph type="title"/>
          </p:nvPr>
        </p:nvSpPr>
        <p:spPr>
          <a:xfrm>
            <a:off x="720000" y="418963"/>
            <a:ext cx="7704000" cy="58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a:solidFill>
                  <a:schemeClr val="lt1"/>
                </a:solidFill>
                <a:latin typeface="Montserrat SemiBold" panose="00000700000000000000" pitchFamily="2" charset="0"/>
                <a:ea typeface="Montserrat Black"/>
                <a:cs typeface="Montserrat Black"/>
                <a:sym typeface="Montserrat Black"/>
              </a:rPr>
              <a:t>Chia dữ liệu</a:t>
            </a:r>
            <a:endParaRPr sz="3200">
              <a:solidFill>
                <a:schemeClr val="lt1"/>
              </a:solidFill>
              <a:latin typeface="Montserrat SemiBold" panose="00000700000000000000" pitchFamily="2" charset="0"/>
              <a:ea typeface="Montserrat Black"/>
              <a:cs typeface="Montserrat Black"/>
              <a:sym typeface="Montserrat Black"/>
            </a:endParaRPr>
          </a:p>
        </p:txBody>
      </p:sp>
      <p:pic>
        <p:nvPicPr>
          <p:cNvPr id="3" name="Đồ họa 2">
            <a:extLst>
              <a:ext uri="{FF2B5EF4-FFF2-40B4-BE49-F238E27FC236}">
                <a16:creationId xmlns:a16="http://schemas.microsoft.com/office/drawing/2014/main" id="{FE1511FB-790E-DFB6-4A7E-DC72023BB8F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24914" y="1170122"/>
            <a:ext cx="3386353" cy="308416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49"/>
        <p:cNvGrpSpPr/>
        <p:nvPr/>
      </p:nvGrpSpPr>
      <p:grpSpPr>
        <a:xfrm>
          <a:off x="0" y="0"/>
          <a:ext cx="0" cy="0"/>
          <a:chOff x="0" y="0"/>
          <a:chExt cx="0" cy="0"/>
        </a:xfrm>
      </p:grpSpPr>
      <p:sp>
        <p:nvSpPr>
          <p:cNvPr id="1250" name="Google Shape;1250;p62"/>
          <p:cNvSpPr txBox="1">
            <a:spLocks noGrp="1"/>
          </p:cNvSpPr>
          <p:nvPr>
            <p:ph type="title"/>
          </p:nvPr>
        </p:nvSpPr>
        <p:spPr>
          <a:xfrm>
            <a:off x="3650001" y="671323"/>
            <a:ext cx="4879745" cy="171625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latin typeface="Montserrat "/>
              </a:rPr>
              <a:t>Xây dựng &amp; Huấn luyện</a:t>
            </a:r>
            <a:endParaRPr>
              <a:latin typeface="Montserrat "/>
            </a:endParaRPr>
          </a:p>
        </p:txBody>
      </p:sp>
      <p:sp>
        <p:nvSpPr>
          <p:cNvPr id="1251" name="Google Shape;1251;p62"/>
          <p:cNvSpPr txBox="1">
            <a:spLocks noGrp="1"/>
          </p:cNvSpPr>
          <p:nvPr>
            <p:ph type="title" idx="2"/>
          </p:nvPr>
        </p:nvSpPr>
        <p:spPr>
          <a:xfrm>
            <a:off x="1722588" y="539500"/>
            <a:ext cx="1848600" cy="118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a:t>03</a:t>
            </a:r>
            <a:endParaRPr/>
          </a:p>
        </p:txBody>
      </p:sp>
      <p:sp>
        <p:nvSpPr>
          <p:cNvPr id="1253" name="Google Shape;1253;p62"/>
          <p:cNvSpPr/>
          <p:nvPr/>
        </p:nvSpPr>
        <p:spPr>
          <a:xfrm flipH="1">
            <a:off x="0" y="2912900"/>
            <a:ext cx="9144000" cy="2230600"/>
          </a:xfrm>
          <a:prstGeom prst="flowChartManualInput">
            <a:avLst/>
          </a:prstGeom>
          <a:gradFill>
            <a:gsLst>
              <a:gs pos="0">
                <a:schemeClr val="accent1"/>
              </a:gs>
              <a:gs pos="50000">
                <a:schemeClr val="lt2"/>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4" name="Google Shape;1254;p62"/>
          <p:cNvGrpSpPr/>
          <p:nvPr/>
        </p:nvGrpSpPr>
        <p:grpSpPr>
          <a:xfrm>
            <a:off x="4999680" y="3019175"/>
            <a:ext cx="3872507" cy="1883806"/>
            <a:chOff x="4999680" y="3019175"/>
            <a:chExt cx="3872507" cy="1883806"/>
          </a:xfrm>
        </p:grpSpPr>
        <p:sp>
          <p:nvSpPr>
            <p:cNvPr id="1255" name="Google Shape;1255;p62"/>
            <p:cNvSpPr/>
            <p:nvPr/>
          </p:nvSpPr>
          <p:spPr>
            <a:xfrm>
              <a:off x="5317924" y="4107145"/>
              <a:ext cx="795788" cy="795832"/>
            </a:xfrm>
            <a:custGeom>
              <a:avLst/>
              <a:gdLst/>
              <a:ahLst/>
              <a:cxnLst/>
              <a:rect l="l" t="t" r="r" b="b"/>
              <a:pathLst>
                <a:path w="18204" h="18205" extrusionOk="0">
                  <a:moveTo>
                    <a:pt x="9102" y="5178"/>
                  </a:moveTo>
                  <a:cubicBezTo>
                    <a:pt x="11313" y="5178"/>
                    <a:pt x="13104" y="6971"/>
                    <a:pt x="13104" y="9180"/>
                  </a:cubicBezTo>
                  <a:cubicBezTo>
                    <a:pt x="13104" y="11390"/>
                    <a:pt x="11313" y="13183"/>
                    <a:pt x="9102" y="13183"/>
                  </a:cubicBezTo>
                  <a:cubicBezTo>
                    <a:pt x="6893" y="13183"/>
                    <a:pt x="5100" y="11390"/>
                    <a:pt x="5100" y="9180"/>
                  </a:cubicBezTo>
                  <a:cubicBezTo>
                    <a:pt x="5100" y="6971"/>
                    <a:pt x="6893" y="5178"/>
                    <a:pt x="9102" y="5178"/>
                  </a:cubicBezTo>
                  <a:close/>
                  <a:moveTo>
                    <a:pt x="7565" y="1"/>
                  </a:moveTo>
                  <a:cubicBezTo>
                    <a:pt x="7332" y="1"/>
                    <a:pt x="7142" y="190"/>
                    <a:pt x="7142" y="424"/>
                  </a:cubicBezTo>
                  <a:lnTo>
                    <a:pt x="7142" y="2033"/>
                  </a:lnTo>
                  <a:cubicBezTo>
                    <a:pt x="6557" y="2193"/>
                    <a:pt x="6002" y="2422"/>
                    <a:pt x="5486" y="2712"/>
                  </a:cubicBezTo>
                  <a:lnTo>
                    <a:pt x="4355" y="1580"/>
                  </a:lnTo>
                  <a:cubicBezTo>
                    <a:pt x="4272" y="1498"/>
                    <a:pt x="4164" y="1456"/>
                    <a:pt x="4057" y="1456"/>
                  </a:cubicBezTo>
                  <a:cubicBezTo>
                    <a:pt x="3949" y="1456"/>
                    <a:pt x="3841" y="1498"/>
                    <a:pt x="3758" y="1580"/>
                  </a:cubicBezTo>
                  <a:lnTo>
                    <a:pt x="1580" y="3758"/>
                  </a:lnTo>
                  <a:cubicBezTo>
                    <a:pt x="1416" y="3922"/>
                    <a:pt x="1416" y="4189"/>
                    <a:pt x="1580" y="4353"/>
                  </a:cubicBezTo>
                  <a:lnTo>
                    <a:pt x="2691" y="5464"/>
                  </a:lnTo>
                  <a:cubicBezTo>
                    <a:pt x="2386" y="5987"/>
                    <a:pt x="2146" y="6548"/>
                    <a:pt x="1976" y="7141"/>
                  </a:cubicBezTo>
                  <a:lnTo>
                    <a:pt x="424" y="7141"/>
                  </a:lnTo>
                  <a:cubicBezTo>
                    <a:pt x="190" y="7141"/>
                    <a:pt x="1" y="7330"/>
                    <a:pt x="1" y="7564"/>
                  </a:cubicBezTo>
                  <a:lnTo>
                    <a:pt x="1" y="10642"/>
                  </a:lnTo>
                  <a:cubicBezTo>
                    <a:pt x="1" y="10875"/>
                    <a:pt x="190" y="11065"/>
                    <a:pt x="424" y="11065"/>
                  </a:cubicBezTo>
                  <a:lnTo>
                    <a:pt x="1931" y="11065"/>
                  </a:lnTo>
                  <a:cubicBezTo>
                    <a:pt x="2092" y="11679"/>
                    <a:pt x="2329" y="12260"/>
                    <a:pt x="2633" y="12801"/>
                  </a:cubicBezTo>
                  <a:lnTo>
                    <a:pt x="1579" y="13855"/>
                  </a:lnTo>
                  <a:cubicBezTo>
                    <a:pt x="1415" y="14019"/>
                    <a:pt x="1415" y="14286"/>
                    <a:pt x="1579" y="14450"/>
                  </a:cubicBezTo>
                  <a:lnTo>
                    <a:pt x="3757" y="16628"/>
                  </a:lnTo>
                  <a:cubicBezTo>
                    <a:pt x="3839" y="16710"/>
                    <a:pt x="3947" y="16751"/>
                    <a:pt x="4054" y="16751"/>
                  </a:cubicBezTo>
                  <a:cubicBezTo>
                    <a:pt x="4162" y="16751"/>
                    <a:pt x="4270" y="16710"/>
                    <a:pt x="4352" y="16628"/>
                  </a:cubicBezTo>
                  <a:lnTo>
                    <a:pt x="5384" y="15596"/>
                  </a:lnTo>
                  <a:cubicBezTo>
                    <a:pt x="5930" y="15911"/>
                    <a:pt x="6520" y="16161"/>
                    <a:pt x="7142" y="16333"/>
                  </a:cubicBezTo>
                  <a:lnTo>
                    <a:pt x="7142" y="17450"/>
                  </a:lnTo>
                  <a:cubicBezTo>
                    <a:pt x="7142" y="17867"/>
                    <a:pt x="7479" y="18205"/>
                    <a:pt x="7896" y="18205"/>
                  </a:cubicBezTo>
                  <a:lnTo>
                    <a:pt x="10310" y="18205"/>
                  </a:lnTo>
                  <a:cubicBezTo>
                    <a:pt x="10727" y="18205"/>
                    <a:pt x="11064" y="17867"/>
                    <a:pt x="11064" y="17450"/>
                  </a:cubicBezTo>
                  <a:lnTo>
                    <a:pt x="11064" y="16333"/>
                  </a:lnTo>
                  <a:cubicBezTo>
                    <a:pt x="11686" y="16163"/>
                    <a:pt x="12276" y="15914"/>
                    <a:pt x="12821" y="15596"/>
                  </a:cubicBezTo>
                  <a:lnTo>
                    <a:pt x="13619" y="16392"/>
                  </a:lnTo>
                  <a:cubicBezTo>
                    <a:pt x="13766" y="16540"/>
                    <a:pt x="13959" y="16614"/>
                    <a:pt x="14152" y="16614"/>
                  </a:cubicBezTo>
                  <a:cubicBezTo>
                    <a:pt x="14345" y="16614"/>
                    <a:pt x="14539" y="16540"/>
                    <a:pt x="14687" y="16392"/>
                  </a:cubicBezTo>
                  <a:lnTo>
                    <a:pt x="16392" y="14687"/>
                  </a:lnTo>
                  <a:cubicBezTo>
                    <a:pt x="16688" y="14391"/>
                    <a:pt x="16688" y="13914"/>
                    <a:pt x="16392" y="13619"/>
                  </a:cubicBezTo>
                  <a:lnTo>
                    <a:pt x="15573" y="12800"/>
                  </a:lnTo>
                  <a:cubicBezTo>
                    <a:pt x="15876" y="12260"/>
                    <a:pt x="16115" y="11679"/>
                    <a:pt x="16275" y="11065"/>
                  </a:cubicBezTo>
                  <a:lnTo>
                    <a:pt x="17448" y="11065"/>
                  </a:lnTo>
                  <a:cubicBezTo>
                    <a:pt x="17866" y="11065"/>
                    <a:pt x="18204" y="10727"/>
                    <a:pt x="18204" y="10310"/>
                  </a:cubicBezTo>
                  <a:lnTo>
                    <a:pt x="18204" y="7897"/>
                  </a:lnTo>
                  <a:cubicBezTo>
                    <a:pt x="18204" y="7479"/>
                    <a:pt x="17867" y="7141"/>
                    <a:pt x="17450" y="7141"/>
                  </a:cubicBezTo>
                  <a:lnTo>
                    <a:pt x="16231" y="7141"/>
                  </a:lnTo>
                  <a:cubicBezTo>
                    <a:pt x="16061" y="6547"/>
                    <a:pt x="15821" y="5985"/>
                    <a:pt x="15517" y="5464"/>
                  </a:cubicBezTo>
                  <a:lnTo>
                    <a:pt x="16392" y="4588"/>
                  </a:lnTo>
                  <a:cubicBezTo>
                    <a:pt x="16688" y="4293"/>
                    <a:pt x="16688" y="3816"/>
                    <a:pt x="16392" y="3521"/>
                  </a:cubicBezTo>
                  <a:lnTo>
                    <a:pt x="14687" y="1815"/>
                  </a:lnTo>
                  <a:cubicBezTo>
                    <a:pt x="14539" y="1667"/>
                    <a:pt x="14346" y="1593"/>
                    <a:pt x="14153" y="1593"/>
                  </a:cubicBezTo>
                  <a:cubicBezTo>
                    <a:pt x="13960" y="1593"/>
                    <a:pt x="13767" y="1667"/>
                    <a:pt x="13619" y="1815"/>
                  </a:cubicBezTo>
                  <a:lnTo>
                    <a:pt x="12722" y="2712"/>
                  </a:lnTo>
                  <a:cubicBezTo>
                    <a:pt x="12205" y="2422"/>
                    <a:pt x="11649" y="2191"/>
                    <a:pt x="11066" y="2033"/>
                  </a:cubicBezTo>
                  <a:lnTo>
                    <a:pt x="11066" y="424"/>
                  </a:lnTo>
                  <a:cubicBezTo>
                    <a:pt x="11066" y="190"/>
                    <a:pt x="10877" y="1"/>
                    <a:pt x="10644" y="1"/>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56" name="Google Shape;1256;p62"/>
            <p:cNvGrpSpPr/>
            <p:nvPr/>
          </p:nvGrpSpPr>
          <p:grpSpPr>
            <a:xfrm>
              <a:off x="6449350" y="3019175"/>
              <a:ext cx="1950476" cy="1860598"/>
              <a:chOff x="1790575" y="718700"/>
              <a:chExt cx="1950476" cy="1860598"/>
            </a:xfrm>
          </p:grpSpPr>
          <p:sp>
            <p:nvSpPr>
              <p:cNvPr id="1257" name="Google Shape;1257;p62"/>
              <p:cNvSpPr/>
              <p:nvPr/>
            </p:nvSpPr>
            <p:spPr>
              <a:xfrm>
                <a:off x="1809722" y="755246"/>
                <a:ext cx="1931329" cy="1824052"/>
              </a:xfrm>
              <a:custGeom>
                <a:avLst/>
                <a:gdLst/>
                <a:ahLst/>
                <a:cxnLst/>
                <a:rect l="l" t="t" r="r" b="b"/>
                <a:pathLst>
                  <a:path w="44180" h="41726" extrusionOk="0">
                    <a:moveTo>
                      <a:pt x="7374" y="0"/>
                    </a:moveTo>
                    <a:lnTo>
                      <a:pt x="5851" y="13471"/>
                    </a:lnTo>
                    <a:lnTo>
                      <a:pt x="2703" y="13116"/>
                    </a:lnTo>
                    <a:lnTo>
                      <a:pt x="1" y="37042"/>
                    </a:lnTo>
                    <a:lnTo>
                      <a:pt x="41479" y="41725"/>
                    </a:lnTo>
                    <a:lnTo>
                      <a:pt x="44180" y="17798"/>
                    </a:lnTo>
                    <a:lnTo>
                      <a:pt x="41111" y="17452"/>
                    </a:lnTo>
                    <a:lnTo>
                      <a:pt x="42630" y="4006"/>
                    </a:lnTo>
                    <a:lnTo>
                      <a:pt x="7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62"/>
              <p:cNvSpPr/>
              <p:nvPr/>
            </p:nvSpPr>
            <p:spPr>
              <a:xfrm>
                <a:off x="1790575" y="1292020"/>
                <a:ext cx="1931372" cy="1250599"/>
              </a:xfrm>
              <a:custGeom>
                <a:avLst/>
                <a:gdLst/>
                <a:ahLst/>
                <a:cxnLst/>
                <a:rect l="l" t="t" r="r" b="b"/>
                <a:pathLst>
                  <a:path w="44181" h="28608" extrusionOk="0">
                    <a:moveTo>
                      <a:pt x="2701" y="0"/>
                    </a:moveTo>
                    <a:lnTo>
                      <a:pt x="0" y="23926"/>
                    </a:lnTo>
                    <a:lnTo>
                      <a:pt x="41478" y="28608"/>
                    </a:lnTo>
                    <a:lnTo>
                      <a:pt x="44181" y="4682"/>
                    </a:lnTo>
                    <a:lnTo>
                      <a:pt x="27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62"/>
              <p:cNvSpPr/>
              <p:nvPr/>
            </p:nvSpPr>
            <p:spPr>
              <a:xfrm>
                <a:off x="1790575" y="1292020"/>
                <a:ext cx="960637" cy="1045881"/>
              </a:xfrm>
              <a:custGeom>
                <a:avLst/>
                <a:gdLst/>
                <a:ahLst/>
                <a:cxnLst/>
                <a:rect l="l" t="t" r="r" b="b"/>
                <a:pathLst>
                  <a:path w="21975" h="23925" extrusionOk="0">
                    <a:moveTo>
                      <a:pt x="2701" y="0"/>
                    </a:moveTo>
                    <a:lnTo>
                      <a:pt x="0" y="23924"/>
                    </a:lnTo>
                    <a:lnTo>
                      <a:pt x="21975" y="15332"/>
                    </a:lnTo>
                    <a:lnTo>
                      <a:pt x="2701" y="0"/>
                    </a:lnTo>
                    <a:close/>
                  </a:path>
                </a:pathLst>
              </a:custGeom>
              <a:gradFill>
                <a:gsLst>
                  <a:gs pos="0">
                    <a:srgbClr val="FFFFFF">
                      <a:alpha val="0"/>
                    </a:srgbClr>
                  </a:gs>
                  <a:gs pos="100000">
                    <a:srgbClr val="39C4FF">
                      <a:alpha val="2117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62"/>
              <p:cNvSpPr/>
              <p:nvPr/>
            </p:nvSpPr>
            <p:spPr>
              <a:xfrm>
                <a:off x="2751166" y="1496737"/>
                <a:ext cx="970735" cy="1045969"/>
              </a:xfrm>
              <a:custGeom>
                <a:avLst/>
                <a:gdLst/>
                <a:ahLst/>
                <a:cxnLst/>
                <a:rect l="l" t="t" r="r" b="b"/>
                <a:pathLst>
                  <a:path w="22206" h="23927" extrusionOk="0">
                    <a:moveTo>
                      <a:pt x="22205" y="1"/>
                    </a:moveTo>
                    <a:lnTo>
                      <a:pt x="1" y="10649"/>
                    </a:lnTo>
                    <a:lnTo>
                      <a:pt x="19503" y="23926"/>
                    </a:lnTo>
                    <a:lnTo>
                      <a:pt x="22205" y="1"/>
                    </a:lnTo>
                    <a:close/>
                  </a:path>
                </a:pathLst>
              </a:custGeom>
              <a:gradFill>
                <a:gsLst>
                  <a:gs pos="0">
                    <a:srgbClr val="FFFFFF">
                      <a:alpha val="0"/>
                    </a:srgbClr>
                  </a:gs>
                  <a:gs pos="100000">
                    <a:srgbClr val="4A77FF">
                      <a:alpha val="23137"/>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62"/>
              <p:cNvSpPr/>
              <p:nvPr/>
            </p:nvSpPr>
            <p:spPr>
              <a:xfrm>
                <a:off x="1790575" y="1962256"/>
                <a:ext cx="1813167" cy="580448"/>
              </a:xfrm>
              <a:custGeom>
                <a:avLst/>
                <a:gdLst/>
                <a:ahLst/>
                <a:cxnLst/>
                <a:rect l="l" t="t" r="r" b="b"/>
                <a:pathLst>
                  <a:path w="41477" h="13278" extrusionOk="0">
                    <a:moveTo>
                      <a:pt x="21975" y="0"/>
                    </a:moveTo>
                    <a:lnTo>
                      <a:pt x="0" y="8592"/>
                    </a:lnTo>
                    <a:lnTo>
                      <a:pt x="41477" y="13277"/>
                    </a:lnTo>
                    <a:lnTo>
                      <a:pt x="21975" y="0"/>
                    </a:lnTo>
                    <a:close/>
                  </a:path>
                </a:pathLst>
              </a:custGeom>
              <a:gradFill>
                <a:gsLst>
                  <a:gs pos="0">
                    <a:srgbClr val="FFFFFF">
                      <a:alpha val="0"/>
                    </a:srgbClr>
                  </a:gs>
                  <a:gs pos="100000">
                    <a:srgbClr val="F48CE6">
                      <a:alpha val="32941"/>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62"/>
              <p:cNvSpPr/>
              <p:nvPr/>
            </p:nvSpPr>
            <p:spPr>
              <a:xfrm>
                <a:off x="2036340" y="718700"/>
                <a:ext cx="1617761" cy="1243561"/>
              </a:xfrm>
              <a:custGeom>
                <a:avLst/>
                <a:gdLst/>
                <a:ahLst/>
                <a:cxnLst/>
                <a:rect l="l" t="t" r="r" b="b"/>
                <a:pathLst>
                  <a:path w="37007" h="28447" extrusionOk="0">
                    <a:moveTo>
                      <a:pt x="1752" y="0"/>
                    </a:moveTo>
                    <a:lnTo>
                      <a:pt x="1" y="15488"/>
                    </a:lnTo>
                    <a:lnTo>
                      <a:pt x="16353" y="28447"/>
                    </a:lnTo>
                    <a:lnTo>
                      <a:pt x="35260" y="19472"/>
                    </a:lnTo>
                    <a:lnTo>
                      <a:pt x="37006" y="4004"/>
                    </a:lnTo>
                    <a:lnTo>
                      <a:pt x="175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62"/>
              <p:cNvSpPr/>
              <p:nvPr/>
            </p:nvSpPr>
            <p:spPr>
              <a:xfrm>
                <a:off x="1908649" y="1171804"/>
                <a:ext cx="153046" cy="135735"/>
              </a:xfrm>
              <a:custGeom>
                <a:avLst/>
                <a:gdLst/>
                <a:ahLst/>
                <a:cxnLst/>
                <a:rect l="l" t="t" r="r" b="b"/>
                <a:pathLst>
                  <a:path w="3501" h="3105" extrusionOk="0">
                    <a:moveTo>
                      <a:pt x="3500" y="1"/>
                    </a:moveTo>
                    <a:lnTo>
                      <a:pt x="0" y="2750"/>
                    </a:lnTo>
                    <a:lnTo>
                      <a:pt x="3150" y="3105"/>
                    </a:lnTo>
                    <a:lnTo>
                      <a:pt x="350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62"/>
              <p:cNvSpPr/>
              <p:nvPr/>
            </p:nvSpPr>
            <p:spPr>
              <a:xfrm>
                <a:off x="2250980" y="951263"/>
                <a:ext cx="1195212" cy="174860"/>
              </a:xfrm>
              <a:custGeom>
                <a:avLst/>
                <a:gdLst/>
                <a:ahLst/>
                <a:cxnLst/>
                <a:rect l="l" t="t" r="r" b="b"/>
                <a:pathLst>
                  <a:path w="27341" h="4000" extrusionOk="0">
                    <a:moveTo>
                      <a:pt x="97" y="0"/>
                    </a:moveTo>
                    <a:lnTo>
                      <a:pt x="1" y="829"/>
                    </a:lnTo>
                    <a:lnTo>
                      <a:pt x="27244" y="4000"/>
                    </a:lnTo>
                    <a:lnTo>
                      <a:pt x="27340" y="3171"/>
                    </a:lnTo>
                    <a:lnTo>
                      <a:pt x="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62"/>
              <p:cNvSpPr/>
              <p:nvPr/>
            </p:nvSpPr>
            <p:spPr>
              <a:xfrm>
                <a:off x="2238696" y="1056834"/>
                <a:ext cx="1195168" cy="174860"/>
              </a:xfrm>
              <a:custGeom>
                <a:avLst/>
                <a:gdLst/>
                <a:ahLst/>
                <a:cxnLst/>
                <a:rect l="l" t="t" r="r" b="b"/>
                <a:pathLst>
                  <a:path w="27340" h="4000" extrusionOk="0">
                    <a:moveTo>
                      <a:pt x="97" y="1"/>
                    </a:moveTo>
                    <a:lnTo>
                      <a:pt x="0" y="829"/>
                    </a:lnTo>
                    <a:lnTo>
                      <a:pt x="27244" y="4000"/>
                    </a:lnTo>
                    <a:lnTo>
                      <a:pt x="27340" y="3171"/>
                    </a:lnTo>
                    <a:lnTo>
                      <a:pt x="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62"/>
              <p:cNvSpPr/>
              <p:nvPr/>
            </p:nvSpPr>
            <p:spPr>
              <a:xfrm>
                <a:off x="2226412" y="1162449"/>
                <a:ext cx="1195168" cy="174860"/>
              </a:xfrm>
              <a:custGeom>
                <a:avLst/>
                <a:gdLst/>
                <a:ahLst/>
                <a:cxnLst/>
                <a:rect l="l" t="t" r="r" b="b"/>
                <a:pathLst>
                  <a:path w="27340" h="4000" extrusionOk="0">
                    <a:moveTo>
                      <a:pt x="96" y="0"/>
                    </a:moveTo>
                    <a:lnTo>
                      <a:pt x="0" y="829"/>
                    </a:lnTo>
                    <a:lnTo>
                      <a:pt x="27243" y="3999"/>
                    </a:lnTo>
                    <a:lnTo>
                      <a:pt x="27340" y="3171"/>
                    </a:lnTo>
                    <a:lnTo>
                      <a:pt x="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62"/>
              <p:cNvSpPr/>
              <p:nvPr/>
            </p:nvSpPr>
            <p:spPr>
              <a:xfrm>
                <a:off x="2214085" y="1267933"/>
                <a:ext cx="1195256" cy="174904"/>
              </a:xfrm>
              <a:custGeom>
                <a:avLst/>
                <a:gdLst/>
                <a:ahLst/>
                <a:cxnLst/>
                <a:rect l="l" t="t" r="r" b="b"/>
                <a:pathLst>
                  <a:path w="27342" h="4001" extrusionOk="0">
                    <a:moveTo>
                      <a:pt x="98" y="1"/>
                    </a:moveTo>
                    <a:lnTo>
                      <a:pt x="1" y="830"/>
                    </a:lnTo>
                    <a:lnTo>
                      <a:pt x="27244" y="4000"/>
                    </a:lnTo>
                    <a:lnTo>
                      <a:pt x="27342" y="3171"/>
                    </a:lnTo>
                    <a:lnTo>
                      <a:pt x="9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62"/>
              <p:cNvSpPr/>
              <p:nvPr/>
            </p:nvSpPr>
            <p:spPr>
              <a:xfrm>
                <a:off x="2201845" y="1373548"/>
                <a:ext cx="1195212" cy="174860"/>
              </a:xfrm>
              <a:custGeom>
                <a:avLst/>
                <a:gdLst/>
                <a:ahLst/>
                <a:cxnLst/>
                <a:rect l="l" t="t" r="r" b="b"/>
                <a:pathLst>
                  <a:path w="27341" h="4000" extrusionOk="0">
                    <a:moveTo>
                      <a:pt x="97" y="0"/>
                    </a:moveTo>
                    <a:lnTo>
                      <a:pt x="1" y="829"/>
                    </a:lnTo>
                    <a:lnTo>
                      <a:pt x="27244" y="3999"/>
                    </a:lnTo>
                    <a:lnTo>
                      <a:pt x="27340" y="3171"/>
                    </a:lnTo>
                    <a:lnTo>
                      <a:pt x="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62"/>
              <p:cNvSpPr/>
              <p:nvPr/>
            </p:nvSpPr>
            <p:spPr>
              <a:xfrm>
                <a:off x="3587650" y="1333243"/>
                <a:ext cx="134249" cy="163538"/>
              </a:xfrm>
              <a:custGeom>
                <a:avLst/>
                <a:gdLst/>
                <a:ahLst/>
                <a:cxnLst/>
                <a:rect l="l" t="t" r="r" b="b"/>
                <a:pathLst>
                  <a:path w="3071" h="3741" extrusionOk="0">
                    <a:moveTo>
                      <a:pt x="384" y="0"/>
                    </a:moveTo>
                    <a:lnTo>
                      <a:pt x="0" y="3394"/>
                    </a:lnTo>
                    <a:lnTo>
                      <a:pt x="3070" y="3741"/>
                    </a:lnTo>
                    <a:lnTo>
                      <a:pt x="3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0" name="Google Shape;1270;p62"/>
            <p:cNvGrpSpPr/>
            <p:nvPr/>
          </p:nvGrpSpPr>
          <p:grpSpPr>
            <a:xfrm>
              <a:off x="6139928" y="3419610"/>
              <a:ext cx="537891" cy="533107"/>
              <a:chOff x="5754378" y="3518898"/>
              <a:chExt cx="537891" cy="533107"/>
            </a:xfrm>
          </p:grpSpPr>
          <p:sp>
            <p:nvSpPr>
              <p:cNvPr id="1271" name="Google Shape;1271;p62"/>
              <p:cNvSpPr/>
              <p:nvPr/>
            </p:nvSpPr>
            <p:spPr>
              <a:xfrm>
                <a:off x="5775296" y="3534987"/>
                <a:ext cx="516974" cy="517017"/>
              </a:xfrm>
              <a:custGeom>
                <a:avLst/>
                <a:gdLst/>
                <a:ahLst/>
                <a:cxnLst/>
                <a:rect l="l" t="t" r="r" b="b"/>
                <a:pathLst>
                  <a:path w="11826" h="11827" extrusionOk="0">
                    <a:moveTo>
                      <a:pt x="5913" y="0"/>
                    </a:moveTo>
                    <a:cubicBezTo>
                      <a:pt x="2648" y="0"/>
                      <a:pt x="1" y="2647"/>
                      <a:pt x="1" y="5913"/>
                    </a:cubicBezTo>
                    <a:cubicBezTo>
                      <a:pt x="1" y="9179"/>
                      <a:pt x="2648" y="11826"/>
                      <a:pt x="5913" y="11826"/>
                    </a:cubicBezTo>
                    <a:cubicBezTo>
                      <a:pt x="9178" y="11826"/>
                      <a:pt x="11826" y="9179"/>
                      <a:pt x="11826" y="5913"/>
                    </a:cubicBezTo>
                    <a:cubicBezTo>
                      <a:pt x="11826" y="2647"/>
                      <a:pt x="9178" y="0"/>
                      <a:pt x="59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62"/>
              <p:cNvSpPr/>
              <p:nvPr/>
            </p:nvSpPr>
            <p:spPr>
              <a:xfrm>
                <a:off x="5754378" y="3518898"/>
                <a:ext cx="516974" cy="517017"/>
              </a:xfrm>
              <a:custGeom>
                <a:avLst/>
                <a:gdLst/>
                <a:ahLst/>
                <a:cxnLst/>
                <a:rect l="l" t="t" r="r" b="b"/>
                <a:pathLst>
                  <a:path w="11826" h="11827" extrusionOk="0">
                    <a:moveTo>
                      <a:pt x="5913" y="0"/>
                    </a:moveTo>
                    <a:cubicBezTo>
                      <a:pt x="2648" y="0"/>
                      <a:pt x="1" y="2647"/>
                      <a:pt x="1" y="5913"/>
                    </a:cubicBezTo>
                    <a:cubicBezTo>
                      <a:pt x="1" y="9179"/>
                      <a:pt x="2648" y="11826"/>
                      <a:pt x="5913" y="11826"/>
                    </a:cubicBezTo>
                    <a:cubicBezTo>
                      <a:pt x="9178" y="11826"/>
                      <a:pt x="11826" y="9179"/>
                      <a:pt x="11826" y="5913"/>
                    </a:cubicBezTo>
                    <a:cubicBezTo>
                      <a:pt x="11826" y="2647"/>
                      <a:pt x="9178" y="0"/>
                      <a:pt x="59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62"/>
              <p:cNvSpPr/>
              <p:nvPr/>
            </p:nvSpPr>
            <p:spPr>
              <a:xfrm>
                <a:off x="5903795" y="3670370"/>
                <a:ext cx="237241" cy="202051"/>
              </a:xfrm>
              <a:custGeom>
                <a:avLst/>
                <a:gdLst/>
                <a:ahLst/>
                <a:cxnLst/>
                <a:rect l="l" t="t" r="r" b="b"/>
                <a:pathLst>
                  <a:path w="5427" h="4622" extrusionOk="0">
                    <a:moveTo>
                      <a:pt x="4414" y="1"/>
                    </a:moveTo>
                    <a:cubicBezTo>
                      <a:pt x="4375" y="1"/>
                      <a:pt x="4336" y="16"/>
                      <a:pt x="4305" y="46"/>
                    </a:cubicBezTo>
                    <a:lnTo>
                      <a:pt x="1903" y="2448"/>
                    </a:lnTo>
                    <a:cubicBezTo>
                      <a:pt x="1872" y="2479"/>
                      <a:pt x="1833" y="2494"/>
                      <a:pt x="1794" y="2494"/>
                    </a:cubicBezTo>
                    <a:cubicBezTo>
                      <a:pt x="1754" y="2494"/>
                      <a:pt x="1714" y="2478"/>
                      <a:pt x="1684" y="2448"/>
                    </a:cubicBezTo>
                    <a:lnTo>
                      <a:pt x="1129" y="1885"/>
                    </a:lnTo>
                    <a:cubicBezTo>
                      <a:pt x="1098" y="1854"/>
                      <a:pt x="1058" y="1838"/>
                      <a:pt x="1018" y="1838"/>
                    </a:cubicBezTo>
                    <a:cubicBezTo>
                      <a:pt x="980" y="1838"/>
                      <a:pt x="941" y="1853"/>
                      <a:pt x="911" y="1882"/>
                    </a:cubicBezTo>
                    <a:lnTo>
                      <a:pt x="63" y="2719"/>
                    </a:lnTo>
                    <a:cubicBezTo>
                      <a:pt x="4" y="2779"/>
                      <a:pt x="1" y="2876"/>
                      <a:pt x="61" y="2937"/>
                    </a:cubicBezTo>
                    <a:lnTo>
                      <a:pt x="1676" y="4577"/>
                    </a:lnTo>
                    <a:cubicBezTo>
                      <a:pt x="1707" y="4607"/>
                      <a:pt x="1746" y="4622"/>
                      <a:pt x="1786" y="4622"/>
                    </a:cubicBezTo>
                    <a:cubicBezTo>
                      <a:pt x="1826" y="4622"/>
                      <a:pt x="1865" y="4607"/>
                      <a:pt x="1896" y="4577"/>
                    </a:cubicBezTo>
                    <a:lnTo>
                      <a:pt x="5366" y="1107"/>
                    </a:lnTo>
                    <a:cubicBezTo>
                      <a:pt x="5427" y="1046"/>
                      <a:pt x="5427" y="949"/>
                      <a:pt x="5366" y="889"/>
                    </a:cubicBezTo>
                    <a:lnTo>
                      <a:pt x="4523" y="46"/>
                    </a:lnTo>
                    <a:cubicBezTo>
                      <a:pt x="4493" y="16"/>
                      <a:pt x="4453" y="1"/>
                      <a:pt x="44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4" name="Google Shape;1274;p62"/>
            <p:cNvGrpSpPr/>
            <p:nvPr/>
          </p:nvGrpSpPr>
          <p:grpSpPr>
            <a:xfrm>
              <a:off x="8166087" y="4107142"/>
              <a:ext cx="405042" cy="366072"/>
              <a:chOff x="4895337" y="3503117"/>
              <a:chExt cx="405042" cy="366072"/>
            </a:xfrm>
          </p:grpSpPr>
          <p:sp>
            <p:nvSpPr>
              <p:cNvPr id="1275" name="Google Shape;1275;p62"/>
              <p:cNvSpPr/>
              <p:nvPr/>
            </p:nvSpPr>
            <p:spPr>
              <a:xfrm>
                <a:off x="4916255" y="3519206"/>
                <a:ext cx="384124" cy="349982"/>
              </a:xfrm>
              <a:custGeom>
                <a:avLst/>
                <a:gdLst/>
                <a:ahLst/>
                <a:cxnLst/>
                <a:rect l="l" t="t" r="r" b="b"/>
                <a:pathLst>
                  <a:path w="8787" h="8006" extrusionOk="0">
                    <a:moveTo>
                      <a:pt x="4395" y="1"/>
                    </a:moveTo>
                    <a:cubicBezTo>
                      <a:pt x="3370" y="1"/>
                      <a:pt x="2346" y="392"/>
                      <a:pt x="1565" y="1173"/>
                    </a:cubicBezTo>
                    <a:cubicBezTo>
                      <a:pt x="1" y="2737"/>
                      <a:pt x="1" y="5270"/>
                      <a:pt x="1565" y="6834"/>
                    </a:cubicBezTo>
                    <a:cubicBezTo>
                      <a:pt x="2346" y="7615"/>
                      <a:pt x="3370" y="8006"/>
                      <a:pt x="4395" y="8006"/>
                    </a:cubicBezTo>
                    <a:cubicBezTo>
                      <a:pt x="5419" y="8006"/>
                      <a:pt x="6443" y="7615"/>
                      <a:pt x="7224" y="6834"/>
                    </a:cubicBezTo>
                    <a:cubicBezTo>
                      <a:pt x="8787" y="5270"/>
                      <a:pt x="8787" y="2737"/>
                      <a:pt x="7224" y="1173"/>
                    </a:cubicBezTo>
                    <a:cubicBezTo>
                      <a:pt x="6443" y="392"/>
                      <a:pt x="5419" y="1"/>
                      <a:pt x="43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62"/>
              <p:cNvSpPr/>
              <p:nvPr/>
            </p:nvSpPr>
            <p:spPr>
              <a:xfrm>
                <a:off x="4895337" y="3503117"/>
                <a:ext cx="384124" cy="349982"/>
              </a:xfrm>
              <a:custGeom>
                <a:avLst/>
                <a:gdLst/>
                <a:ahLst/>
                <a:cxnLst/>
                <a:rect l="l" t="t" r="r" b="b"/>
                <a:pathLst>
                  <a:path w="8787" h="8006" extrusionOk="0">
                    <a:moveTo>
                      <a:pt x="4395" y="1"/>
                    </a:moveTo>
                    <a:cubicBezTo>
                      <a:pt x="3370" y="1"/>
                      <a:pt x="2346" y="392"/>
                      <a:pt x="1565" y="1173"/>
                    </a:cubicBezTo>
                    <a:cubicBezTo>
                      <a:pt x="1" y="2737"/>
                      <a:pt x="1" y="5270"/>
                      <a:pt x="1565" y="6834"/>
                    </a:cubicBezTo>
                    <a:cubicBezTo>
                      <a:pt x="2346" y="7615"/>
                      <a:pt x="3370" y="8006"/>
                      <a:pt x="4395" y="8006"/>
                    </a:cubicBezTo>
                    <a:cubicBezTo>
                      <a:pt x="5419" y="8006"/>
                      <a:pt x="6443" y="7615"/>
                      <a:pt x="7224" y="6834"/>
                    </a:cubicBezTo>
                    <a:cubicBezTo>
                      <a:pt x="8787" y="5270"/>
                      <a:pt x="8787" y="2737"/>
                      <a:pt x="7224" y="1173"/>
                    </a:cubicBezTo>
                    <a:cubicBezTo>
                      <a:pt x="6443" y="392"/>
                      <a:pt x="5419" y="1"/>
                      <a:pt x="439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62"/>
              <p:cNvSpPr/>
              <p:nvPr/>
            </p:nvSpPr>
            <p:spPr>
              <a:xfrm>
                <a:off x="4999946" y="3593432"/>
                <a:ext cx="180237" cy="180849"/>
              </a:xfrm>
              <a:custGeom>
                <a:avLst/>
                <a:gdLst/>
                <a:ahLst/>
                <a:cxnLst/>
                <a:rect l="l" t="t" r="r" b="b"/>
                <a:pathLst>
                  <a:path w="4123" h="4137" extrusionOk="0">
                    <a:moveTo>
                      <a:pt x="2062" y="1"/>
                    </a:moveTo>
                    <a:cubicBezTo>
                      <a:pt x="1996" y="1"/>
                      <a:pt x="1931" y="26"/>
                      <a:pt x="1880" y="74"/>
                    </a:cubicBezTo>
                    <a:cubicBezTo>
                      <a:pt x="1630" y="307"/>
                      <a:pt x="1116" y="661"/>
                      <a:pt x="268" y="675"/>
                    </a:cubicBezTo>
                    <a:cubicBezTo>
                      <a:pt x="121" y="677"/>
                      <a:pt x="1" y="795"/>
                      <a:pt x="2" y="944"/>
                    </a:cubicBezTo>
                    <a:cubicBezTo>
                      <a:pt x="9" y="1637"/>
                      <a:pt x="203" y="3448"/>
                      <a:pt x="1965" y="4120"/>
                    </a:cubicBezTo>
                    <a:cubicBezTo>
                      <a:pt x="1996" y="4133"/>
                      <a:pt x="2028" y="4137"/>
                      <a:pt x="2062" y="4137"/>
                    </a:cubicBezTo>
                    <a:cubicBezTo>
                      <a:pt x="2078" y="4137"/>
                      <a:pt x="2095" y="4135"/>
                      <a:pt x="2112" y="4133"/>
                    </a:cubicBezTo>
                    <a:cubicBezTo>
                      <a:pt x="2127" y="4128"/>
                      <a:pt x="2143" y="4126"/>
                      <a:pt x="2159" y="4119"/>
                    </a:cubicBezTo>
                    <a:cubicBezTo>
                      <a:pt x="2381" y="4034"/>
                      <a:pt x="2574" y="3932"/>
                      <a:pt x="2750" y="3817"/>
                    </a:cubicBezTo>
                    <a:cubicBezTo>
                      <a:pt x="2966" y="3674"/>
                      <a:pt x="3150" y="3508"/>
                      <a:pt x="3304" y="3331"/>
                    </a:cubicBezTo>
                    <a:cubicBezTo>
                      <a:pt x="3334" y="3295"/>
                      <a:pt x="3365" y="3260"/>
                      <a:pt x="3393" y="3223"/>
                    </a:cubicBezTo>
                    <a:cubicBezTo>
                      <a:pt x="3564" y="3006"/>
                      <a:pt x="3697" y="2771"/>
                      <a:pt x="3798" y="2538"/>
                    </a:cubicBezTo>
                    <a:cubicBezTo>
                      <a:pt x="3832" y="2460"/>
                      <a:pt x="3861" y="2382"/>
                      <a:pt x="3888" y="2304"/>
                    </a:cubicBezTo>
                    <a:cubicBezTo>
                      <a:pt x="3955" y="2110"/>
                      <a:pt x="4004" y="1921"/>
                      <a:pt x="4038" y="1743"/>
                    </a:cubicBezTo>
                    <a:cubicBezTo>
                      <a:pt x="4100" y="1420"/>
                      <a:pt x="4117" y="1138"/>
                      <a:pt x="4119" y="944"/>
                    </a:cubicBezTo>
                    <a:cubicBezTo>
                      <a:pt x="4123" y="794"/>
                      <a:pt x="4004" y="675"/>
                      <a:pt x="3856" y="672"/>
                    </a:cubicBezTo>
                    <a:cubicBezTo>
                      <a:pt x="3749" y="671"/>
                      <a:pt x="3649" y="664"/>
                      <a:pt x="3553" y="654"/>
                    </a:cubicBezTo>
                    <a:cubicBezTo>
                      <a:pt x="3458" y="643"/>
                      <a:pt x="3368" y="627"/>
                      <a:pt x="3281" y="607"/>
                    </a:cubicBezTo>
                    <a:cubicBezTo>
                      <a:pt x="3153" y="579"/>
                      <a:pt x="3035" y="542"/>
                      <a:pt x="2928" y="500"/>
                    </a:cubicBezTo>
                    <a:cubicBezTo>
                      <a:pt x="2608" y="374"/>
                      <a:pt x="2383" y="204"/>
                      <a:pt x="2243" y="74"/>
                    </a:cubicBezTo>
                    <a:cubicBezTo>
                      <a:pt x="2232" y="61"/>
                      <a:pt x="2218" y="50"/>
                      <a:pt x="2204" y="42"/>
                    </a:cubicBezTo>
                    <a:cubicBezTo>
                      <a:pt x="2174" y="25"/>
                      <a:pt x="2143" y="12"/>
                      <a:pt x="2112" y="6"/>
                    </a:cubicBezTo>
                    <a:cubicBezTo>
                      <a:pt x="2095" y="3"/>
                      <a:pt x="2079" y="1"/>
                      <a:pt x="20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78" name="Google Shape;1278;p62"/>
            <p:cNvSpPr/>
            <p:nvPr/>
          </p:nvSpPr>
          <p:spPr>
            <a:xfrm>
              <a:off x="4999680" y="4741282"/>
              <a:ext cx="77113" cy="77113"/>
            </a:xfrm>
            <a:custGeom>
              <a:avLst/>
              <a:gdLst/>
              <a:ahLst/>
              <a:cxnLst/>
              <a:rect l="l" t="t" r="r" b="b"/>
              <a:pathLst>
                <a:path w="1764" h="1764" extrusionOk="0">
                  <a:moveTo>
                    <a:pt x="883" y="0"/>
                  </a:moveTo>
                  <a:cubicBezTo>
                    <a:pt x="395" y="0"/>
                    <a:pt x="0" y="395"/>
                    <a:pt x="0" y="883"/>
                  </a:cubicBezTo>
                  <a:cubicBezTo>
                    <a:pt x="0" y="1369"/>
                    <a:pt x="395" y="1764"/>
                    <a:pt x="883" y="1764"/>
                  </a:cubicBezTo>
                  <a:cubicBezTo>
                    <a:pt x="1369" y="1764"/>
                    <a:pt x="1764" y="1369"/>
                    <a:pt x="1764" y="883"/>
                  </a:cubicBezTo>
                  <a:cubicBezTo>
                    <a:pt x="1764" y="395"/>
                    <a:pt x="1369" y="0"/>
                    <a:pt x="883" y="0"/>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62"/>
            <p:cNvSpPr/>
            <p:nvPr/>
          </p:nvSpPr>
          <p:spPr>
            <a:xfrm>
              <a:off x="5166741" y="3875902"/>
              <a:ext cx="28896" cy="28983"/>
            </a:xfrm>
            <a:custGeom>
              <a:avLst/>
              <a:gdLst/>
              <a:ahLst/>
              <a:cxnLst/>
              <a:rect l="l" t="t" r="r" b="b"/>
              <a:pathLst>
                <a:path w="661" h="663" extrusionOk="0">
                  <a:moveTo>
                    <a:pt x="331" y="0"/>
                  </a:moveTo>
                  <a:cubicBezTo>
                    <a:pt x="147" y="0"/>
                    <a:pt x="0" y="149"/>
                    <a:pt x="0" y="331"/>
                  </a:cubicBezTo>
                  <a:cubicBezTo>
                    <a:pt x="0" y="514"/>
                    <a:pt x="147" y="662"/>
                    <a:pt x="331" y="662"/>
                  </a:cubicBezTo>
                  <a:cubicBezTo>
                    <a:pt x="513" y="662"/>
                    <a:pt x="660" y="514"/>
                    <a:pt x="660" y="331"/>
                  </a:cubicBezTo>
                  <a:cubicBezTo>
                    <a:pt x="660" y="149"/>
                    <a:pt x="513" y="0"/>
                    <a:pt x="331" y="0"/>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62"/>
            <p:cNvSpPr/>
            <p:nvPr/>
          </p:nvSpPr>
          <p:spPr>
            <a:xfrm>
              <a:off x="8645257" y="4350455"/>
              <a:ext cx="53070" cy="53026"/>
            </a:xfrm>
            <a:custGeom>
              <a:avLst/>
              <a:gdLst/>
              <a:ahLst/>
              <a:cxnLst/>
              <a:rect l="l" t="t" r="r" b="b"/>
              <a:pathLst>
                <a:path w="1214" h="1213" extrusionOk="0">
                  <a:moveTo>
                    <a:pt x="607" y="1"/>
                  </a:moveTo>
                  <a:cubicBezTo>
                    <a:pt x="272" y="1"/>
                    <a:pt x="1" y="272"/>
                    <a:pt x="1" y="607"/>
                  </a:cubicBezTo>
                  <a:cubicBezTo>
                    <a:pt x="1" y="943"/>
                    <a:pt x="272" y="1213"/>
                    <a:pt x="607" y="1213"/>
                  </a:cubicBezTo>
                  <a:cubicBezTo>
                    <a:pt x="942" y="1213"/>
                    <a:pt x="1214" y="943"/>
                    <a:pt x="1214" y="607"/>
                  </a:cubicBezTo>
                  <a:cubicBezTo>
                    <a:pt x="1214" y="272"/>
                    <a:pt x="942" y="1"/>
                    <a:pt x="607" y="1"/>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62"/>
            <p:cNvSpPr/>
            <p:nvPr/>
          </p:nvSpPr>
          <p:spPr>
            <a:xfrm>
              <a:off x="5614716" y="3825377"/>
              <a:ext cx="28896" cy="28983"/>
            </a:xfrm>
            <a:custGeom>
              <a:avLst/>
              <a:gdLst/>
              <a:ahLst/>
              <a:cxnLst/>
              <a:rect l="l" t="t" r="r" b="b"/>
              <a:pathLst>
                <a:path w="661" h="663" extrusionOk="0">
                  <a:moveTo>
                    <a:pt x="331" y="0"/>
                  </a:moveTo>
                  <a:cubicBezTo>
                    <a:pt x="147" y="0"/>
                    <a:pt x="0" y="149"/>
                    <a:pt x="0" y="331"/>
                  </a:cubicBezTo>
                  <a:cubicBezTo>
                    <a:pt x="0" y="514"/>
                    <a:pt x="147" y="662"/>
                    <a:pt x="331" y="662"/>
                  </a:cubicBezTo>
                  <a:cubicBezTo>
                    <a:pt x="513" y="662"/>
                    <a:pt x="660" y="514"/>
                    <a:pt x="660" y="331"/>
                  </a:cubicBezTo>
                  <a:cubicBezTo>
                    <a:pt x="660" y="149"/>
                    <a:pt x="513" y="0"/>
                    <a:pt x="331" y="0"/>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62"/>
            <p:cNvSpPr/>
            <p:nvPr/>
          </p:nvSpPr>
          <p:spPr>
            <a:xfrm>
              <a:off x="6449357" y="4849955"/>
              <a:ext cx="53070" cy="53026"/>
            </a:xfrm>
            <a:custGeom>
              <a:avLst/>
              <a:gdLst/>
              <a:ahLst/>
              <a:cxnLst/>
              <a:rect l="l" t="t" r="r" b="b"/>
              <a:pathLst>
                <a:path w="1214" h="1213" extrusionOk="0">
                  <a:moveTo>
                    <a:pt x="607" y="1"/>
                  </a:moveTo>
                  <a:cubicBezTo>
                    <a:pt x="272" y="1"/>
                    <a:pt x="1" y="272"/>
                    <a:pt x="1" y="607"/>
                  </a:cubicBezTo>
                  <a:cubicBezTo>
                    <a:pt x="1" y="943"/>
                    <a:pt x="272" y="1213"/>
                    <a:pt x="607" y="1213"/>
                  </a:cubicBezTo>
                  <a:cubicBezTo>
                    <a:pt x="942" y="1213"/>
                    <a:pt x="1214" y="943"/>
                    <a:pt x="1214" y="607"/>
                  </a:cubicBezTo>
                  <a:cubicBezTo>
                    <a:pt x="1214" y="272"/>
                    <a:pt x="942" y="1"/>
                    <a:pt x="607" y="1"/>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62"/>
            <p:cNvSpPr/>
            <p:nvPr/>
          </p:nvSpPr>
          <p:spPr>
            <a:xfrm>
              <a:off x="8568130" y="3910920"/>
              <a:ext cx="77113" cy="77113"/>
            </a:xfrm>
            <a:custGeom>
              <a:avLst/>
              <a:gdLst/>
              <a:ahLst/>
              <a:cxnLst/>
              <a:rect l="l" t="t" r="r" b="b"/>
              <a:pathLst>
                <a:path w="1764" h="1764" extrusionOk="0">
                  <a:moveTo>
                    <a:pt x="883" y="0"/>
                  </a:moveTo>
                  <a:cubicBezTo>
                    <a:pt x="395" y="0"/>
                    <a:pt x="0" y="395"/>
                    <a:pt x="0" y="883"/>
                  </a:cubicBezTo>
                  <a:cubicBezTo>
                    <a:pt x="0" y="1369"/>
                    <a:pt x="395" y="1764"/>
                    <a:pt x="883" y="1764"/>
                  </a:cubicBezTo>
                  <a:cubicBezTo>
                    <a:pt x="1369" y="1764"/>
                    <a:pt x="1764" y="1369"/>
                    <a:pt x="1764" y="883"/>
                  </a:cubicBezTo>
                  <a:cubicBezTo>
                    <a:pt x="1764" y="395"/>
                    <a:pt x="1369" y="0"/>
                    <a:pt x="883" y="0"/>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62"/>
            <p:cNvSpPr/>
            <p:nvPr/>
          </p:nvSpPr>
          <p:spPr>
            <a:xfrm>
              <a:off x="5852632" y="3659655"/>
              <a:ext cx="53070" cy="53026"/>
            </a:xfrm>
            <a:custGeom>
              <a:avLst/>
              <a:gdLst/>
              <a:ahLst/>
              <a:cxnLst/>
              <a:rect l="l" t="t" r="r" b="b"/>
              <a:pathLst>
                <a:path w="1214" h="1213" extrusionOk="0">
                  <a:moveTo>
                    <a:pt x="607" y="1"/>
                  </a:moveTo>
                  <a:cubicBezTo>
                    <a:pt x="272" y="1"/>
                    <a:pt x="1" y="272"/>
                    <a:pt x="1" y="607"/>
                  </a:cubicBezTo>
                  <a:cubicBezTo>
                    <a:pt x="1" y="943"/>
                    <a:pt x="272" y="1213"/>
                    <a:pt x="607" y="1213"/>
                  </a:cubicBezTo>
                  <a:cubicBezTo>
                    <a:pt x="942" y="1213"/>
                    <a:pt x="1214" y="943"/>
                    <a:pt x="1214" y="607"/>
                  </a:cubicBezTo>
                  <a:cubicBezTo>
                    <a:pt x="1214" y="272"/>
                    <a:pt x="942" y="1"/>
                    <a:pt x="607" y="1"/>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62"/>
            <p:cNvSpPr/>
            <p:nvPr/>
          </p:nvSpPr>
          <p:spPr>
            <a:xfrm>
              <a:off x="8843291" y="4013715"/>
              <a:ext cx="28896" cy="28983"/>
            </a:xfrm>
            <a:custGeom>
              <a:avLst/>
              <a:gdLst/>
              <a:ahLst/>
              <a:cxnLst/>
              <a:rect l="l" t="t" r="r" b="b"/>
              <a:pathLst>
                <a:path w="661" h="663" extrusionOk="0">
                  <a:moveTo>
                    <a:pt x="331" y="0"/>
                  </a:moveTo>
                  <a:cubicBezTo>
                    <a:pt x="147" y="0"/>
                    <a:pt x="0" y="149"/>
                    <a:pt x="0" y="331"/>
                  </a:cubicBezTo>
                  <a:cubicBezTo>
                    <a:pt x="0" y="514"/>
                    <a:pt x="147" y="662"/>
                    <a:pt x="331" y="662"/>
                  </a:cubicBezTo>
                  <a:cubicBezTo>
                    <a:pt x="513" y="662"/>
                    <a:pt x="660" y="514"/>
                    <a:pt x="660" y="331"/>
                  </a:cubicBezTo>
                  <a:cubicBezTo>
                    <a:pt x="660" y="149"/>
                    <a:pt x="513" y="0"/>
                    <a:pt x="331" y="0"/>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62"/>
            <p:cNvSpPr/>
            <p:nvPr/>
          </p:nvSpPr>
          <p:spPr>
            <a:xfrm>
              <a:off x="5840605" y="3851832"/>
              <a:ext cx="77113" cy="77113"/>
            </a:xfrm>
            <a:custGeom>
              <a:avLst/>
              <a:gdLst/>
              <a:ahLst/>
              <a:cxnLst/>
              <a:rect l="l" t="t" r="r" b="b"/>
              <a:pathLst>
                <a:path w="1764" h="1764" extrusionOk="0">
                  <a:moveTo>
                    <a:pt x="883" y="0"/>
                  </a:moveTo>
                  <a:cubicBezTo>
                    <a:pt x="395" y="0"/>
                    <a:pt x="0" y="395"/>
                    <a:pt x="0" y="883"/>
                  </a:cubicBezTo>
                  <a:cubicBezTo>
                    <a:pt x="0" y="1369"/>
                    <a:pt x="395" y="1764"/>
                    <a:pt x="883" y="1764"/>
                  </a:cubicBezTo>
                  <a:cubicBezTo>
                    <a:pt x="1369" y="1764"/>
                    <a:pt x="1764" y="1369"/>
                    <a:pt x="1764" y="883"/>
                  </a:cubicBezTo>
                  <a:cubicBezTo>
                    <a:pt x="1764" y="395"/>
                    <a:pt x="1369" y="0"/>
                    <a:pt x="883" y="0"/>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7" name="Google Shape;1287;p62"/>
          <p:cNvGrpSpPr/>
          <p:nvPr/>
        </p:nvGrpSpPr>
        <p:grpSpPr>
          <a:xfrm>
            <a:off x="1057976" y="3019186"/>
            <a:ext cx="2592025" cy="1735151"/>
            <a:chOff x="1057976" y="3019186"/>
            <a:chExt cx="2592025" cy="1735151"/>
          </a:xfrm>
        </p:grpSpPr>
        <p:grpSp>
          <p:nvGrpSpPr>
            <p:cNvPr id="1288" name="Google Shape;1288;p62"/>
            <p:cNvGrpSpPr/>
            <p:nvPr/>
          </p:nvGrpSpPr>
          <p:grpSpPr>
            <a:xfrm>
              <a:off x="1577618" y="4525795"/>
              <a:ext cx="690959" cy="228542"/>
              <a:chOff x="1868693" y="4307295"/>
              <a:chExt cx="690959" cy="228542"/>
            </a:xfrm>
          </p:grpSpPr>
          <p:sp>
            <p:nvSpPr>
              <p:cNvPr id="1289" name="Google Shape;1289;p62"/>
              <p:cNvSpPr/>
              <p:nvPr/>
            </p:nvSpPr>
            <p:spPr>
              <a:xfrm>
                <a:off x="1868693" y="4307295"/>
                <a:ext cx="690959" cy="228542"/>
              </a:xfrm>
              <a:custGeom>
                <a:avLst/>
                <a:gdLst/>
                <a:ahLst/>
                <a:cxnLst/>
                <a:rect l="l" t="t" r="r" b="b"/>
                <a:pathLst>
                  <a:path w="15806" h="5228" extrusionOk="0">
                    <a:moveTo>
                      <a:pt x="1" y="1"/>
                    </a:moveTo>
                    <a:lnTo>
                      <a:pt x="1" y="5228"/>
                    </a:lnTo>
                    <a:lnTo>
                      <a:pt x="15805" y="5228"/>
                    </a:lnTo>
                    <a:lnTo>
                      <a:pt x="15805" y="1"/>
                    </a:ln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62"/>
              <p:cNvSpPr/>
              <p:nvPr/>
            </p:nvSpPr>
            <p:spPr>
              <a:xfrm>
                <a:off x="1918397" y="4363949"/>
                <a:ext cx="581410" cy="9180"/>
              </a:xfrm>
              <a:custGeom>
                <a:avLst/>
                <a:gdLst/>
                <a:ahLst/>
                <a:cxnLst/>
                <a:rect l="l" t="t" r="r" b="b"/>
                <a:pathLst>
                  <a:path w="13300" h="210" extrusionOk="0">
                    <a:moveTo>
                      <a:pt x="1" y="0"/>
                    </a:moveTo>
                    <a:lnTo>
                      <a:pt x="1" y="210"/>
                    </a:lnTo>
                    <a:lnTo>
                      <a:pt x="13299" y="210"/>
                    </a:lnTo>
                    <a:lnTo>
                      <a:pt x="13299" y="0"/>
                    </a:ln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62"/>
              <p:cNvSpPr/>
              <p:nvPr/>
            </p:nvSpPr>
            <p:spPr>
              <a:xfrm>
                <a:off x="1918397" y="4410987"/>
                <a:ext cx="581410" cy="9180"/>
              </a:xfrm>
              <a:custGeom>
                <a:avLst/>
                <a:gdLst/>
                <a:ahLst/>
                <a:cxnLst/>
                <a:rect l="l" t="t" r="r" b="b"/>
                <a:pathLst>
                  <a:path w="13300" h="210" extrusionOk="0">
                    <a:moveTo>
                      <a:pt x="1" y="0"/>
                    </a:moveTo>
                    <a:lnTo>
                      <a:pt x="1" y="210"/>
                    </a:lnTo>
                    <a:lnTo>
                      <a:pt x="13299" y="210"/>
                    </a:lnTo>
                    <a:lnTo>
                      <a:pt x="13299" y="0"/>
                    </a:ln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62"/>
              <p:cNvSpPr/>
              <p:nvPr/>
            </p:nvSpPr>
            <p:spPr>
              <a:xfrm>
                <a:off x="1918397" y="4458068"/>
                <a:ext cx="326026" cy="9136"/>
              </a:xfrm>
              <a:custGeom>
                <a:avLst/>
                <a:gdLst/>
                <a:ahLst/>
                <a:cxnLst/>
                <a:rect l="l" t="t" r="r" b="b"/>
                <a:pathLst>
                  <a:path w="7458" h="209" extrusionOk="0">
                    <a:moveTo>
                      <a:pt x="1" y="1"/>
                    </a:moveTo>
                    <a:lnTo>
                      <a:pt x="1" y="209"/>
                    </a:lnTo>
                    <a:lnTo>
                      <a:pt x="7458" y="209"/>
                    </a:lnTo>
                    <a:lnTo>
                      <a:pt x="7458" y="1"/>
                    </a:ln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3" name="Google Shape;1293;p62"/>
            <p:cNvGrpSpPr/>
            <p:nvPr/>
          </p:nvGrpSpPr>
          <p:grpSpPr>
            <a:xfrm>
              <a:off x="1057976" y="3467311"/>
              <a:ext cx="426877" cy="228498"/>
              <a:chOff x="1812651" y="3300236"/>
              <a:chExt cx="426877" cy="228498"/>
            </a:xfrm>
          </p:grpSpPr>
          <p:sp>
            <p:nvSpPr>
              <p:cNvPr id="1294" name="Google Shape;1294;p62"/>
              <p:cNvSpPr/>
              <p:nvPr/>
            </p:nvSpPr>
            <p:spPr>
              <a:xfrm>
                <a:off x="1812651" y="3300236"/>
                <a:ext cx="426877" cy="228498"/>
              </a:xfrm>
              <a:custGeom>
                <a:avLst/>
                <a:gdLst/>
                <a:ahLst/>
                <a:cxnLst/>
                <a:rect l="l" t="t" r="r" b="b"/>
                <a:pathLst>
                  <a:path w="9765" h="5227" extrusionOk="0">
                    <a:moveTo>
                      <a:pt x="0" y="0"/>
                    </a:moveTo>
                    <a:lnTo>
                      <a:pt x="0" y="5227"/>
                    </a:lnTo>
                    <a:lnTo>
                      <a:pt x="9765" y="5227"/>
                    </a:lnTo>
                    <a:lnTo>
                      <a:pt x="9765" y="0"/>
                    </a:ln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62"/>
              <p:cNvSpPr/>
              <p:nvPr/>
            </p:nvSpPr>
            <p:spPr>
              <a:xfrm>
                <a:off x="1843426" y="3356934"/>
                <a:ext cx="359206" cy="9180"/>
              </a:xfrm>
              <a:custGeom>
                <a:avLst/>
                <a:gdLst/>
                <a:ahLst/>
                <a:cxnLst/>
                <a:rect l="l" t="t" r="r" b="b"/>
                <a:pathLst>
                  <a:path w="8217" h="210" extrusionOk="0">
                    <a:moveTo>
                      <a:pt x="0" y="0"/>
                    </a:moveTo>
                    <a:lnTo>
                      <a:pt x="0" y="209"/>
                    </a:lnTo>
                    <a:lnTo>
                      <a:pt x="8217" y="209"/>
                    </a:lnTo>
                    <a:lnTo>
                      <a:pt x="8217" y="0"/>
                    </a:ln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62"/>
              <p:cNvSpPr/>
              <p:nvPr/>
            </p:nvSpPr>
            <p:spPr>
              <a:xfrm>
                <a:off x="1843426" y="3403884"/>
                <a:ext cx="359206" cy="9224"/>
              </a:xfrm>
              <a:custGeom>
                <a:avLst/>
                <a:gdLst/>
                <a:ahLst/>
                <a:cxnLst/>
                <a:rect l="l" t="t" r="r" b="b"/>
                <a:pathLst>
                  <a:path w="8217" h="211" extrusionOk="0">
                    <a:moveTo>
                      <a:pt x="0" y="1"/>
                    </a:moveTo>
                    <a:lnTo>
                      <a:pt x="0" y="210"/>
                    </a:lnTo>
                    <a:lnTo>
                      <a:pt x="8217" y="210"/>
                    </a:lnTo>
                    <a:lnTo>
                      <a:pt x="8217" y="1"/>
                    </a:ln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62"/>
              <p:cNvSpPr/>
              <p:nvPr/>
            </p:nvSpPr>
            <p:spPr>
              <a:xfrm>
                <a:off x="1843426" y="3451009"/>
                <a:ext cx="201395" cy="9136"/>
              </a:xfrm>
              <a:custGeom>
                <a:avLst/>
                <a:gdLst/>
                <a:ahLst/>
                <a:cxnLst/>
                <a:rect l="l" t="t" r="r" b="b"/>
                <a:pathLst>
                  <a:path w="4607" h="209" extrusionOk="0">
                    <a:moveTo>
                      <a:pt x="0" y="0"/>
                    </a:moveTo>
                    <a:lnTo>
                      <a:pt x="0" y="208"/>
                    </a:lnTo>
                    <a:lnTo>
                      <a:pt x="4606" y="208"/>
                    </a:lnTo>
                    <a:lnTo>
                      <a:pt x="4606" y="0"/>
                    </a:ln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8" name="Google Shape;1298;p62"/>
            <p:cNvSpPr/>
            <p:nvPr/>
          </p:nvSpPr>
          <p:spPr>
            <a:xfrm>
              <a:off x="3454682" y="3851817"/>
              <a:ext cx="195319" cy="195319"/>
            </a:xfrm>
            <a:custGeom>
              <a:avLst/>
              <a:gdLst/>
              <a:ahLst/>
              <a:cxnLst/>
              <a:rect l="l" t="t" r="r" b="b"/>
              <a:pathLst>
                <a:path w="4468" h="4468" extrusionOk="0">
                  <a:moveTo>
                    <a:pt x="1742" y="1"/>
                  </a:moveTo>
                  <a:lnTo>
                    <a:pt x="1742" y="1741"/>
                  </a:lnTo>
                  <a:lnTo>
                    <a:pt x="0" y="1741"/>
                  </a:lnTo>
                  <a:lnTo>
                    <a:pt x="0" y="2724"/>
                  </a:lnTo>
                  <a:lnTo>
                    <a:pt x="1742" y="2724"/>
                  </a:lnTo>
                  <a:lnTo>
                    <a:pt x="1742" y="4468"/>
                  </a:lnTo>
                  <a:lnTo>
                    <a:pt x="2725" y="4468"/>
                  </a:lnTo>
                  <a:lnTo>
                    <a:pt x="2725" y="2724"/>
                  </a:lnTo>
                  <a:lnTo>
                    <a:pt x="4467" y="2724"/>
                  </a:lnTo>
                  <a:lnTo>
                    <a:pt x="4467" y="1741"/>
                  </a:lnTo>
                  <a:lnTo>
                    <a:pt x="2725" y="1741"/>
                  </a:lnTo>
                  <a:lnTo>
                    <a:pt x="2725" y="1"/>
                  </a:ln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99" name="Google Shape;1299;p62"/>
            <p:cNvGrpSpPr/>
            <p:nvPr/>
          </p:nvGrpSpPr>
          <p:grpSpPr>
            <a:xfrm>
              <a:off x="1577625" y="3019186"/>
              <a:ext cx="1612582" cy="1302691"/>
              <a:chOff x="7968015" y="158999"/>
              <a:chExt cx="981845" cy="793115"/>
            </a:xfrm>
          </p:grpSpPr>
          <p:sp>
            <p:nvSpPr>
              <p:cNvPr id="1300" name="Google Shape;1300;p62"/>
              <p:cNvSpPr/>
              <p:nvPr/>
            </p:nvSpPr>
            <p:spPr>
              <a:xfrm>
                <a:off x="7995367" y="502006"/>
                <a:ext cx="685199" cy="450107"/>
              </a:xfrm>
              <a:custGeom>
                <a:avLst/>
                <a:gdLst/>
                <a:ahLst/>
                <a:cxnLst/>
                <a:rect l="l" t="t" r="r" b="b"/>
                <a:pathLst>
                  <a:path w="7065" h="4641" extrusionOk="0">
                    <a:moveTo>
                      <a:pt x="43" y="1"/>
                    </a:moveTo>
                    <a:cubicBezTo>
                      <a:pt x="21" y="1"/>
                      <a:pt x="1" y="21"/>
                      <a:pt x="1" y="43"/>
                    </a:cubicBezTo>
                    <a:lnTo>
                      <a:pt x="1" y="4598"/>
                    </a:lnTo>
                    <a:cubicBezTo>
                      <a:pt x="1" y="4622"/>
                      <a:pt x="19" y="4640"/>
                      <a:pt x="43" y="4640"/>
                    </a:cubicBezTo>
                    <a:lnTo>
                      <a:pt x="7022" y="4640"/>
                    </a:lnTo>
                    <a:cubicBezTo>
                      <a:pt x="7045" y="4640"/>
                      <a:pt x="7065" y="4624"/>
                      <a:pt x="7065" y="4598"/>
                    </a:cubicBezTo>
                    <a:lnTo>
                      <a:pt x="7065" y="43"/>
                    </a:lnTo>
                    <a:cubicBezTo>
                      <a:pt x="7065" y="21"/>
                      <a:pt x="7045" y="1"/>
                      <a:pt x="70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62"/>
              <p:cNvSpPr/>
              <p:nvPr/>
            </p:nvSpPr>
            <p:spPr>
              <a:xfrm>
                <a:off x="7968015" y="473449"/>
                <a:ext cx="685199" cy="450107"/>
              </a:xfrm>
              <a:custGeom>
                <a:avLst/>
                <a:gdLst/>
                <a:ahLst/>
                <a:cxnLst/>
                <a:rect l="l" t="t" r="r" b="b"/>
                <a:pathLst>
                  <a:path w="7065" h="4641" extrusionOk="0">
                    <a:moveTo>
                      <a:pt x="43" y="1"/>
                    </a:moveTo>
                    <a:cubicBezTo>
                      <a:pt x="21" y="1"/>
                      <a:pt x="1" y="21"/>
                      <a:pt x="1" y="43"/>
                    </a:cubicBezTo>
                    <a:lnTo>
                      <a:pt x="1" y="4598"/>
                    </a:lnTo>
                    <a:cubicBezTo>
                      <a:pt x="1" y="4622"/>
                      <a:pt x="19" y="4640"/>
                      <a:pt x="43" y="4640"/>
                    </a:cubicBezTo>
                    <a:lnTo>
                      <a:pt x="7022" y="4640"/>
                    </a:lnTo>
                    <a:cubicBezTo>
                      <a:pt x="7045" y="4640"/>
                      <a:pt x="7065" y="4624"/>
                      <a:pt x="7065" y="4598"/>
                    </a:cubicBezTo>
                    <a:lnTo>
                      <a:pt x="7065" y="43"/>
                    </a:lnTo>
                    <a:cubicBezTo>
                      <a:pt x="7065" y="21"/>
                      <a:pt x="7045" y="1"/>
                      <a:pt x="70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62"/>
              <p:cNvSpPr/>
              <p:nvPr/>
            </p:nvSpPr>
            <p:spPr>
              <a:xfrm>
                <a:off x="7968015" y="473449"/>
                <a:ext cx="685199" cy="450107"/>
              </a:xfrm>
              <a:custGeom>
                <a:avLst/>
                <a:gdLst/>
                <a:ahLst/>
                <a:cxnLst/>
                <a:rect l="l" t="t" r="r" b="b"/>
                <a:pathLst>
                  <a:path w="7065" h="4641" extrusionOk="0">
                    <a:moveTo>
                      <a:pt x="43" y="1"/>
                    </a:moveTo>
                    <a:cubicBezTo>
                      <a:pt x="21" y="1"/>
                      <a:pt x="1" y="21"/>
                      <a:pt x="1" y="43"/>
                    </a:cubicBezTo>
                    <a:lnTo>
                      <a:pt x="1" y="4598"/>
                    </a:lnTo>
                    <a:cubicBezTo>
                      <a:pt x="1" y="4622"/>
                      <a:pt x="19" y="4640"/>
                      <a:pt x="43" y="4640"/>
                    </a:cubicBezTo>
                    <a:lnTo>
                      <a:pt x="7022" y="4640"/>
                    </a:lnTo>
                    <a:cubicBezTo>
                      <a:pt x="7045" y="4640"/>
                      <a:pt x="7065" y="4624"/>
                      <a:pt x="7065" y="4598"/>
                    </a:cubicBezTo>
                    <a:lnTo>
                      <a:pt x="7065" y="43"/>
                    </a:lnTo>
                    <a:cubicBezTo>
                      <a:pt x="7065" y="21"/>
                      <a:pt x="7045" y="1"/>
                      <a:pt x="7022" y="1"/>
                    </a:cubicBezTo>
                    <a:close/>
                  </a:path>
                </a:pathLst>
              </a:custGeom>
              <a:gradFill>
                <a:gsLst>
                  <a:gs pos="0">
                    <a:srgbClr val="FFFFFF">
                      <a:alpha val="0"/>
                    </a:srgbClr>
                  </a:gs>
                  <a:gs pos="100000">
                    <a:srgbClr val="F48CE6">
                      <a:alpha val="32941"/>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62"/>
              <p:cNvSpPr/>
              <p:nvPr/>
            </p:nvSpPr>
            <p:spPr>
              <a:xfrm>
                <a:off x="8430505" y="187556"/>
                <a:ext cx="519355" cy="473287"/>
              </a:xfrm>
              <a:custGeom>
                <a:avLst/>
                <a:gdLst/>
                <a:ahLst/>
                <a:cxnLst/>
                <a:rect l="l" t="t" r="r" b="b"/>
                <a:pathLst>
                  <a:path w="5355" h="4880" extrusionOk="0">
                    <a:moveTo>
                      <a:pt x="2678" y="1"/>
                    </a:moveTo>
                    <a:cubicBezTo>
                      <a:pt x="2054" y="1"/>
                      <a:pt x="1429" y="239"/>
                      <a:pt x="953" y="716"/>
                    </a:cubicBezTo>
                    <a:cubicBezTo>
                      <a:pt x="1" y="1667"/>
                      <a:pt x="1" y="3213"/>
                      <a:pt x="953" y="4165"/>
                    </a:cubicBezTo>
                    <a:cubicBezTo>
                      <a:pt x="1429" y="4641"/>
                      <a:pt x="2054" y="4879"/>
                      <a:pt x="2678" y="4879"/>
                    </a:cubicBezTo>
                    <a:cubicBezTo>
                      <a:pt x="3302" y="4879"/>
                      <a:pt x="3927" y="4641"/>
                      <a:pt x="4403" y="4165"/>
                    </a:cubicBezTo>
                    <a:cubicBezTo>
                      <a:pt x="5355" y="3213"/>
                      <a:pt x="5355" y="1667"/>
                      <a:pt x="4403" y="716"/>
                    </a:cubicBezTo>
                    <a:cubicBezTo>
                      <a:pt x="3927" y="239"/>
                      <a:pt x="3302" y="1"/>
                      <a:pt x="26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62"/>
              <p:cNvSpPr/>
              <p:nvPr/>
            </p:nvSpPr>
            <p:spPr>
              <a:xfrm>
                <a:off x="8001087" y="510207"/>
                <a:ext cx="619249" cy="187472"/>
              </a:xfrm>
              <a:custGeom>
                <a:avLst/>
                <a:gdLst/>
                <a:ahLst/>
                <a:cxnLst/>
                <a:rect l="l" t="t" r="r" b="b"/>
                <a:pathLst>
                  <a:path w="6385" h="1933" extrusionOk="0">
                    <a:moveTo>
                      <a:pt x="137" y="0"/>
                    </a:moveTo>
                    <a:cubicBezTo>
                      <a:pt x="95" y="0"/>
                      <a:pt x="56" y="22"/>
                      <a:pt x="35" y="62"/>
                    </a:cubicBezTo>
                    <a:cubicBezTo>
                      <a:pt x="1" y="121"/>
                      <a:pt x="22" y="193"/>
                      <a:pt x="80" y="224"/>
                    </a:cubicBezTo>
                    <a:lnTo>
                      <a:pt x="3126" y="1917"/>
                    </a:lnTo>
                    <a:cubicBezTo>
                      <a:pt x="3144" y="1927"/>
                      <a:pt x="3163" y="1932"/>
                      <a:pt x="3184" y="1932"/>
                    </a:cubicBezTo>
                    <a:lnTo>
                      <a:pt x="3201" y="1932"/>
                    </a:lnTo>
                    <a:cubicBezTo>
                      <a:pt x="3219" y="1932"/>
                      <a:pt x="3241" y="1927"/>
                      <a:pt x="3260" y="1917"/>
                    </a:cubicBezTo>
                    <a:lnTo>
                      <a:pt x="6306" y="224"/>
                    </a:lnTo>
                    <a:cubicBezTo>
                      <a:pt x="6363" y="193"/>
                      <a:pt x="6384" y="121"/>
                      <a:pt x="6352" y="62"/>
                    </a:cubicBezTo>
                    <a:cubicBezTo>
                      <a:pt x="6330" y="23"/>
                      <a:pt x="6290" y="1"/>
                      <a:pt x="6248" y="1"/>
                    </a:cubicBezTo>
                    <a:cubicBezTo>
                      <a:pt x="6228" y="1"/>
                      <a:pt x="6208" y="6"/>
                      <a:pt x="6189" y="16"/>
                    </a:cubicBezTo>
                    <a:lnTo>
                      <a:pt x="3192" y="1681"/>
                    </a:lnTo>
                    <a:lnTo>
                      <a:pt x="197" y="16"/>
                    </a:lnTo>
                    <a:cubicBezTo>
                      <a:pt x="178" y="5"/>
                      <a:pt x="157" y="0"/>
                      <a:pt x="137" y="0"/>
                    </a:cubicBezTo>
                    <a:close/>
                  </a:path>
                </a:pathLst>
              </a:custGeom>
              <a:gradFill>
                <a:gsLst>
                  <a:gs pos="0">
                    <a:srgbClr val="FFFFFF">
                      <a:alpha val="0"/>
                      <a:alpha val="64600"/>
                    </a:srgbClr>
                  </a:gs>
                  <a:gs pos="100000">
                    <a:srgbClr val="4A77FF">
                      <a:alpha val="23137"/>
                      <a:alpha val="646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62"/>
              <p:cNvSpPr/>
              <p:nvPr/>
            </p:nvSpPr>
            <p:spPr>
              <a:xfrm>
                <a:off x="8403153" y="158999"/>
                <a:ext cx="519355" cy="473287"/>
              </a:xfrm>
              <a:custGeom>
                <a:avLst/>
                <a:gdLst/>
                <a:ahLst/>
                <a:cxnLst/>
                <a:rect l="l" t="t" r="r" b="b"/>
                <a:pathLst>
                  <a:path w="5355" h="4880" extrusionOk="0">
                    <a:moveTo>
                      <a:pt x="2678" y="1"/>
                    </a:moveTo>
                    <a:cubicBezTo>
                      <a:pt x="2054" y="1"/>
                      <a:pt x="1429" y="239"/>
                      <a:pt x="953" y="716"/>
                    </a:cubicBezTo>
                    <a:cubicBezTo>
                      <a:pt x="1" y="1667"/>
                      <a:pt x="1" y="3213"/>
                      <a:pt x="953" y="4165"/>
                    </a:cubicBezTo>
                    <a:cubicBezTo>
                      <a:pt x="1429" y="4641"/>
                      <a:pt x="2054" y="4879"/>
                      <a:pt x="2678" y="4879"/>
                    </a:cubicBezTo>
                    <a:cubicBezTo>
                      <a:pt x="3302" y="4879"/>
                      <a:pt x="3927" y="4641"/>
                      <a:pt x="4403" y="4165"/>
                    </a:cubicBezTo>
                    <a:cubicBezTo>
                      <a:pt x="5355" y="3213"/>
                      <a:pt x="5355" y="1667"/>
                      <a:pt x="4403" y="716"/>
                    </a:cubicBezTo>
                    <a:cubicBezTo>
                      <a:pt x="3927" y="239"/>
                      <a:pt x="3302" y="1"/>
                      <a:pt x="26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62"/>
              <p:cNvSpPr/>
              <p:nvPr/>
            </p:nvSpPr>
            <p:spPr>
              <a:xfrm>
                <a:off x="8537770" y="270823"/>
                <a:ext cx="250124" cy="250124"/>
              </a:xfrm>
              <a:custGeom>
                <a:avLst/>
                <a:gdLst/>
                <a:ahLst/>
                <a:cxnLst/>
                <a:rect l="l" t="t" r="r" b="b"/>
                <a:pathLst>
                  <a:path w="2579" h="2579" extrusionOk="0">
                    <a:moveTo>
                      <a:pt x="1379" y="886"/>
                    </a:moveTo>
                    <a:cubicBezTo>
                      <a:pt x="1447" y="886"/>
                      <a:pt x="1509" y="890"/>
                      <a:pt x="1561" y="903"/>
                    </a:cubicBezTo>
                    <a:lnTo>
                      <a:pt x="1540" y="1251"/>
                    </a:lnTo>
                    <a:cubicBezTo>
                      <a:pt x="1530" y="1402"/>
                      <a:pt x="1499" y="1510"/>
                      <a:pt x="1450" y="1576"/>
                    </a:cubicBezTo>
                    <a:cubicBezTo>
                      <a:pt x="1400" y="1644"/>
                      <a:pt x="1330" y="1678"/>
                      <a:pt x="1235" y="1678"/>
                    </a:cubicBezTo>
                    <a:cubicBezTo>
                      <a:pt x="1054" y="1678"/>
                      <a:pt x="965" y="1566"/>
                      <a:pt x="965" y="1344"/>
                    </a:cubicBezTo>
                    <a:cubicBezTo>
                      <a:pt x="965" y="1202"/>
                      <a:pt x="1000" y="1091"/>
                      <a:pt x="1072" y="1009"/>
                    </a:cubicBezTo>
                    <a:cubicBezTo>
                      <a:pt x="1146" y="926"/>
                      <a:pt x="1249" y="886"/>
                      <a:pt x="1379" y="886"/>
                    </a:cubicBezTo>
                    <a:close/>
                    <a:moveTo>
                      <a:pt x="1388" y="1"/>
                    </a:moveTo>
                    <a:cubicBezTo>
                      <a:pt x="1113" y="1"/>
                      <a:pt x="870" y="62"/>
                      <a:pt x="659" y="182"/>
                    </a:cubicBezTo>
                    <a:cubicBezTo>
                      <a:pt x="447" y="302"/>
                      <a:pt x="287" y="468"/>
                      <a:pt x="171" y="680"/>
                    </a:cubicBezTo>
                    <a:cubicBezTo>
                      <a:pt x="57" y="892"/>
                      <a:pt x="0" y="1128"/>
                      <a:pt x="0" y="1387"/>
                    </a:cubicBezTo>
                    <a:cubicBezTo>
                      <a:pt x="0" y="1762"/>
                      <a:pt x="113" y="2054"/>
                      <a:pt x="337" y="2264"/>
                    </a:cubicBezTo>
                    <a:cubicBezTo>
                      <a:pt x="560" y="2474"/>
                      <a:pt x="871" y="2579"/>
                      <a:pt x="1272" y="2579"/>
                    </a:cubicBezTo>
                    <a:cubicBezTo>
                      <a:pt x="1547" y="2579"/>
                      <a:pt x="1796" y="2531"/>
                      <a:pt x="2021" y="2436"/>
                    </a:cubicBezTo>
                    <a:lnTo>
                      <a:pt x="2021" y="2133"/>
                    </a:lnTo>
                    <a:cubicBezTo>
                      <a:pt x="1892" y="2182"/>
                      <a:pt x="1761" y="2217"/>
                      <a:pt x="1627" y="2241"/>
                    </a:cubicBezTo>
                    <a:cubicBezTo>
                      <a:pt x="1492" y="2266"/>
                      <a:pt x="1371" y="2278"/>
                      <a:pt x="1259" y="2278"/>
                    </a:cubicBezTo>
                    <a:cubicBezTo>
                      <a:pt x="966" y="2278"/>
                      <a:pt x="741" y="2200"/>
                      <a:pt x="586" y="2044"/>
                    </a:cubicBezTo>
                    <a:cubicBezTo>
                      <a:pt x="430" y="1889"/>
                      <a:pt x="352" y="1667"/>
                      <a:pt x="352" y="1377"/>
                    </a:cubicBezTo>
                    <a:cubicBezTo>
                      <a:pt x="352" y="1161"/>
                      <a:pt x="395" y="970"/>
                      <a:pt x="478" y="806"/>
                    </a:cubicBezTo>
                    <a:cubicBezTo>
                      <a:pt x="560" y="642"/>
                      <a:pt x="680" y="514"/>
                      <a:pt x="839" y="428"/>
                    </a:cubicBezTo>
                    <a:cubicBezTo>
                      <a:pt x="996" y="340"/>
                      <a:pt x="1180" y="297"/>
                      <a:pt x="1392" y="297"/>
                    </a:cubicBezTo>
                    <a:cubicBezTo>
                      <a:pt x="1556" y="297"/>
                      <a:pt x="1703" y="330"/>
                      <a:pt x="1830" y="400"/>
                    </a:cubicBezTo>
                    <a:cubicBezTo>
                      <a:pt x="1957" y="468"/>
                      <a:pt x="2056" y="567"/>
                      <a:pt x="2127" y="697"/>
                    </a:cubicBezTo>
                    <a:cubicBezTo>
                      <a:pt x="2198" y="827"/>
                      <a:pt x="2233" y="975"/>
                      <a:pt x="2233" y="1145"/>
                    </a:cubicBezTo>
                    <a:cubicBezTo>
                      <a:pt x="2233" y="1305"/>
                      <a:pt x="2213" y="1432"/>
                      <a:pt x="2172" y="1531"/>
                    </a:cubicBezTo>
                    <a:cubicBezTo>
                      <a:pt x="2133" y="1627"/>
                      <a:pt x="2079" y="1677"/>
                      <a:pt x="2013" y="1677"/>
                    </a:cubicBezTo>
                    <a:cubicBezTo>
                      <a:pt x="1932" y="1677"/>
                      <a:pt x="1892" y="1605"/>
                      <a:pt x="1892" y="1458"/>
                    </a:cubicBezTo>
                    <a:lnTo>
                      <a:pt x="1929" y="687"/>
                    </a:lnTo>
                    <a:cubicBezTo>
                      <a:pt x="1858" y="664"/>
                      <a:pt x="1769" y="643"/>
                      <a:pt x="1660" y="626"/>
                    </a:cubicBezTo>
                    <a:cubicBezTo>
                      <a:pt x="1550" y="608"/>
                      <a:pt x="1453" y="599"/>
                      <a:pt x="1362" y="599"/>
                    </a:cubicBezTo>
                    <a:cubicBezTo>
                      <a:pt x="1136" y="599"/>
                      <a:pt x="952" y="666"/>
                      <a:pt x="811" y="803"/>
                    </a:cubicBezTo>
                    <a:cubicBezTo>
                      <a:pt x="669" y="937"/>
                      <a:pt x="598" y="1115"/>
                      <a:pt x="598" y="1337"/>
                    </a:cubicBezTo>
                    <a:cubicBezTo>
                      <a:pt x="598" y="1532"/>
                      <a:pt x="651" y="1687"/>
                      <a:pt x="760" y="1797"/>
                    </a:cubicBezTo>
                    <a:cubicBezTo>
                      <a:pt x="867" y="1909"/>
                      <a:pt x="1013" y="1965"/>
                      <a:pt x="1199" y="1965"/>
                    </a:cubicBezTo>
                    <a:cubicBezTo>
                      <a:pt x="1373" y="1965"/>
                      <a:pt x="1519" y="1899"/>
                      <a:pt x="1632" y="1762"/>
                    </a:cubicBezTo>
                    <a:lnTo>
                      <a:pt x="1656" y="1762"/>
                    </a:lnTo>
                    <a:cubicBezTo>
                      <a:pt x="1683" y="1822"/>
                      <a:pt x="1726" y="1872"/>
                      <a:pt x="1786" y="1909"/>
                    </a:cubicBezTo>
                    <a:cubicBezTo>
                      <a:pt x="1846" y="1945"/>
                      <a:pt x="1915" y="1965"/>
                      <a:pt x="1993" y="1965"/>
                    </a:cubicBezTo>
                    <a:cubicBezTo>
                      <a:pt x="2109" y="1965"/>
                      <a:pt x="2212" y="1928"/>
                      <a:pt x="2300" y="1858"/>
                    </a:cubicBezTo>
                    <a:cubicBezTo>
                      <a:pt x="2389" y="1787"/>
                      <a:pt x="2458" y="1688"/>
                      <a:pt x="2505" y="1562"/>
                    </a:cubicBezTo>
                    <a:cubicBezTo>
                      <a:pt x="2553" y="1438"/>
                      <a:pt x="2578" y="1299"/>
                      <a:pt x="2578" y="1148"/>
                    </a:cubicBezTo>
                    <a:cubicBezTo>
                      <a:pt x="2578" y="919"/>
                      <a:pt x="2529" y="718"/>
                      <a:pt x="2430" y="545"/>
                    </a:cubicBezTo>
                    <a:cubicBezTo>
                      <a:pt x="2331" y="373"/>
                      <a:pt x="2191" y="239"/>
                      <a:pt x="2008" y="142"/>
                    </a:cubicBezTo>
                    <a:cubicBezTo>
                      <a:pt x="1826" y="49"/>
                      <a:pt x="1619" y="1"/>
                      <a:pt x="13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7" name="Google Shape;1307;p62"/>
            <p:cNvSpPr/>
            <p:nvPr/>
          </p:nvSpPr>
          <p:spPr>
            <a:xfrm>
              <a:off x="2032982" y="3240880"/>
              <a:ext cx="53070" cy="53026"/>
            </a:xfrm>
            <a:custGeom>
              <a:avLst/>
              <a:gdLst/>
              <a:ahLst/>
              <a:cxnLst/>
              <a:rect l="l" t="t" r="r" b="b"/>
              <a:pathLst>
                <a:path w="1214" h="1213" extrusionOk="0">
                  <a:moveTo>
                    <a:pt x="607" y="1"/>
                  </a:moveTo>
                  <a:cubicBezTo>
                    <a:pt x="272" y="1"/>
                    <a:pt x="1" y="272"/>
                    <a:pt x="1" y="607"/>
                  </a:cubicBezTo>
                  <a:cubicBezTo>
                    <a:pt x="1" y="943"/>
                    <a:pt x="272" y="1213"/>
                    <a:pt x="607" y="1213"/>
                  </a:cubicBezTo>
                  <a:cubicBezTo>
                    <a:pt x="942" y="1213"/>
                    <a:pt x="1214" y="943"/>
                    <a:pt x="1214" y="607"/>
                  </a:cubicBezTo>
                  <a:cubicBezTo>
                    <a:pt x="1214" y="272"/>
                    <a:pt x="942" y="1"/>
                    <a:pt x="607" y="1"/>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62"/>
            <p:cNvSpPr/>
            <p:nvPr/>
          </p:nvSpPr>
          <p:spPr>
            <a:xfrm>
              <a:off x="1270855" y="3801307"/>
              <a:ext cx="77113" cy="77113"/>
            </a:xfrm>
            <a:custGeom>
              <a:avLst/>
              <a:gdLst/>
              <a:ahLst/>
              <a:cxnLst/>
              <a:rect l="l" t="t" r="r" b="b"/>
              <a:pathLst>
                <a:path w="1764" h="1764" extrusionOk="0">
                  <a:moveTo>
                    <a:pt x="883" y="0"/>
                  </a:moveTo>
                  <a:cubicBezTo>
                    <a:pt x="395" y="0"/>
                    <a:pt x="0" y="395"/>
                    <a:pt x="0" y="883"/>
                  </a:cubicBezTo>
                  <a:cubicBezTo>
                    <a:pt x="0" y="1369"/>
                    <a:pt x="395" y="1764"/>
                    <a:pt x="883" y="1764"/>
                  </a:cubicBezTo>
                  <a:cubicBezTo>
                    <a:pt x="1369" y="1764"/>
                    <a:pt x="1764" y="1369"/>
                    <a:pt x="1764" y="883"/>
                  </a:cubicBezTo>
                  <a:cubicBezTo>
                    <a:pt x="1764" y="395"/>
                    <a:pt x="1369" y="0"/>
                    <a:pt x="883" y="0"/>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62"/>
            <p:cNvSpPr/>
            <p:nvPr/>
          </p:nvSpPr>
          <p:spPr>
            <a:xfrm>
              <a:off x="1185466" y="3934990"/>
              <a:ext cx="28896" cy="28983"/>
            </a:xfrm>
            <a:custGeom>
              <a:avLst/>
              <a:gdLst/>
              <a:ahLst/>
              <a:cxnLst/>
              <a:rect l="l" t="t" r="r" b="b"/>
              <a:pathLst>
                <a:path w="661" h="663" extrusionOk="0">
                  <a:moveTo>
                    <a:pt x="331" y="0"/>
                  </a:moveTo>
                  <a:cubicBezTo>
                    <a:pt x="147" y="0"/>
                    <a:pt x="0" y="149"/>
                    <a:pt x="0" y="331"/>
                  </a:cubicBezTo>
                  <a:cubicBezTo>
                    <a:pt x="0" y="514"/>
                    <a:pt x="147" y="662"/>
                    <a:pt x="331" y="662"/>
                  </a:cubicBezTo>
                  <a:cubicBezTo>
                    <a:pt x="513" y="662"/>
                    <a:pt x="660" y="514"/>
                    <a:pt x="660" y="331"/>
                  </a:cubicBezTo>
                  <a:cubicBezTo>
                    <a:pt x="660" y="149"/>
                    <a:pt x="513" y="0"/>
                    <a:pt x="331" y="0"/>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62"/>
            <p:cNvSpPr/>
            <p:nvPr/>
          </p:nvSpPr>
          <p:spPr>
            <a:xfrm>
              <a:off x="2520255" y="4466507"/>
              <a:ext cx="77113" cy="77113"/>
            </a:xfrm>
            <a:custGeom>
              <a:avLst/>
              <a:gdLst/>
              <a:ahLst/>
              <a:cxnLst/>
              <a:rect l="l" t="t" r="r" b="b"/>
              <a:pathLst>
                <a:path w="1764" h="1764" extrusionOk="0">
                  <a:moveTo>
                    <a:pt x="883" y="0"/>
                  </a:moveTo>
                  <a:cubicBezTo>
                    <a:pt x="395" y="0"/>
                    <a:pt x="0" y="395"/>
                    <a:pt x="0" y="883"/>
                  </a:cubicBezTo>
                  <a:cubicBezTo>
                    <a:pt x="0" y="1369"/>
                    <a:pt x="395" y="1764"/>
                    <a:pt x="883" y="1764"/>
                  </a:cubicBezTo>
                  <a:cubicBezTo>
                    <a:pt x="1369" y="1764"/>
                    <a:pt x="1764" y="1369"/>
                    <a:pt x="1764" y="883"/>
                  </a:cubicBezTo>
                  <a:cubicBezTo>
                    <a:pt x="1764" y="395"/>
                    <a:pt x="1369" y="0"/>
                    <a:pt x="883" y="0"/>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62"/>
            <p:cNvSpPr/>
            <p:nvPr/>
          </p:nvSpPr>
          <p:spPr>
            <a:xfrm>
              <a:off x="2467182" y="4688255"/>
              <a:ext cx="53070" cy="53026"/>
            </a:xfrm>
            <a:custGeom>
              <a:avLst/>
              <a:gdLst/>
              <a:ahLst/>
              <a:cxnLst/>
              <a:rect l="l" t="t" r="r" b="b"/>
              <a:pathLst>
                <a:path w="1214" h="1213" extrusionOk="0">
                  <a:moveTo>
                    <a:pt x="607" y="1"/>
                  </a:moveTo>
                  <a:cubicBezTo>
                    <a:pt x="272" y="1"/>
                    <a:pt x="1" y="272"/>
                    <a:pt x="1" y="607"/>
                  </a:cubicBezTo>
                  <a:cubicBezTo>
                    <a:pt x="1" y="943"/>
                    <a:pt x="272" y="1213"/>
                    <a:pt x="607" y="1213"/>
                  </a:cubicBezTo>
                  <a:cubicBezTo>
                    <a:pt x="942" y="1213"/>
                    <a:pt x="1214" y="943"/>
                    <a:pt x="1214" y="607"/>
                  </a:cubicBezTo>
                  <a:cubicBezTo>
                    <a:pt x="1214" y="272"/>
                    <a:pt x="942" y="1"/>
                    <a:pt x="607" y="1"/>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62"/>
            <p:cNvSpPr/>
            <p:nvPr/>
          </p:nvSpPr>
          <p:spPr>
            <a:xfrm>
              <a:off x="2717641" y="4625577"/>
              <a:ext cx="28896" cy="28983"/>
            </a:xfrm>
            <a:custGeom>
              <a:avLst/>
              <a:gdLst/>
              <a:ahLst/>
              <a:cxnLst/>
              <a:rect l="l" t="t" r="r" b="b"/>
              <a:pathLst>
                <a:path w="661" h="663" extrusionOk="0">
                  <a:moveTo>
                    <a:pt x="331" y="0"/>
                  </a:moveTo>
                  <a:cubicBezTo>
                    <a:pt x="147" y="0"/>
                    <a:pt x="0" y="149"/>
                    <a:pt x="0" y="331"/>
                  </a:cubicBezTo>
                  <a:cubicBezTo>
                    <a:pt x="0" y="514"/>
                    <a:pt x="147" y="662"/>
                    <a:pt x="331" y="662"/>
                  </a:cubicBezTo>
                  <a:cubicBezTo>
                    <a:pt x="513" y="662"/>
                    <a:pt x="660" y="514"/>
                    <a:pt x="660" y="331"/>
                  </a:cubicBezTo>
                  <a:cubicBezTo>
                    <a:pt x="660" y="149"/>
                    <a:pt x="513" y="0"/>
                    <a:pt x="331" y="0"/>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02">
          <a:extLst>
            <a:ext uri="{FF2B5EF4-FFF2-40B4-BE49-F238E27FC236}">
              <a16:creationId xmlns:a16="http://schemas.microsoft.com/office/drawing/2014/main" id="{C2384B89-E4F0-B0B3-8188-EDF3361810A3}"/>
            </a:ext>
          </a:extLst>
        </p:cNvPr>
        <p:cNvGrpSpPr/>
        <p:nvPr/>
      </p:nvGrpSpPr>
      <p:grpSpPr>
        <a:xfrm>
          <a:off x="0" y="0"/>
          <a:ext cx="0" cy="0"/>
          <a:chOff x="0" y="0"/>
          <a:chExt cx="0" cy="0"/>
        </a:xfrm>
      </p:grpSpPr>
      <p:sp>
        <p:nvSpPr>
          <p:cNvPr id="1205" name="Google Shape;1205;p58">
            <a:extLst>
              <a:ext uri="{FF2B5EF4-FFF2-40B4-BE49-F238E27FC236}">
                <a16:creationId xmlns:a16="http://schemas.microsoft.com/office/drawing/2014/main" id="{F0067364-4694-8827-C2BE-77919D24602A}"/>
              </a:ext>
            </a:extLst>
          </p:cNvPr>
          <p:cNvSpPr txBox="1">
            <a:spLocks noGrp="1"/>
          </p:cNvSpPr>
          <p:nvPr>
            <p:ph type="subTitle" idx="1"/>
          </p:nvPr>
        </p:nvSpPr>
        <p:spPr>
          <a:xfrm rot="-470">
            <a:off x="4571998" y="1384162"/>
            <a:ext cx="4463547" cy="2870112"/>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tx1"/>
              </a:buClr>
              <a:buNone/>
            </a:pPr>
            <a:r>
              <a:rPr lang="vi-VN">
                <a:latin typeface="Montserrat "/>
              </a:rPr>
              <a:t>Ý tưởng chính:</a:t>
            </a:r>
          </a:p>
          <a:p>
            <a:pPr marL="285750" lvl="0" indent="-285750" algn="l" rtl="0">
              <a:lnSpc>
                <a:spcPct val="150000"/>
              </a:lnSpc>
              <a:spcBef>
                <a:spcPts val="0"/>
              </a:spcBef>
              <a:spcAft>
                <a:spcPts val="0"/>
              </a:spcAft>
              <a:buClr>
                <a:schemeClr val="tx1"/>
              </a:buClr>
              <a:buFont typeface="Wingdings" panose="05000000000000000000" pitchFamily="2" charset="2"/>
              <a:buChar char="ü"/>
            </a:pPr>
            <a:r>
              <a:rPr lang="vi-VN">
                <a:latin typeface="Montserrat "/>
              </a:rPr>
              <a:t>Mô hình sử dụng nhiều cây quyết định để tạo ra các quyết định phân loại khác nhau.</a:t>
            </a:r>
          </a:p>
          <a:p>
            <a:pPr marL="285750" lvl="0" indent="-285750" algn="l" rtl="0">
              <a:lnSpc>
                <a:spcPct val="150000"/>
              </a:lnSpc>
              <a:spcBef>
                <a:spcPts val="0"/>
              </a:spcBef>
              <a:spcAft>
                <a:spcPts val="0"/>
              </a:spcAft>
              <a:buClr>
                <a:schemeClr val="tx1"/>
              </a:buClr>
              <a:buFont typeface="Wingdings" panose="05000000000000000000" pitchFamily="2" charset="2"/>
              <a:buChar char="ü"/>
            </a:pPr>
            <a:r>
              <a:rPr lang="vi-VN">
                <a:latin typeface="Montserrat "/>
              </a:rPr>
              <a:t>Số lượng cây quyết định được xác định thông qua tham số n_estimators=100.</a:t>
            </a:r>
          </a:p>
          <a:p>
            <a:pPr marL="285750" lvl="0" indent="-285750" algn="l" rtl="0">
              <a:lnSpc>
                <a:spcPct val="150000"/>
              </a:lnSpc>
              <a:spcBef>
                <a:spcPts val="0"/>
              </a:spcBef>
              <a:spcAft>
                <a:spcPts val="0"/>
              </a:spcAft>
              <a:buClr>
                <a:schemeClr val="tx1"/>
              </a:buClr>
              <a:buFont typeface="Wingdings" panose="05000000000000000000" pitchFamily="2" charset="2"/>
              <a:buChar char="ü"/>
            </a:pPr>
            <a:r>
              <a:rPr lang="vi-VN">
                <a:latin typeface="Montserrat "/>
              </a:rPr>
              <a:t>Được huấn luyện bằng cách xây dựng nhiều cây quyết định độc lập.</a:t>
            </a:r>
          </a:p>
          <a:p>
            <a:pPr marL="0" lvl="0" indent="0" algn="l" rtl="0">
              <a:spcBef>
                <a:spcPts val="0"/>
              </a:spcBef>
              <a:spcAft>
                <a:spcPts val="0"/>
              </a:spcAft>
              <a:buClr>
                <a:schemeClr val="tx1"/>
              </a:buClr>
              <a:buNone/>
            </a:pPr>
            <a:endParaRPr lang="vi-VN">
              <a:latin typeface="Montserrat "/>
            </a:endParaRPr>
          </a:p>
        </p:txBody>
      </p:sp>
      <p:sp>
        <p:nvSpPr>
          <p:cNvPr id="1206" name="Google Shape;1206;p58">
            <a:extLst>
              <a:ext uri="{FF2B5EF4-FFF2-40B4-BE49-F238E27FC236}">
                <a16:creationId xmlns:a16="http://schemas.microsoft.com/office/drawing/2014/main" id="{B24D59C5-3B01-EE86-AA83-2DF78F3EDFC3}"/>
              </a:ext>
            </a:extLst>
          </p:cNvPr>
          <p:cNvSpPr txBox="1">
            <a:spLocks noGrp="1"/>
          </p:cNvSpPr>
          <p:nvPr>
            <p:ph type="title"/>
          </p:nvPr>
        </p:nvSpPr>
        <p:spPr>
          <a:xfrm>
            <a:off x="720000" y="418963"/>
            <a:ext cx="7704000" cy="58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a:solidFill>
                  <a:schemeClr val="lt1"/>
                </a:solidFill>
                <a:latin typeface="Montserrat SemiBold" panose="00000700000000000000" pitchFamily="2" charset="0"/>
                <a:ea typeface="Montserrat Black"/>
                <a:cs typeface="Montserrat Black"/>
                <a:sym typeface="Montserrat Black"/>
              </a:rPr>
              <a:t>Random Forest</a:t>
            </a:r>
            <a:endParaRPr sz="3200">
              <a:solidFill>
                <a:schemeClr val="lt1"/>
              </a:solidFill>
              <a:latin typeface="Montserrat SemiBold" panose="00000700000000000000" pitchFamily="2" charset="0"/>
              <a:ea typeface="Montserrat Black"/>
              <a:cs typeface="Montserrat Black"/>
              <a:sym typeface="Montserrat Black"/>
            </a:endParaRPr>
          </a:p>
        </p:txBody>
      </p:sp>
      <p:pic>
        <p:nvPicPr>
          <p:cNvPr id="2" name="Picture 1">
            <a:extLst>
              <a:ext uri="{FF2B5EF4-FFF2-40B4-BE49-F238E27FC236}">
                <a16:creationId xmlns:a16="http://schemas.microsoft.com/office/drawing/2014/main" id="{5F23B2C6-1526-F429-7BEC-C00FF9C41C3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2473" y="1659933"/>
            <a:ext cx="3983949" cy="2133600"/>
          </a:xfrm>
          <a:prstGeom prst="rect">
            <a:avLst/>
          </a:prstGeom>
          <a:noFill/>
          <a:ln>
            <a:noFill/>
          </a:ln>
        </p:spPr>
      </p:pic>
    </p:spTree>
    <p:extLst>
      <p:ext uri="{BB962C8B-B14F-4D97-AF65-F5344CB8AC3E}">
        <p14:creationId xmlns:p14="http://schemas.microsoft.com/office/powerpoint/2010/main" val="2358062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02">
          <a:extLst>
            <a:ext uri="{FF2B5EF4-FFF2-40B4-BE49-F238E27FC236}">
              <a16:creationId xmlns:a16="http://schemas.microsoft.com/office/drawing/2014/main" id="{0273DD26-C040-D762-1BAC-691A9BE8BB4A}"/>
            </a:ext>
          </a:extLst>
        </p:cNvPr>
        <p:cNvGrpSpPr/>
        <p:nvPr/>
      </p:nvGrpSpPr>
      <p:grpSpPr>
        <a:xfrm>
          <a:off x="0" y="0"/>
          <a:ext cx="0" cy="0"/>
          <a:chOff x="0" y="0"/>
          <a:chExt cx="0" cy="0"/>
        </a:xfrm>
      </p:grpSpPr>
      <p:sp>
        <p:nvSpPr>
          <p:cNvPr id="1205" name="Google Shape;1205;p58">
            <a:extLst>
              <a:ext uri="{FF2B5EF4-FFF2-40B4-BE49-F238E27FC236}">
                <a16:creationId xmlns:a16="http://schemas.microsoft.com/office/drawing/2014/main" id="{5F396E0C-1DF8-183A-503E-8FA1D7D6C19A}"/>
              </a:ext>
            </a:extLst>
          </p:cNvPr>
          <p:cNvSpPr txBox="1">
            <a:spLocks noGrp="1"/>
          </p:cNvSpPr>
          <p:nvPr>
            <p:ph type="subTitle" idx="1"/>
          </p:nvPr>
        </p:nvSpPr>
        <p:spPr>
          <a:xfrm rot="-470">
            <a:off x="4757992" y="1005464"/>
            <a:ext cx="4277559" cy="3719073"/>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Clr>
                <a:schemeClr val="tx1"/>
              </a:buClr>
              <a:buFont typeface="Wingdings" panose="05000000000000000000" pitchFamily="2" charset="2"/>
              <a:buChar char="ü"/>
            </a:pPr>
            <a:r>
              <a:rPr lang="vi-VN">
                <a:latin typeface="Montserrat "/>
              </a:rPr>
              <a:t>Mô hình bao gồm các lớp embedding, LSTM, dropout và được huấn luyện bằng thuật toán adam và sử dụng hàm mất mát binary_crossentropy.</a:t>
            </a:r>
          </a:p>
          <a:p>
            <a:pPr marL="285750" lvl="0" indent="-285750" algn="l" rtl="0">
              <a:lnSpc>
                <a:spcPct val="150000"/>
              </a:lnSpc>
              <a:spcBef>
                <a:spcPts val="0"/>
              </a:spcBef>
              <a:spcAft>
                <a:spcPts val="0"/>
              </a:spcAft>
              <a:buClr>
                <a:schemeClr val="tx1"/>
              </a:buClr>
              <a:buFont typeface="Wingdings" panose="05000000000000000000" pitchFamily="2" charset="2"/>
              <a:buChar char="ü"/>
            </a:pPr>
            <a:r>
              <a:rPr lang="vi-VN">
                <a:latin typeface="Montserrat "/>
              </a:rPr>
              <a:t>Sử dụng Sequential từ thư viện Keras để tạo mô hình kiểu xếp chồng từng lớp lên nhau.</a:t>
            </a:r>
            <a:endParaRPr lang="en-US">
              <a:latin typeface="Montserrat "/>
            </a:endParaRPr>
          </a:p>
          <a:p>
            <a:pPr marL="285750" lvl="0" indent="-285750">
              <a:lnSpc>
                <a:spcPct val="150000"/>
              </a:lnSpc>
              <a:spcBef>
                <a:spcPts val="600"/>
              </a:spcBef>
              <a:spcAft>
                <a:spcPts val="600"/>
              </a:spcAft>
              <a:buClr>
                <a:schemeClr val="tx1"/>
              </a:buClr>
              <a:buFont typeface="Wingdings" panose="05000000000000000000" pitchFamily="2" charset="2"/>
              <a:buChar char="ü"/>
              <a:tabLst>
                <a:tab pos="540385" algn="l"/>
              </a:tabLst>
            </a:pPr>
            <a:r>
              <a:rPr lang="vi-VN">
                <a:effectLst/>
                <a:latin typeface="Montserrat" panose="00000500000000000000" pitchFamily="2" charset="0"/>
                <a:ea typeface="Times New Roman" panose="02020603050405020304" pitchFamily="18" charset="0"/>
              </a:rPr>
              <a:t>Với embedding_dim = 128, tức là mỗi từ trong văn bản sẽ được chuyển đổi thành một vector có 128 chiều. Và số lượng units (nút) trong lớp LSTM là lstm_units = 64.</a:t>
            </a:r>
            <a:endParaRPr lang="en-US">
              <a:latin typeface="Monotype Corsiva" panose="03010101010201010101" pitchFamily="66" charset="0"/>
              <a:ea typeface="Times New Roman" panose="02020603050405020304" pitchFamily="18" charset="0"/>
            </a:endParaRPr>
          </a:p>
          <a:p>
            <a:pPr marL="285750" lvl="0" indent="-285750" algn="l" rtl="0">
              <a:spcBef>
                <a:spcPts val="0"/>
              </a:spcBef>
              <a:spcAft>
                <a:spcPts val="0"/>
              </a:spcAft>
              <a:buClr>
                <a:schemeClr val="tx1"/>
              </a:buClr>
              <a:buFont typeface="Wingdings" panose="05000000000000000000" pitchFamily="2" charset="2"/>
              <a:buChar char="ü"/>
            </a:pPr>
            <a:endParaRPr lang="vi-VN">
              <a:latin typeface="Montserrat "/>
            </a:endParaRPr>
          </a:p>
        </p:txBody>
      </p:sp>
      <p:sp>
        <p:nvSpPr>
          <p:cNvPr id="1206" name="Google Shape;1206;p58">
            <a:extLst>
              <a:ext uri="{FF2B5EF4-FFF2-40B4-BE49-F238E27FC236}">
                <a16:creationId xmlns:a16="http://schemas.microsoft.com/office/drawing/2014/main" id="{420DC6AB-B0C6-2D92-3E00-46AA2172EFE2}"/>
              </a:ext>
            </a:extLst>
          </p:cNvPr>
          <p:cNvSpPr txBox="1">
            <a:spLocks noGrp="1"/>
          </p:cNvSpPr>
          <p:nvPr>
            <p:ph type="title"/>
          </p:nvPr>
        </p:nvSpPr>
        <p:spPr>
          <a:xfrm>
            <a:off x="720000" y="418963"/>
            <a:ext cx="7704000" cy="58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a:solidFill>
                  <a:schemeClr val="lt1"/>
                </a:solidFill>
                <a:latin typeface="Montserrat SemiBold" panose="00000700000000000000" pitchFamily="2" charset="0"/>
                <a:ea typeface="Montserrat Black"/>
                <a:cs typeface="Montserrat Black"/>
                <a:sym typeface="Montserrat Black"/>
              </a:rPr>
              <a:t>LST</a:t>
            </a:r>
            <a:r>
              <a:rPr lang="en" sz="3200">
                <a:latin typeface="Montserrat SemiBold" panose="00000700000000000000" pitchFamily="2" charset="0"/>
                <a:ea typeface="Montserrat Black"/>
                <a:cs typeface="Montserrat Black"/>
                <a:sym typeface="Montserrat Black"/>
              </a:rPr>
              <a:t>M</a:t>
            </a:r>
            <a:endParaRPr sz="3200">
              <a:solidFill>
                <a:schemeClr val="lt1"/>
              </a:solidFill>
              <a:latin typeface="Montserrat SemiBold" panose="00000700000000000000" pitchFamily="2" charset="0"/>
              <a:ea typeface="Montserrat Black"/>
              <a:cs typeface="Montserrat Black"/>
              <a:sym typeface="Montserrat Black"/>
            </a:endParaRPr>
          </a:p>
        </p:txBody>
      </p:sp>
      <p:pic>
        <p:nvPicPr>
          <p:cNvPr id="4" name="Picture 1">
            <a:extLst>
              <a:ext uri="{FF2B5EF4-FFF2-40B4-BE49-F238E27FC236}">
                <a16:creationId xmlns:a16="http://schemas.microsoft.com/office/drawing/2014/main" id="{B314B40B-8878-93EF-EA47-EE3DA578961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2290" y="1432366"/>
            <a:ext cx="4073922" cy="2773680"/>
          </a:xfrm>
          <a:prstGeom prst="rect">
            <a:avLst/>
          </a:prstGeom>
          <a:noFill/>
          <a:ln>
            <a:noFill/>
          </a:ln>
        </p:spPr>
      </p:pic>
    </p:spTree>
    <p:extLst>
      <p:ext uri="{BB962C8B-B14F-4D97-AF65-F5344CB8AC3E}">
        <p14:creationId xmlns:p14="http://schemas.microsoft.com/office/powerpoint/2010/main" val="17642499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02">
          <a:extLst>
            <a:ext uri="{FF2B5EF4-FFF2-40B4-BE49-F238E27FC236}">
              <a16:creationId xmlns:a16="http://schemas.microsoft.com/office/drawing/2014/main" id="{7913D17F-5C92-2D0D-2C15-AEC3D633FE54}"/>
            </a:ext>
          </a:extLst>
        </p:cNvPr>
        <p:cNvGrpSpPr/>
        <p:nvPr/>
      </p:nvGrpSpPr>
      <p:grpSpPr>
        <a:xfrm>
          <a:off x="0" y="0"/>
          <a:ext cx="0" cy="0"/>
          <a:chOff x="0" y="0"/>
          <a:chExt cx="0" cy="0"/>
        </a:xfrm>
      </p:grpSpPr>
      <p:sp>
        <p:nvSpPr>
          <p:cNvPr id="1205" name="Google Shape;1205;p58">
            <a:extLst>
              <a:ext uri="{FF2B5EF4-FFF2-40B4-BE49-F238E27FC236}">
                <a16:creationId xmlns:a16="http://schemas.microsoft.com/office/drawing/2014/main" id="{2C3E5995-2500-B110-EA5C-4B2FA55D31FF}"/>
              </a:ext>
            </a:extLst>
          </p:cNvPr>
          <p:cNvSpPr txBox="1">
            <a:spLocks noGrp="1"/>
          </p:cNvSpPr>
          <p:nvPr>
            <p:ph type="subTitle" idx="1"/>
          </p:nvPr>
        </p:nvSpPr>
        <p:spPr>
          <a:xfrm rot="-470">
            <a:off x="4757992" y="1005464"/>
            <a:ext cx="4277559" cy="3719073"/>
          </a:xfrm>
          <a:prstGeom prst="rect">
            <a:avLst/>
          </a:prstGeom>
        </p:spPr>
        <p:txBody>
          <a:bodyPr spcFirstLastPara="1" wrap="square" lIns="91425" tIns="91425" rIns="91425" bIns="91425" anchor="t" anchorCtr="0">
            <a:noAutofit/>
          </a:bodyPr>
          <a:lstStyle/>
          <a:p>
            <a:pPr marL="285750" lvl="0" indent="-285750">
              <a:spcBef>
                <a:spcPts val="600"/>
              </a:spcBef>
              <a:spcAft>
                <a:spcPts val="600"/>
              </a:spcAft>
              <a:buClr>
                <a:schemeClr val="tx1"/>
              </a:buClr>
              <a:buFont typeface="Wingdings" panose="05000000000000000000" pitchFamily="2" charset="2"/>
              <a:buChar char="ü"/>
              <a:tabLst>
                <a:tab pos="540385" algn="l"/>
              </a:tabLst>
            </a:pPr>
            <a:r>
              <a:rPr lang="vi-VN">
                <a:effectLst/>
                <a:latin typeface="Montserrat" panose="00000500000000000000" pitchFamily="2" charset="0"/>
                <a:ea typeface="Times New Roman" panose="02020603050405020304" pitchFamily="18" charset="0"/>
              </a:rPr>
              <a:t>Giai đoạn đầu (Epochs 0-2):</a:t>
            </a:r>
            <a:r>
              <a:rPr lang="en-US">
                <a:latin typeface="Montserrat" panose="00000500000000000000" pitchFamily="2" charset="0"/>
                <a:ea typeface="Times New Roman" panose="02020603050405020304" pitchFamily="18" charset="0"/>
              </a:rPr>
              <a:t> </a:t>
            </a:r>
            <a:r>
              <a:rPr lang="vi-VN">
                <a:effectLst/>
                <a:latin typeface="Montserrat" panose="00000500000000000000" pitchFamily="2" charset="0"/>
                <a:ea typeface="Times New Roman" panose="02020603050405020304" pitchFamily="18" charset="0"/>
              </a:rPr>
              <a:t>Training Loss (Xanh) và Validation Loss (Đỏ) đều giảm mạnh → Mô hình đang học tốt.</a:t>
            </a:r>
            <a:r>
              <a:rPr lang="en-US">
                <a:latin typeface="Montserrat" panose="00000500000000000000" pitchFamily="2" charset="0"/>
                <a:ea typeface="Times New Roman" panose="02020603050405020304" pitchFamily="18" charset="0"/>
              </a:rPr>
              <a:t> </a:t>
            </a:r>
            <a:r>
              <a:rPr lang="vi-VN">
                <a:effectLst/>
                <a:latin typeface="Montserrat" panose="00000500000000000000" pitchFamily="2" charset="0"/>
                <a:ea typeface="Times New Roman" panose="02020603050405020304" pitchFamily="18" charset="0"/>
              </a:rPr>
              <a:t>Điều này cho thấy mô hình đang dần tối ưu hóa trọng số và cải thiện hiệu suất.</a:t>
            </a:r>
            <a:endParaRPr lang="en-US">
              <a:latin typeface="Montserrat" panose="00000500000000000000" pitchFamily="2" charset="0"/>
              <a:ea typeface="Times New Roman" panose="02020603050405020304" pitchFamily="18" charset="0"/>
            </a:endParaRPr>
          </a:p>
          <a:p>
            <a:pPr marL="285750" lvl="0" indent="-285750">
              <a:spcBef>
                <a:spcPts val="600"/>
              </a:spcBef>
              <a:spcAft>
                <a:spcPts val="600"/>
              </a:spcAft>
              <a:buClr>
                <a:schemeClr val="tx1"/>
              </a:buClr>
              <a:buFont typeface="Wingdings" panose="05000000000000000000" pitchFamily="2" charset="2"/>
              <a:buChar char="ü"/>
            </a:pPr>
            <a:r>
              <a:rPr lang="vi-VN">
                <a:effectLst/>
                <a:latin typeface="Montserrat" panose="00000500000000000000" pitchFamily="2" charset="0"/>
                <a:ea typeface="Times New Roman" panose="02020603050405020304" pitchFamily="18" charset="0"/>
              </a:rPr>
              <a:t>Giai đoạn giữa (Epochs 3-5):</a:t>
            </a:r>
            <a:r>
              <a:rPr lang="en-US">
                <a:latin typeface="Montserrat" panose="00000500000000000000" pitchFamily="2" charset="0"/>
                <a:ea typeface="Times New Roman" panose="02020603050405020304" pitchFamily="18" charset="0"/>
              </a:rPr>
              <a:t> </a:t>
            </a:r>
            <a:r>
              <a:rPr lang="vi-VN">
                <a:effectLst/>
                <a:latin typeface="Montserrat" panose="00000500000000000000" pitchFamily="2" charset="0"/>
                <a:ea typeface="Times New Roman" panose="02020603050405020304" pitchFamily="18" charset="0"/>
              </a:rPr>
              <a:t>Loss tiếp tục giảm nhưng chậm hơn, chứng tỏ mô hình đang dần hội tụ.</a:t>
            </a:r>
            <a:r>
              <a:rPr lang="en-US">
                <a:latin typeface="Montserrat" panose="00000500000000000000" pitchFamily="2" charset="0"/>
                <a:ea typeface="Times New Roman" panose="02020603050405020304" pitchFamily="18" charset="0"/>
              </a:rPr>
              <a:t> </a:t>
            </a:r>
            <a:r>
              <a:rPr lang="vi-VN">
                <a:effectLst/>
                <a:latin typeface="Montserrat" panose="00000500000000000000" pitchFamily="2" charset="0"/>
                <a:ea typeface="Times New Roman" panose="02020603050405020304" pitchFamily="18" charset="0"/>
              </a:rPr>
              <a:t>Validation Loss lúc này đã rất thấp, gần như bằng Training Loss.</a:t>
            </a:r>
            <a:endParaRPr lang="en-US">
              <a:effectLst/>
              <a:latin typeface="Montserrat" panose="00000500000000000000" pitchFamily="2" charset="0"/>
              <a:ea typeface="Times New Roman" panose="02020603050405020304" pitchFamily="18" charset="0"/>
            </a:endParaRPr>
          </a:p>
          <a:p>
            <a:pPr marL="285750" lvl="0" indent="-285750">
              <a:spcBef>
                <a:spcPts val="600"/>
              </a:spcBef>
              <a:spcAft>
                <a:spcPts val="600"/>
              </a:spcAft>
              <a:buClr>
                <a:schemeClr val="tx1"/>
              </a:buClr>
              <a:buFont typeface="Wingdings" panose="05000000000000000000" pitchFamily="2" charset="2"/>
              <a:buChar char="ü"/>
              <a:tabLst>
                <a:tab pos="540385" algn="l"/>
              </a:tabLst>
            </a:pPr>
            <a:r>
              <a:rPr lang="vi-VN">
                <a:effectLst/>
                <a:latin typeface="Montserrat" panose="00000500000000000000" pitchFamily="2" charset="0"/>
                <a:ea typeface="Times New Roman" panose="02020603050405020304" pitchFamily="18" charset="0"/>
              </a:rPr>
              <a:t>Giai đoạn cuối (Epochs 6-9):</a:t>
            </a:r>
            <a:r>
              <a:rPr lang="en-US">
                <a:latin typeface="Montserrat" panose="00000500000000000000" pitchFamily="2" charset="0"/>
                <a:ea typeface="Times New Roman" panose="02020603050405020304" pitchFamily="18" charset="0"/>
              </a:rPr>
              <a:t> </a:t>
            </a:r>
            <a:r>
              <a:rPr lang="vi-VN">
                <a:effectLst/>
                <a:latin typeface="Montserrat" panose="00000500000000000000" pitchFamily="2" charset="0"/>
                <a:ea typeface="Times New Roman" panose="02020603050405020304" pitchFamily="18" charset="0"/>
              </a:rPr>
              <a:t>Training Loss tiếp tục giảm nhẹ → Mô hình vẫn đang học.</a:t>
            </a:r>
            <a:r>
              <a:rPr lang="en-US">
                <a:latin typeface="Montserrat" panose="00000500000000000000" pitchFamily="2" charset="0"/>
                <a:ea typeface="Times New Roman" panose="02020603050405020304" pitchFamily="18" charset="0"/>
              </a:rPr>
              <a:t> </a:t>
            </a:r>
            <a:r>
              <a:rPr lang="vi-VN">
                <a:effectLst/>
                <a:latin typeface="Montserrat" panose="00000500000000000000" pitchFamily="2" charset="0"/>
                <a:ea typeface="Times New Roman" panose="02020603050405020304" pitchFamily="18" charset="0"/>
              </a:rPr>
              <a:t>Validation Loss bắt đầu tăng nhẹ (từ epoch 6 trở đi) → Có dấu hiệu overfitting nhẹ.</a:t>
            </a:r>
            <a:endParaRPr lang="en-US">
              <a:effectLst/>
              <a:latin typeface="Montserrat" panose="00000500000000000000" pitchFamily="2" charset="0"/>
              <a:ea typeface="Times New Roman" panose="02020603050405020304" pitchFamily="18" charset="0"/>
            </a:endParaRPr>
          </a:p>
          <a:p>
            <a:pPr marL="285750" lvl="0" indent="-285750" algn="l" rtl="0">
              <a:spcBef>
                <a:spcPts val="0"/>
              </a:spcBef>
              <a:spcAft>
                <a:spcPts val="0"/>
              </a:spcAft>
              <a:buClr>
                <a:schemeClr val="tx1"/>
              </a:buClr>
              <a:buFont typeface="Wingdings" panose="05000000000000000000" pitchFamily="2" charset="2"/>
              <a:buChar char="ü"/>
            </a:pPr>
            <a:endParaRPr lang="vi-VN">
              <a:latin typeface="Montserrat "/>
            </a:endParaRPr>
          </a:p>
        </p:txBody>
      </p:sp>
      <p:sp>
        <p:nvSpPr>
          <p:cNvPr id="1206" name="Google Shape;1206;p58">
            <a:extLst>
              <a:ext uri="{FF2B5EF4-FFF2-40B4-BE49-F238E27FC236}">
                <a16:creationId xmlns:a16="http://schemas.microsoft.com/office/drawing/2014/main" id="{0116E005-25E2-A50B-9AAC-C0E6AFBC0B18}"/>
              </a:ext>
            </a:extLst>
          </p:cNvPr>
          <p:cNvSpPr txBox="1">
            <a:spLocks noGrp="1"/>
          </p:cNvSpPr>
          <p:nvPr>
            <p:ph type="title"/>
          </p:nvPr>
        </p:nvSpPr>
        <p:spPr>
          <a:xfrm>
            <a:off x="720000" y="418963"/>
            <a:ext cx="7704000" cy="58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a:solidFill>
                  <a:schemeClr val="lt1"/>
                </a:solidFill>
                <a:latin typeface="Montserrat SemiBold" panose="00000700000000000000" pitchFamily="2" charset="0"/>
                <a:ea typeface="Montserrat Black"/>
                <a:cs typeface="Montserrat Black"/>
                <a:sym typeface="Montserrat Black"/>
              </a:rPr>
              <a:t>LST</a:t>
            </a:r>
            <a:r>
              <a:rPr lang="en" sz="3200">
                <a:latin typeface="Montserrat SemiBold" panose="00000700000000000000" pitchFamily="2" charset="0"/>
                <a:ea typeface="Montserrat Black"/>
                <a:cs typeface="Montserrat Black"/>
                <a:sym typeface="Montserrat Black"/>
              </a:rPr>
              <a:t>M</a:t>
            </a:r>
            <a:endParaRPr sz="3200">
              <a:solidFill>
                <a:schemeClr val="lt1"/>
              </a:solidFill>
              <a:latin typeface="Montserrat SemiBold" panose="00000700000000000000" pitchFamily="2" charset="0"/>
              <a:ea typeface="Montserrat Black"/>
              <a:cs typeface="Montserrat Black"/>
              <a:sym typeface="Montserrat Black"/>
            </a:endParaRPr>
          </a:p>
        </p:txBody>
      </p:sp>
      <p:pic>
        <p:nvPicPr>
          <p:cNvPr id="2" name="Ảnh 13">
            <a:extLst>
              <a:ext uri="{FF2B5EF4-FFF2-40B4-BE49-F238E27FC236}">
                <a16:creationId xmlns:a16="http://schemas.microsoft.com/office/drawing/2014/main" id="{0B120C55-AD80-125B-7562-34E9F75A125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6976" y="1005171"/>
            <a:ext cx="3990813" cy="3411846"/>
          </a:xfrm>
          <a:prstGeom prst="rect">
            <a:avLst/>
          </a:prstGeom>
          <a:noFill/>
          <a:ln>
            <a:noFill/>
          </a:ln>
        </p:spPr>
      </p:pic>
    </p:spTree>
    <p:extLst>
      <p:ext uri="{BB962C8B-B14F-4D97-AF65-F5344CB8AC3E}">
        <p14:creationId xmlns:p14="http://schemas.microsoft.com/office/powerpoint/2010/main" val="14244351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02">
          <a:extLst>
            <a:ext uri="{FF2B5EF4-FFF2-40B4-BE49-F238E27FC236}">
              <a16:creationId xmlns:a16="http://schemas.microsoft.com/office/drawing/2014/main" id="{BF47076A-3ACD-3330-D69B-3107B4CA60F0}"/>
            </a:ext>
          </a:extLst>
        </p:cNvPr>
        <p:cNvGrpSpPr/>
        <p:nvPr/>
      </p:nvGrpSpPr>
      <p:grpSpPr>
        <a:xfrm>
          <a:off x="0" y="0"/>
          <a:ext cx="0" cy="0"/>
          <a:chOff x="0" y="0"/>
          <a:chExt cx="0" cy="0"/>
        </a:xfrm>
      </p:grpSpPr>
      <p:sp>
        <p:nvSpPr>
          <p:cNvPr id="1205" name="Google Shape;1205;p58">
            <a:extLst>
              <a:ext uri="{FF2B5EF4-FFF2-40B4-BE49-F238E27FC236}">
                <a16:creationId xmlns:a16="http://schemas.microsoft.com/office/drawing/2014/main" id="{3D2AEC5B-EFBB-F711-CDE7-1A5FDE3174B3}"/>
              </a:ext>
            </a:extLst>
          </p:cNvPr>
          <p:cNvSpPr txBox="1">
            <a:spLocks noGrp="1"/>
          </p:cNvSpPr>
          <p:nvPr>
            <p:ph type="subTitle" idx="1"/>
          </p:nvPr>
        </p:nvSpPr>
        <p:spPr>
          <a:xfrm rot="-470">
            <a:off x="4675830" y="1757115"/>
            <a:ext cx="4277559" cy="1629269"/>
          </a:xfrm>
          <a:prstGeom prst="rect">
            <a:avLst/>
          </a:prstGeom>
        </p:spPr>
        <p:txBody>
          <a:bodyPr spcFirstLastPara="1" wrap="square" lIns="91425" tIns="91425" rIns="91425" bIns="91425" anchor="t" anchorCtr="0">
            <a:noAutofit/>
          </a:bodyPr>
          <a:lstStyle/>
          <a:p>
            <a:pPr marL="285750" lvl="0" indent="-285750">
              <a:lnSpc>
                <a:spcPct val="150000"/>
              </a:lnSpc>
              <a:spcBef>
                <a:spcPts val="600"/>
              </a:spcBef>
              <a:spcAft>
                <a:spcPts val="600"/>
              </a:spcAft>
              <a:buClr>
                <a:schemeClr val="tx1"/>
              </a:buClr>
              <a:buFont typeface="Wingdings" panose="05000000000000000000" pitchFamily="2" charset="2"/>
              <a:buChar char="ü"/>
              <a:tabLst>
                <a:tab pos="540385" algn="l"/>
              </a:tabLst>
            </a:pPr>
            <a:r>
              <a:rPr lang="vi-VN">
                <a:effectLst/>
                <a:latin typeface="Montserrat" panose="00000500000000000000" pitchFamily="2" charset="0"/>
                <a:ea typeface="Times New Roman" panose="02020603050405020304" pitchFamily="18" charset="0"/>
              </a:rPr>
              <a:t>Điều này có thể do mô hình đã học quá tốt trên tập huấn luyện nhưng kém tổng quát hóa hơn trên tập kiểm tra. Để tránh overfitting, giảm epochs xuống ở mức 6-7.</a:t>
            </a:r>
            <a:endParaRPr lang="vi-VN">
              <a:latin typeface="Montserrat "/>
            </a:endParaRPr>
          </a:p>
        </p:txBody>
      </p:sp>
      <p:sp>
        <p:nvSpPr>
          <p:cNvPr id="1206" name="Google Shape;1206;p58">
            <a:extLst>
              <a:ext uri="{FF2B5EF4-FFF2-40B4-BE49-F238E27FC236}">
                <a16:creationId xmlns:a16="http://schemas.microsoft.com/office/drawing/2014/main" id="{66D9E493-1E75-99AC-44DE-AD42287A1927}"/>
              </a:ext>
            </a:extLst>
          </p:cNvPr>
          <p:cNvSpPr txBox="1">
            <a:spLocks noGrp="1"/>
          </p:cNvSpPr>
          <p:nvPr>
            <p:ph type="title"/>
          </p:nvPr>
        </p:nvSpPr>
        <p:spPr>
          <a:xfrm>
            <a:off x="720000" y="418963"/>
            <a:ext cx="7704000" cy="58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a:solidFill>
                  <a:schemeClr val="lt1"/>
                </a:solidFill>
                <a:latin typeface="Montserrat SemiBold" panose="00000700000000000000" pitchFamily="2" charset="0"/>
                <a:ea typeface="Montserrat Black"/>
                <a:cs typeface="Montserrat Black"/>
                <a:sym typeface="Montserrat Black"/>
              </a:rPr>
              <a:t>LST</a:t>
            </a:r>
            <a:r>
              <a:rPr lang="en" sz="3200">
                <a:latin typeface="Montserrat SemiBold" panose="00000700000000000000" pitchFamily="2" charset="0"/>
                <a:ea typeface="Montserrat Black"/>
                <a:cs typeface="Montserrat Black"/>
                <a:sym typeface="Montserrat Black"/>
              </a:rPr>
              <a:t>M</a:t>
            </a:r>
            <a:endParaRPr sz="3200">
              <a:solidFill>
                <a:schemeClr val="lt1"/>
              </a:solidFill>
              <a:latin typeface="Montserrat SemiBold" panose="00000700000000000000" pitchFamily="2" charset="0"/>
              <a:ea typeface="Montserrat Black"/>
              <a:cs typeface="Montserrat Black"/>
              <a:sym typeface="Montserrat Black"/>
            </a:endParaRPr>
          </a:p>
        </p:txBody>
      </p:sp>
      <p:pic>
        <p:nvPicPr>
          <p:cNvPr id="3" name="Ảnh 14">
            <a:extLst>
              <a:ext uri="{FF2B5EF4-FFF2-40B4-BE49-F238E27FC236}">
                <a16:creationId xmlns:a16="http://schemas.microsoft.com/office/drawing/2014/main" id="{525A3F73-3F34-CD07-74FE-AF64980F34D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0500" y="1005171"/>
            <a:ext cx="4032788" cy="3396800"/>
          </a:xfrm>
          <a:prstGeom prst="rect">
            <a:avLst/>
          </a:prstGeom>
          <a:noFill/>
          <a:ln>
            <a:noFill/>
          </a:ln>
        </p:spPr>
      </p:pic>
    </p:spTree>
    <p:extLst>
      <p:ext uri="{BB962C8B-B14F-4D97-AF65-F5344CB8AC3E}">
        <p14:creationId xmlns:p14="http://schemas.microsoft.com/office/powerpoint/2010/main" val="2135404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38"/>
          <p:cNvSpPr txBox="1">
            <a:spLocks noGrp="1"/>
          </p:cNvSpPr>
          <p:nvPr>
            <p:ph type="title"/>
          </p:nvPr>
        </p:nvSpPr>
        <p:spPr>
          <a:xfrm rot="2506">
            <a:off x="1527950" y="1387500"/>
            <a:ext cx="823200" cy="51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68" name="Google Shape;468;p38"/>
          <p:cNvSpPr txBox="1">
            <a:spLocks noGrp="1"/>
          </p:cNvSpPr>
          <p:nvPr>
            <p:ph type="title" idx="2"/>
          </p:nvPr>
        </p:nvSpPr>
        <p:spPr>
          <a:xfrm>
            <a:off x="720000" y="1843300"/>
            <a:ext cx="2439000" cy="43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G</a:t>
            </a:r>
            <a:r>
              <a:rPr lang="en"/>
              <a:t>iới thiệu</a:t>
            </a:r>
            <a:endParaRPr/>
          </a:p>
        </p:txBody>
      </p:sp>
      <p:sp>
        <p:nvSpPr>
          <p:cNvPr id="470" name="Google Shape;470;p38"/>
          <p:cNvSpPr txBox="1">
            <a:spLocks noGrp="1"/>
          </p:cNvSpPr>
          <p:nvPr>
            <p:ph type="title" idx="18"/>
          </p:nvPr>
        </p:nvSpPr>
        <p:spPr>
          <a:xfrm>
            <a:off x="720000" y="418963"/>
            <a:ext cx="7704000" cy="58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lt1"/>
                </a:solidFill>
                <a:latin typeface="Montserrat Black"/>
                <a:ea typeface="Montserrat Black"/>
                <a:cs typeface="Montserrat Black"/>
                <a:sym typeface="Montserrat Black"/>
              </a:rPr>
              <a:t>NỘI DUNG</a:t>
            </a:r>
            <a:endParaRPr>
              <a:solidFill>
                <a:schemeClr val="lt1"/>
              </a:solidFill>
              <a:latin typeface="Montserrat Black"/>
              <a:ea typeface="Montserrat Black"/>
              <a:cs typeface="Montserrat Black"/>
              <a:sym typeface="Montserrat Black"/>
            </a:endParaRPr>
          </a:p>
        </p:txBody>
      </p:sp>
      <p:sp>
        <p:nvSpPr>
          <p:cNvPr id="471" name="Google Shape;471;p38"/>
          <p:cNvSpPr txBox="1">
            <a:spLocks noGrp="1"/>
          </p:cNvSpPr>
          <p:nvPr>
            <p:ph type="title" idx="3"/>
          </p:nvPr>
        </p:nvSpPr>
        <p:spPr>
          <a:xfrm rot="2506">
            <a:off x="4160400" y="1387500"/>
            <a:ext cx="823200" cy="51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472" name="Google Shape;472;p38"/>
          <p:cNvSpPr txBox="1">
            <a:spLocks noGrp="1"/>
          </p:cNvSpPr>
          <p:nvPr>
            <p:ph type="title" idx="4"/>
          </p:nvPr>
        </p:nvSpPr>
        <p:spPr>
          <a:xfrm>
            <a:off x="3352500" y="1843300"/>
            <a:ext cx="2439000" cy="43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Dữ liệu</a:t>
            </a:r>
            <a:endParaRPr/>
          </a:p>
        </p:txBody>
      </p:sp>
      <p:sp>
        <p:nvSpPr>
          <p:cNvPr id="474" name="Google Shape;474;p38"/>
          <p:cNvSpPr txBox="1">
            <a:spLocks noGrp="1"/>
          </p:cNvSpPr>
          <p:nvPr>
            <p:ph type="title" idx="6"/>
          </p:nvPr>
        </p:nvSpPr>
        <p:spPr>
          <a:xfrm rot="2506">
            <a:off x="6792875" y="1387500"/>
            <a:ext cx="823200" cy="51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475" name="Google Shape;475;p38"/>
          <p:cNvSpPr txBox="1">
            <a:spLocks noGrp="1"/>
          </p:cNvSpPr>
          <p:nvPr>
            <p:ph type="title" idx="7"/>
          </p:nvPr>
        </p:nvSpPr>
        <p:spPr>
          <a:xfrm>
            <a:off x="5984975" y="1899300"/>
            <a:ext cx="2439000" cy="69193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t>Xây dựng &amp; Huấn luyện</a:t>
            </a:r>
          </a:p>
        </p:txBody>
      </p:sp>
      <p:sp>
        <p:nvSpPr>
          <p:cNvPr id="477" name="Google Shape;477;p38"/>
          <p:cNvSpPr txBox="1">
            <a:spLocks noGrp="1"/>
          </p:cNvSpPr>
          <p:nvPr>
            <p:ph type="title" idx="9"/>
          </p:nvPr>
        </p:nvSpPr>
        <p:spPr>
          <a:xfrm rot="2506">
            <a:off x="1527950" y="3241800"/>
            <a:ext cx="823200" cy="51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478" name="Google Shape;478;p38"/>
          <p:cNvSpPr txBox="1">
            <a:spLocks noGrp="1"/>
          </p:cNvSpPr>
          <p:nvPr>
            <p:ph type="title" idx="13"/>
          </p:nvPr>
        </p:nvSpPr>
        <p:spPr>
          <a:xfrm>
            <a:off x="634760" y="3860494"/>
            <a:ext cx="2439000" cy="66487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a:t>Đánh giá mô hình</a:t>
            </a:r>
            <a:endParaRPr/>
          </a:p>
        </p:txBody>
      </p:sp>
      <p:sp>
        <p:nvSpPr>
          <p:cNvPr id="480" name="Google Shape;480;p38"/>
          <p:cNvSpPr txBox="1">
            <a:spLocks noGrp="1"/>
          </p:cNvSpPr>
          <p:nvPr>
            <p:ph type="title" idx="15"/>
          </p:nvPr>
        </p:nvSpPr>
        <p:spPr>
          <a:xfrm rot="2506">
            <a:off x="4160400" y="3241800"/>
            <a:ext cx="823200" cy="51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481" name="Google Shape;481;p38"/>
          <p:cNvSpPr txBox="1">
            <a:spLocks noGrp="1"/>
          </p:cNvSpPr>
          <p:nvPr>
            <p:ph type="title" idx="16"/>
          </p:nvPr>
        </p:nvSpPr>
        <p:spPr>
          <a:xfrm>
            <a:off x="3352500" y="3860494"/>
            <a:ext cx="2439000" cy="60288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a:t>Xây dựng ứng dụng</a:t>
            </a:r>
          </a:p>
        </p:txBody>
      </p:sp>
      <p:sp>
        <p:nvSpPr>
          <p:cNvPr id="483" name="Google Shape;483;p38"/>
          <p:cNvSpPr txBox="1">
            <a:spLocks noGrp="1"/>
          </p:cNvSpPr>
          <p:nvPr>
            <p:ph type="title" idx="19"/>
          </p:nvPr>
        </p:nvSpPr>
        <p:spPr>
          <a:xfrm rot="2506">
            <a:off x="6792875" y="3241803"/>
            <a:ext cx="823200" cy="511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484" name="Google Shape;484;p38"/>
          <p:cNvSpPr txBox="1">
            <a:spLocks noGrp="1"/>
          </p:cNvSpPr>
          <p:nvPr>
            <p:ph type="title" idx="20"/>
          </p:nvPr>
        </p:nvSpPr>
        <p:spPr>
          <a:xfrm>
            <a:off x="6070240" y="3815964"/>
            <a:ext cx="2439000" cy="691939"/>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vi-VN"/>
              <a:t>Hướng phát triển</a:t>
            </a:r>
            <a:endParaRPr/>
          </a:p>
        </p:txBody>
      </p:sp>
      <p:grpSp>
        <p:nvGrpSpPr>
          <p:cNvPr id="486" name="Google Shape;486;p38"/>
          <p:cNvGrpSpPr/>
          <p:nvPr/>
        </p:nvGrpSpPr>
        <p:grpSpPr>
          <a:xfrm>
            <a:off x="-1329260" y="539498"/>
            <a:ext cx="537891" cy="533107"/>
            <a:chOff x="5754378" y="3518898"/>
            <a:chExt cx="537891" cy="533107"/>
          </a:xfrm>
        </p:grpSpPr>
        <p:sp>
          <p:nvSpPr>
            <p:cNvPr id="487" name="Google Shape;487;p38"/>
            <p:cNvSpPr/>
            <p:nvPr/>
          </p:nvSpPr>
          <p:spPr>
            <a:xfrm>
              <a:off x="5775296" y="3534987"/>
              <a:ext cx="516974" cy="517017"/>
            </a:xfrm>
            <a:custGeom>
              <a:avLst/>
              <a:gdLst/>
              <a:ahLst/>
              <a:cxnLst/>
              <a:rect l="l" t="t" r="r" b="b"/>
              <a:pathLst>
                <a:path w="11826" h="11827" extrusionOk="0">
                  <a:moveTo>
                    <a:pt x="5913" y="0"/>
                  </a:moveTo>
                  <a:cubicBezTo>
                    <a:pt x="2648" y="0"/>
                    <a:pt x="1" y="2647"/>
                    <a:pt x="1" y="5913"/>
                  </a:cubicBezTo>
                  <a:cubicBezTo>
                    <a:pt x="1" y="9179"/>
                    <a:pt x="2648" y="11826"/>
                    <a:pt x="5913" y="11826"/>
                  </a:cubicBezTo>
                  <a:cubicBezTo>
                    <a:pt x="9178" y="11826"/>
                    <a:pt x="11826" y="9179"/>
                    <a:pt x="11826" y="5913"/>
                  </a:cubicBezTo>
                  <a:cubicBezTo>
                    <a:pt x="11826" y="2647"/>
                    <a:pt x="9178" y="0"/>
                    <a:pt x="59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8"/>
            <p:cNvSpPr/>
            <p:nvPr/>
          </p:nvSpPr>
          <p:spPr>
            <a:xfrm>
              <a:off x="5754378" y="3518898"/>
              <a:ext cx="516974" cy="517017"/>
            </a:xfrm>
            <a:custGeom>
              <a:avLst/>
              <a:gdLst/>
              <a:ahLst/>
              <a:cxnLst/>
              <a:rect l="l" t="t" r="r" b="b"/>
              <a:pathLst>
                <a:path w="11826" h="11827" extrusionOk="0">
                  <a:moveTo>
                    <a:pt x="5913" y="0"/>
                  </a:moveTo>
                  <a:cubicBezTo>
                    <a:pt x="2648" y="0"/>
                    <a:pt x="1" y="2647"/>
                    <a:pt x="1" y="5913"/>
                  </a:cubicBezTo>
                  <a:cubicBezTo>
                    <a:pt x="1" y="9179"/>
                    <a:pt x="2648" y="11826"/>
                    <a:pt x="5913" y="11826"/>
                  </a:cubicBezTo>
                  <a:cubicBezTo>
                    <a:pt x="9178" y="11826"/>
                    <a:pt x="11826" y="9179"/>
                    <a:pt x="11826" y="5913"/>
                  </a:cubicBezTo>
                  <a:cubicBezTo>
                    <a:pt x="11826" y="2647"/>
                    <a:pt x="9178" y="0"/>
                    <a:pt x="591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8"/>
            <p:cNvSpPr/>
            <p:nvPr/>
          </p:nvSpPr>
          <p:spPr>
            <a:xfrm>
              <a:off x="5903795" y="3670370"/>
              <a:ext cx="237241" cy="202051"/>
            </a:xfrm>
            <a:custGeom>
              <a:avLst/>
              <a:gdLst/>
              <a:ahLst/>
              <a:cxnLst/>
              <a:rect l="l" t="t" r="r" b="b"/>
              <a:pathLst>
                <a:path w="5427" h="4622" extrusionOk="0">
                  <a:moveTo>
                    <a:pt x="4414" y="1"/>
                  </a:moveTo>
                  <a:cubicBezTo>
                    <a:pt x="4375" y="1"/>
                    <a:pt x="4336" y="16"/>
                    <a:pt x="4305" y="46"/>
                  </a:cubicBezTo>
                  <a:lnTo>
                    <a:pt x="1903" y="2448"/>
                  </a:lnTo>
                  <a:cubicBezTo>
                    <a:pt x="1872" y="2479"/>
                    <a:pt x="1833" y="2494"/>
                    <a:pt x="1794" y="2494"/>
                  </a:cubicBezTo>
                  <a:cubicBezTo>
                    <a:pt x="1754" y="2494"/>
                    <a:pt x="1714" y="2478"/>
                    <a:pt x="1684" y="2448"/>
                  </a:cubicBezTo>
                  <a:lnTo>
                    <a:pt x="1129" y="1885"/>
                  </a:lnTo>
                  <a:cubicBezTo>
                    <a:pt x="1098" y="1854"/>
                    <a:pt x="1058" y="1838"/>
                    <a:pt x="1018" y="1838"/>
                  </a:cubicBezTo>
                  <a:cubicBezTo>
                    <a:pt x="980" y="1838"/>
                    <a:pt x="941" y="1853"/>
                    <a:pt x="911" y="1882"/>
                  </a:cubicBezTo>
                  <a:lnTo>
                    <a:pt x="63" y="2719"/>
                  </a:lnTo>
                  <a:cubicBezTo>
                    <a:pt x="4" y="2779"/>
                    <a:pt x="1" y="2876"/>
                    <a:pt x="61" y="2937"/>
                  </a:cubicBezTo>
                  <a:lnTo>
                    <a:pt x="1676" y="4577"/>
                  </a:lnTo>
                  <a:cubicBezTo>
                    <a:pt x="1707" y="4607"/>
                    <a:pt x="1746" y="4622"/>
                    <a:pt x="1786" y="4622"/>
                  </a:cubicBezTo>
                  <a:cubicBezTo>
                    <a:pt x="1826" y="4622"/>
                    <a:pt x="1865" y="4607"/>
                    <a:pt x="1896" y="4577"/>
                  </a:cubicBezTo>
                  <a:lnTo>
                    <a:pt x="5366" y="1107"/>
                  </a:lnTo>
                  <a:cubicBezTo>
                    <a:pt x="5427" y="1046"/>
                    <a:pt x="5427" y="949"/>
                    <a:pt x="5366" y="889"/>
                  </a:cubicBezTo>
                  <a:lnTo>
                    <a:pt x="4523" y="46"/>
                  </a:lnTo>
                  <a:cubicBezTo>
                    <a:pt x="4493" y="16"/>
                    <a:pt x="4453" y="1"/>
                    <a:pt x="44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56"/>
        <p:cNvGrpSpPr/>
        <p:nvPr/>
      </p:nvGrpSpPr>
      <p:grpSpPr>
        <a:xfrm>
          <a:off x="0" y="0"/>
          <a:ext cx="0" cy="0"/>
          <a:chOff x="0" y="0"/>
          <a:chExt cx="0" cy="0"/>
        </a:xfrm>
      </p:grpSpPr>
      <p:sp>
        <p:nvSpPr>
          <p:cNvPr id="1357" name="Google Shape;1357;p66"/>
          <p:cNvSpPr/>
          <p:nvPr/>
        </p:nvSpPr>
        <p:spPr>
          <a:xfrm>
            <a:off x="2068500" y="5050"/>
            <a:ext cx="2503500" cy="5143500"/>
          </a:xfrm>
          <a:prstGeom prst="parallelogram">
            <a:avLst>
              <a:gd name="adj" fmla="val 32427"/>
            </a:avLst>
          </a:prstGeom>
          <a:gradFill>
            <a:gsLst>
              <a:gs pos="0">
                <a:schemeClr val="accent2"/>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66"/>
          <p:cNvSpPr txBox="1">
            <a:spLocks noGrp="1"/>
          </p:cNvSpPr>
          <p:nvPr>
            <p:ph type="title" idx="2"/>
          </p:nvPr>
        </p:nvSpPr>
        <p:spPr>
          <a:xfrm>
            <a:off x="4851333" y="2192495"/>
            <a:ext cx="4099302" cy="18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latin typeface="Montserrat SemiBold" panose="00000700000000000000" pitchFamily="2" charset="0"/>
                <a:ea typeface="Montserrat Black"/>
                <a:cs typeface="Montserrat Black"/>
                <a:sym typeface="Montserrat Black"/>
              </a:rPr>
              <a:t>Đánh giá </a:t>
            </a:r>
            <a:r>
              <a:rPr lang="vi-VN">
                <a:latin typeface="Montserrat SemiBold" panose="00000700000000000000" pitchFamily="2" charset="0"/>
                <a:ea typeface="Montserrat Black"/>
                <a:cs typeface="Montserrat Black"/>
                <a:sym typeface="Montserrat Black"/>
              </a:rPr>
              <a:t>mô hình</a:t>
            </a:r>
            <a:endParaRPr>
              <a:solidFill>
                <a:schemeClr val="lt1"/>
              </a:solidFill>
              <a:latin typeface="Montserrat SemiBold" panose="00000700000000000000" pitchFamily="2" charset="0"/>
              <a:ea typeface="Montserrat Black"/>
              <a:cs typeface="Montserrat Black"/>
              <a:sym typeface="Montserrat Black"/>
            </a:endParaRPr>
          </a:p>
        </p:txBody>
      </p:sp>
      <p:sp>
        <p:nvSpPr>
          <p:cNvPr id="1359" name="Google Shape;1359;p66"/>
          <p:cNvSpPr txBox="1">
            <a:spLocks noGrp="1"/>
          </p:cNvSpPr>
          <p:nvPr>
            <p:ph type="title"/>
          </p:nvPr>
        </p:nvSpPr>
        <p:spPr>
          <a:xfrm>
            <a:off x="713225" y="539511"/>
            <a:ext cx="1550100" cy="13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04</a:t>
            </a:r>
            <a:endParaRPr/>
          </a:p>
        </p:txBody>
      </p:sp>
      <p:grpSp>
        <p:nvGrpSpPr>
          <p:cNvPr id="1361" name="Google Shape;1361;p66"/>
          <p:cNvGrpSpPr/>
          <p:nvPr/>
        </p:nvGrpSpPr>
        <p:grpSpPr>
          <a:xfrm>
            <a:off x="1282425" y="2067413"/>
            <a:ext cx="2379043" cy="2328219"/>
            <a:chOff x="1282425" y="2067413"/>
            <a:chExt cx="2379043" cy="2328219"/>
          </a:xfrm>
        </p:grpSpPr>
        <p:sp>
          <p:nvSpPr>
            <p:cNvPr id="1362" name="Google Shape;1362;p66"/>
            <p:cNvSpPr/>
            <p:nvPr/>
          </p:nvSpPr>
          <p:spPr>
            <a:xfrm>
              <a:off x="3004825" y="2960199"/>
              <a:ext cx="463742" cy="463604"/>
            </a:xfrm>
            <a:custGeom>
              <a:avLst/>
              <a:gdLst/>
              <a:ahLst/>
              <a:cxnLst/>
              <a:rect l="l" t="t" r="r" b="b"/>
              <a:pathLst>
                <a:path w="10132" h="10129" extrusionOk="0">
                  <a:moveTo>
                    <a:pt x="5066" y="2878"/>
                  </a:moveTo>
                  <a:cubicBezTo>
                    <a:pt x="6295" y="2878"/>
                    <a:pt x="7292" y="3875"/>
                    <a:pt x="7292" y="5104"/>
                  </a:cubicBezTo>
                  <a:cubicBezTo>
                    <a:pt x="7292" y="6334"/>
                    <a:pt x="6295" y="7330"/>
                    <a:pt x="5066" y="7330"/>
                  </a:cubicBezTo>
                  <a:cubicBezTo>
                    <a:pt x="3839" y="7330"/>
                    <a:pt x="2842" y="6333"/>
                    <a:pt x="2842" y="5104"/>
                  </a:cubicBezTo>
                  <a:cubicBezTo>
                    <a:pt x="2842" y="3875"/>
                    <a:pt x="3839" y="2878"/>
                    <a:pt x="5066" y="2878"/>
                  </a:cubicBezTo>
                  <a:close/>
                  <a:moveTo>
                    <a:pt x="4208" y="0"/>
                  </a:moveTo>
                  <a:cubicBezTo>
                    <a:pt x="4078" y="0"/>
                    <a:pt x="3972" y="105"/>
                    <a:pt x="3972" y="237"/>
                  </a:cubicBezTo>
                  <a:lnTo>
                    <a:pt x="3972" y="1130"/>
                  </a:lnTo>
                  <a:cubicBezTo>
                    <a:pt x="3647" y="1219"/>
                    <a:pt x="3338" y="1347"/>
                    <a:pt x="3051" y="1509"/>
                  </a:cubicBezTo>
                  <a:lnTo>
                    <a:pt x="2422" y="880"/>
                  </a:lnTo>
                  <a:cubicBezTo>
                    <a:pt x="2376" y="834"/>
                    <a:pt x="2316" y="811"/>
                    <a:pt x="2256" y="811"/>
                  </a:cubicBezTo>
                  <a:cubicBezTo>
                    <a:pt x="2196" y="811"/>
                    <a:pt x="2136" y="834"/>
                    <a:pt x="2090" y="880"/>
                  </a:cubicBezTo>
                  <a:lnTo>
                    <a:pt x="879" y="2091"/>
                  </a:lnTo>
                  <a:cubicBezTo>
                    <a:pt x="787" y="2182"/>
                    <a:pt x="787" y="2331"/>
                    <a:pt x="879" y="2423"/>
                  </a:cubicBezTo>
                  <a:lnTo>
                    <a:pt x="1496" y="3039"/>
                  </a:lnTo>
                  <a:cubicBezTo>
                    <a:pt x="1327" y="3329"/>
                    <a:pt x="1193" y="3642"/>
                    <a:pt x="1098" y="3973"/>
                  </a:cubicBezTo>
                  <a:lnTo>
                    <a:pt x="236" y="3973"/>
                  </a:lnTo>
                  <a:cubicBezTo>
                    <a:pt x="107" y="3973"/>
                    <a:pt x="1" y="4077"/>
                    <a:pt x="1" y="4207"/>
                  </a:cubicBezTo>
                  <a:lnTo>
                    <a:pt x="1" y="5921"/>
                  </a:lnTo>
                  <a:cubicBezTo>
                    <a:pt x="1" y="6050"/>
                    <a:pt x="104" y="6156"/>
                    <a:pt x="236" y="6156"/>
                  </a:cubicBezTo>
                  <a:lnTo>
                    <a:pt x="1073" y="6156"/>
                  </a:lnTo>
                  <a:cubicBezTo>
                    <a:pt x="1163" y="6497"/>
                    <a:pt x="1295" y="6821"/>
                    <a:pt x="1465" y="7121"/>
                  </a:cubicBezTo>
                  <a:lnTo>
                    <a:pt x="879" y="7706"/>
                  </a:lnTo>
                  <a:cubicBezTo>
                    <a:pt x="787" y="7798"/>
                    <a:pt x="787" y="7946"/>
                    <a:pt x="879" y="8038"/>
                  </a:cubicBezTo>
                  <a:lnTo>
                    <a:pt x="2090" y="9249"/>
                  </a:lnTo>
                  <a:cubicBezTo>
                    <a:pt x="2136" y="9295"/>
                    <a:pt x="2196" y="9318"/>
                    <a:pt x="2256" y="9318"/>
                  </a:cubicBezTo>
                  <a:cubicBezTo>
                    <a:pt x="2316" y="9318"/>
                    <a:pt x="2376" y="9295"/>
                    <a:pt x="2422" y="9249"/>
                  </a:cubicBezTo>
                  <a:lnTo>
                    <a:pt x="2996" y="8675"/>
                  </a:lnTo>
                  <a:cubicBezTo>
                    <a:pt x="3300" y="8851"/>
                    <a:pt x="3628" y="8990"/>
                    <a:pt x="3975" y="9085"/>
                  </a:cubicBezTo>
                  <a:lnTo>
                    <a:pt x="3975" y="9707"/>
                  </a:lnTo>
                  <a:cubicBezTo>
                    <a:pt x="3975" y="9939"/>
                    <a:pt x="4161" y="10128"/>
                    <a:pt x="4395" y="10128"/>
                  </a:cubicBezTo>
                  <a:lnTo>
                    <a:pt x="5737" y="10128"/>
                  </a:lnTo>
                  <a:cubicBezTo>
                    <a:pt x="5969" y="10128"/>
                    <a:pt x="6157" y="9940"/>
                    <a:pt x="6157" y="9707"/>
                  </a:cubicBezTo>
                  <a:lnTo>
                    <a:pt x="6157" y="9085"/>
                  </a:lnTo>
                  <a:cubicBezTo>
                    <a:pt x="6503" y="8990"/>
                    <a:pt x="6831" y="8851"/>
                    <a:pt x="7135" y="8675"/>
                  </a:cubicBezTo>
                  <a:lnTo>
                    <a:pt x="7578" y="9119"/>
                  </a:lnTo>
                  <a:cubicBezTo>
                    <a:pt x="7661" y="9201"/>
                    <a:pt x="7768" y="9242"/>
                    <a:pt x="7875" y="9242"/>
                  </a:cubicBezTo>
                  <a:cubicBezTo>
                    <a:pt x="7983" y="9242"/>
                    <a:pt x="8090" y="9201"/>
                    <a:pt x="8172" y="9119"/>
                  </a:cubicBezTo>
                  <a:lnTo>
                    <a:pt x="9122" y="8170"/>
                  </a:lnTo>
                  <a:cubicBezTo>
                    <a:pt x="9286" y="8004"/>
                    <a:pt x="9286" y="7740"/>
                    <a:pt x="9122" y="7576"/>
                  </a:cubicBezTo>
                  <a:lnTo>
                    <a:pt x="8667" y="7121"/>
                  </a:lnTo>
                  <a:cubicBezTo>
                    <a:pt x="8835" y="6821"/>
                    <a:pt x="8968" y="6497"/>
                    <a:pt x="9058" y="6156"/>
                  </a:cubicBezTo>
                  <a:lnTo>
                    <a:pt x="9710" y="6156"/>
                  </a:lnTo>
                  <a:cubicBezTo>
                    <a:pt x="9942" y="6156"/>
                    <a:pt x="10132" y="5968"/>
                    <a:pt x="10132" y="5735"/>
                  </a:cubicBezTo>
                  <a:lnTo>
                    <a:pt x="10132" y="4390"/>
                  </a:lnTo>
                  <a:cubicBezTo>
                    <a:pt x="10128" y="4158"/>
                    <a:pt x="9939" y="3971"/>
                    <a:pt x="9708" y="3971"/>
                  </a:cubicBezTo>
                  <a:lnTo>
                    <a:pt x="9030" y="3971"/>
                  </a:lnTo>
                  <a:cubicBezTo>
                    <a:pt x="8935" y="3640"/>
                    <a:pt x="8802" y="3328"/>
                    <a:pt x="8631" y="3038"/>
                  </a:cubicBezTo>
                  <a:lnTo>
                    <a:pt x="9118" y="2552"/>
                  </a:lnTo>
                  <a:cubicBezTo>
                    <a:pt x="9283" y="2387"/>
                    <a:pt x="9283" y="2122"/>
                    <a:pt x="9118" y="1958"/>
                  </a:cubicBezTo>
                  <a:lnTo>
                    <a:pt x="8169" y="1009"/>
                  </a:lnTo>
                  <a:cubicBezTo>
                    <a:pt x="8087" y="927"/>
                    <a:pt x="7979" y="886"/>
                    <a:pt x="7872" y="886"/>
                  </a:cubicBezTo>
                  <a:cubicBezTo>
                    <a:pt x="7764" y="886"/>
                    <a:pt x="7657" y="927"/>
                    <a:pt x="7575" y="1009"/>
                  </a:cubicBezTo>
                  <a:lnTo>
                    <a:pt x="7076" y="1506"/>
                  </a:lnTo>
                  <a:cubicBezTo>
                    <a:pt x="6789" y="1347"/>
                    <a:pt x="6480" y="1219"/>
                    <a:pt x="6155" y="1129"/>
                  </a:cubicBezTo>
                  <a:lnTo>
                    <a:pt x="6155" y="237"/>
                  </a:lnTo>
                  <a:cubicBezTo>
                    <a:pt x="6155" y="106"/>
                    <a:pt x="6051" y="0"/>
                    <a:pt x="5920" y="0"/>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3" name="Google Shape;1363;p66"/>
            <p:cNvGrpSpPr/>
            <p:nvPr/>
          </p:nvGrpSpPr>
          <p:grpSpPr>
            <a:xfrm>
              <a:off x="2593424" y="4135396"/>
              <a:ext cx="921949" cy="260235"/>
              <a:chOff x="4911074" y="2790346"/>
              <a:chExt cx="921949" cy="260235"/>
            </a:xfrm>
          </p:grpSpPr>
          <p:sp>
            <p:nvSpPr>
              <p:cNvPr id="1364" name="Google Shape;1364;p66"/>
              <p:cNvSpPr/>
              <p:nvPr/>
            </p:nvSpPr>
            <p:spPr>
              <a:xfrm>
                <a:off x="4911074" y="2790346"/>
                <a:ext cx="921949" cy="260235"/>
              </a:xfrm>
              <a:custGeom>
                <a:avLst/>
                <a:gdLst/>
                <a:ahLst/>
                <a:cxnLst/>
                <a:rect l="l" t="t" r="r" b="b"/>
                <a:pathLst>
                  <a:path w="21090" h="5953" extrusionOk="0">
                    <a:moveTo>
                      <a:pt x="2398" y="1"/>
                    </a:moveTo>
                    <a:cubicBezTo>
                      <a:pt x="1073" y="1"/>
                      <a:pt x="2" y="1074"/>
                      <a:pt x="0" y="2398"/>
                    </a:cubicBezTo>
                    <a:cubicBezTo>
                      <a:pt x="0" y="3723"/>
                      <a:pt x="1073" y="4795"/>
                      <a:pt x="2398" y="4795"/>
                    </a:cubicBezTo>
                    <a:lnTo>
                      <a:pt x="15178" y="4795"/>
                    </a:lnTo>
                    <a:lnTo>
                      <a:pt x="16336" y="5953"/>
                    </a:lnTo>
                    <a:lnTo>
                      <a:pt x="17494" y="4795"/>
                    </a:lnTo>
                    <a:lnTo>
                      <a:pt x="18692" y="4795"/>
                    </a:lnTo>
                    <a:cubicBezTo>
                      <a:pt x="20016" y="4795"/>
                      <a:pt x="21089" y="3723"/>
                      <a:pt x="21089" y="2398"/>
                    </a:cubicBezTo>
                    <a:cubicBezTo>
                      <a:pt x="21089" y="1074"/>
                      <a:pt x="20016" y="1"/>
                      <a:pt x="18692" y="1"/>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66"/>
              <p:cNvSpPr/>
              <p:nvPr/>
            </p:nvSpPr>
            <p:spPr>
              <a:xfrm>
                <a:off x="5043836" y="2887656"/>
                <a:ext cx="660228" cy="23519"/>
              </a:xfrm>
              <a:custGeom>
                <a:avLst/>
                <a:gdLst/>
                <a:ahLst/>
                <a:cxnLst/>
                <a:rect l="l" t="t" r="r" b="b"/>
                <a:pathLst>
                  <a:path w="15103" h="538" extrusionOk="0">
                    <a:moveTo>
                      <a:pt x="269" y="0"/>
                    </a:moveTo>
                    <a:cubicBezTo>
                      <a:pt x="121" y="0"/>
                      <a:pt x="1" y="121"/>
                      <a:pt x="1" y="269"/>
                    </a:cubicBezTo>
                    <a:cubicBezTo>
                      <a:pt x="1" y="418"/>
                      <a:pt x="121" y="538"/>
                      <a:pt x="269" y="538"/>
                    </a:cubicBezTo>
                    <a:lnTo>
                      <a:pt x="14834" y="538"/>
                    </a:lnTo>
                    <a:cubicBezTo>
                      <a:pt x="14982" y="538"/>
                      <a:pt x="15102" y="418"/>
                      <a:pt x="15102" y="269"/>
                    </a:cubicBezTo>
                    <a:cubicBezTo>
                      <a:pt x="15102" y="121"/>
                      <a:pt x="14982" y="0"/>
                      <a:pt x="14834" y="0"/>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6" name="Google Shape;1366;p66"/>
            <p:cNvGrpSpPr/>
            <p:nvPr/>
          </p:nvGrpSpPr>
          <p:grpSpPr>
            <a:xfrm>
              <a:off x="1282425" y="2067413"/>
              <a:ext cx="1950476" cy="1860598"/>
              <a:chOff x="1790575" y="718700"/>
              <a:chExt cx="1950476" cy="1860598"/>
            </a:xfrm>
          </p:grpSpPr>
          <p:sp>
            <p:nvSpPr>
              <p:cNvPr id="1367" name="Google Shape;1367;p66"/>
              <p:cNvSpPr/>
              <p:nvPr/>
            </p:nvSpPr>
            <p:spPr>
              <a:xfrm>
                <a:off x="1809722" y="755246"/>
                <a:ext cx="1931329" cy="1824052"/>
              </a:xfrm>
              <a:custGeom>
                <a:avLst/>
                <a:gdLst/>
                <a:ahLst/>
                <a:cxnLst/>
                <a:rect l="l" t="t" r="r" b="b"/>
                <a:pathLst>
                  <a:path w="44180" h="41726" extrusionOk="0">
                    <a:moveTo>
                      <a:pt x="7374" y="0"/>
                    </a:moveTo>
                    <a:lnTo>
                      <a:pt x="5851" y="13471"/>
                    </a:lnTo>
                    <a:lnTo>
                      <a:pt x="2703" y="13116"/>
                    </a:lnTo>
                    <a:lnTo>
                      <a:pt x="1" y="37042"/>
                    </a:lnTo>
                    <a:lnTo>
                      <a:pt x="41479" y="41725"/>
                    </a:lnTo>
                    <a:lnTo>
                      <a:pt x="44180" y="17798"/>
                    </a:lnTo>
                    <a:lnTo>
                      <a:pt x="41111" y="17452"/>
                    </a:lnTo>
                    <a:lnTo>
                      <a:pt x="42630" y="4006"/>
                    </a:lnTo>
                    <a:lnTo>
                      <a:pt x="7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66"/>
              <p:cNvSpPr/>
              <p:nvPr/>
            </p:nvSpPr>
            <p:spPr>
              <a:xfrm>
                <a:off x="1790575" y="1292020"/>
                <a:ext cx="1931372" cy="1250599"/>
              </a:xfrm>
              <a:custGeom>
                <a:avLst/>
                <a:gdLst/>
                <a:ahLst/>
                <a:cxnLst/>
                <a:rect l="l" t="t" r="r" b="b"/>
                <a:pathLst>
                  <a:path w="44181" h="28608" extrusionOk="0">
                    <a:moveTo>
                      <a:pt x="2701" y="0"/>
                    </a:moveTo>
                    <a:lnTo>
                      <a:pt x="0" y="23926"/>
                    </a:lnTo>
                    <a:lnTo>
                      <a:pt x="41478" y="28608"/>
                    </a:lnTo>
                    <a:lnTo>
                      <a:pt x="44181" y="4682"/>
                    </a:lnTo>
                    <a:lnTo>
                      <a:pt x="27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66"/>
              <p:cNvSpPr/>
              <p:nvPr/>
            </p:nvSpPr>
            <p:spPr>
              <a:xfrm>
                <a:off x="1790575" y="1292020"/>
                <a:ext cx="960637" cy="1045881"/>
              </a:xfrm>
              <a:custGeom>
                <a:avLst/>
                <a:gdLst/>
                <a:ahLst/>
                <a:cxnLst/>
                <a:rect l="l" t="t" r="r" b="b"/>
                <a:pathLst>
                  <a:path w="21975" h="23925" extrusionOk="0">
                    <a:moveTo>
                      <a:pt x="2701" y="0"/>
                    </a:moveTo>
                    <a:lnTo>
                      <a:pt x="0" y="23924"/>
                    </a:lnTo>
                    <a:lnTo>
                      <a:pt x="21975" y="15332"/>
                    </a:lnTo>
                    <a:lnTo>
                      <a:pt x="2701" y="0"/>
                    </a:lnTo>
                    <a:close/>
                  </a:path>
                </a:pathLst>
              </a:custGeom>
              <a:gradFill>
                <a:gsLst>
                  <a:gs pos="0">
                    <a:srgbClr val="FFFFFF">
                      <a:alpha val="0"/>
                    </a:srgbClr>
                  </a:gs>
                  <a:gs pos="100000">
                    <a:srgbClr val="39C4FF">
                      <a:alpha val="2117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66"/>
              <p:cNvSpPr/>
              <p:nvPr/>
            </p:nvSpPr>
            <p:spPr>
              <a:xfrm>
                <a:off x="2751166" y="1496737"/>
                <a:ext cx="970735" cy="1045969"/>
              </a:xfrm>
              <a:custGeom>
                <a:avLst/>
                <a:gdLst/>
                <a:ahLst/>
                <a:cxnLst/>
                <a:rect l="l" t="t" r="r" b="b"/>
                <a:pathLst>
                  <a:path w="22206" h="23927" extrusionOk="0">
                    <a:moveTo>
                      <a:pt x="22205" y="1"/>
                    </a:moveTo>
                    <a:lnTo>
                      <a:pt x="1" y="10649"/>
                    </a:lnTo>
                    <a:lnTo>
                      <a:pt x="19503" y="23926"/>
                    </a:lnTo>
                    <a:lnTo>
                      <a:pt x="22205" y="1"/>
                    </a:lnTo>
                    <a:close/>
                  </a:path>
                </a:pathLst>
              </a:custGeom>
              <a:gradFill>
                <a:gsLst>
                  <a:gs pos="0">
                    <a:srgbClr val="FFFFFF">
                      <a:alpha val="0"/>
                    </a:srgbClr>
                  </a:gs>
                  <a:gs pos="100000">
                    <a:srgbClr val="4A77FF">
                      <a:alpha val="23137"/>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66"/>
              <p:cNvSpPr/>
              <p:nvPr/>
            </p:nvSpPr>
            <p:spPr>
              <a:xfrm>
                <a:off x="1790575" y="1962256"/>
                <a:ext cx="1813167" cy="580448"/>
              </a:xfrm>
              <a:custGeom>
                <a:avLst/>
                <a:gdLst/>
                <a:ahLst/>
                <a:cxnLst/>
                <a:rect l="l" t="t" r="r" b="b"/>
                <a:pathLst>
                  <a:path w="41477" h="13278" extrusionOk="0">
                    <a:moveTo>
                      <a:pt x="21975" y="0"/>
                    </a:moveTo>
                    <a:lnTo>
                      <a:pt x="0" y="8592"/>
                    </a:lnTo>
                    <a:lnTo>
                      <a:pt x="41477" y="13277"/>
                    </a:lnTo>
                    <a:lnTo>
                      <a:pt x="21975" y="0"/>
                    </a:lnTo>
                    <a:close/>
                  </a:path>
                </a:pathLst>
              </a:custGeom>
              <a:gradFill>
                <a:gsLst>
                  <a:gs pos="0">
                    <a:srgbClr val="FFFFFF">
                      <a:alpha val="0"/>
                    </a:srgbClr>
                  </a:gs>
                  <a:gs pos="100000">
                    <a:srgbClr val="F48CE6">
                      <a:alpha val="32941"/>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66"/>
              <p:cNvSpPr/>
              <p:nvPr/>
            </p:nvSpPr>
            <p:spPr>
              <a:xfrm>
                <a:off x="2036340" y="718700"/>
                <a:ext cx="1617761" cy="1243561"/>
              </a:xfrm>
              <a:custGeom>
                <a:avLst/>
                <a:gdLst/>
                <a:ahLst/>
                <a:cxnLst/>
                <a:rect l="l" t="t" r="r" b="b"/>
                <a:pathLst>
                  <a:path w="37007" h="28447" extrusionOk="0">
                    <a:moveTo>
                      <a:pt x="1752" y="0"/>
                    </a:moveTo>
                    <a:lnTo>
                      <a:pt x="1" y="15488"/>
                    </a:lnTo>
                    <a:lnTo>
                      <a:pt x="16353" y="28447"/>
                    </a:lnTo>
                    <a:lnTo>
                      <a:pt x="35260" y="19472"/>
                    </a:lnTo>
                    <a:lnTo>
                      <a:pt x="37006" y="4004"/>
                    </a:lnTo>
                    <a:lnTo>
                      <a:pt x="175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66"/>
              <p:cNvSpPr/>
              <p:nvPr/>
            </p:nvSpPr>
            <p:spPr>
              <a:xfrm>
                <a:off x="1908649" y="1171804"/>
                <a:ext cx="153046" cy="135735"/>
              </a:xfrm>
              <a:custGeom>
                <a:avLst/>
                <a:gdLst/>
                <a:ahLst/>
                <a:cxnLst/>
                <a:rect l="l" t="t" r="r" b="b"/>
                <a:pathLst>
                  <a:path w="3501" h="3105" extrusionOk="0">
                    <a:moveTo>
                      <a:pt x="3500" y="1"/>
                    </a:moveTo>
                    <a:lnTo>
                      <a:pt x="0" y="2750"/>
                    </a:lnTo>
                    <a:lnTo>
                      <a:pt x="3150" y="3105"/>
                    </a:lnTo>
                    <a:lnTo>
                      <a:pt x="350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66"/>
              <p:cNvSpPr/>
              <p:nvPr/>
            </p:nvSpPr>
            <p:spPr>
              <a:xfrm>
                <a:off x="2250980" y="951263"/>
                <a:ext cx="1195212" cy="174860"/>
              </a:xfrm>
              <a:custGeom>
                <a:avLst/>
                <a:gdLst/>
                <a:ahLst/>
                <a:cxnLst/>
                <a:rect l="l" t="t" r="r" b="b"/>
                <a:pathLst>
                  <a:path w="27341" h="4000" extrusionOk="0">
                    <a:moveTo>
                      <a:pt x="97" y="0"/>
                    </a:moveTo>
                    <a:lnTo>
                      <a:pt x="1" y="829"/>
                    </a:lnTo>
                    <a:lnTo>
                      <a:pt x="27244" y="4000"/>
                    </a:lnTo>
                    <a:lnTo>
                      <a:pt x="27340" y="3171"/>
                    </a:lnTo>
                    <a:lnTo>
                      <a:pt x="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66"/>
              <p:cNvSpPr/>
              <p:nvPr/>
            </p:nvSpPr>
            <p:spPr>
              <a:xfrm>
                <a:off x="2238696" y="1056834"/>
                <a:ext cx="1195168" cy="174860"/>
              </a:xfrm>
              <a:custGeom>
                <a:avLst/>
                <a:gdLst/>
                <a:ahLst/>
                <a:cxnLst/>
                <a:rect l="l" t="t" r="r" b="b"/>
                <a:pathLst>
                  <a:path w="27340" h="4000" extrusionOk="0">
                    <a:moveTo>
                      <a:pt x="97" y="1"/>
                    </a:moveTo>
                    <a:lnTo>
                      <a:pt x="0" y="829"/>
                    </a:lnTo>
                    <a:lnTo>
                      <a:pt x="27244" y="4000"/>
                    </a:lnTo>
                    <a:lnTo>
                      <a:pt x="27340" y="3171"/>
                    </a:lnTo>
                    <a:lnTo>
                      <a:pt x="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66"/>
              <p:cNvSpPr/>
              <p:nvPr/>
            </p:nvSpPr>
            <p:spPr>
              <a:xfrm>
                <a:off x="2226412" y="1162449"/>
                <a:ext cx="1195168" cy="174860"/>
              </a:xfrm>
              <a:custGeom>
                <a:avLst/>
                <a:gdLst/>
                <a:ahLst/>
                <a:cxnLst/>
                <a:rect l="l" t="t" r="r" b="b"/>
                <a:pathLst>
                  <a:path w="27340" h="4000" extrusionOk="0">
                    <a:moveTo>
                      <a:pt x="96" y="0"/>
                    </a:moveTo>
                    <a:lnTo>
                      <a:pt x="0" y="829"/>
                    </a:lnTo>
                    <a:lnTo>
                      <a:pt x="27243" y="3999"/>
                    </a:lnTo>
                    <a:lnTo>
                      <a:pt x="27340" y="3171"/>
                    </a:lnTo>
                    <a:lnTo>
                      <a:pt x="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66"/>
              <p:cNvSpPr/>
              <p:nvPr/>
            </p:nvSpPr>
            <p:spPr>
              <a:xfrm>
                <a:off x="2214085" y="1267933"/>
                <a:ext cx="1195256" cy="174904"/>
              </a:xfrm>
              <a:custGeom>
                <a:avLst/>
                <a:gdLst/>
                <a:ahLst/>
                <a:cxnLst/>
                <a:rect l="l" t="t" r="r" b="b"/>
                <a:pathLst>
                  <a:path w="27342" h="4001" extrusionOk="0">
                    <a:moveTo>
                      <a:pt x="98" y="1"/>
                    </a:moveTo>
                    <a:lnTo>
                      <a:pt x="1" y="830"/>
                    </a:lnTo>
                    <a:lnTo>
                      <a:pt x="27244" y="4000"/>
                    </a:lnTo>
                    <a:lnTo>
                      <a:pt x="27342" y="3171"/>
                    </a:lnTo>
                    <a:lnTo>
                      <a:pt x="9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66"/>
              <p:cNvSpPr/>
              <p:nvPr/>
            </p:nvSpPr>
            <p:spPr>
              <a:xfrm>
                <a:off x="2201845" y="1373548"/>
                <a:ext cx="1195212" cy="174860"/>
              </a:xfrm>
              <a:custGeom>
                <a:avLst/>
                <a:gdLst/>
                <a:ahLst/>
                <a:cxnLst/>
                <a:rect l="l" t="t" r="r" b="b"/>
                <a:pathLst>
                  <a:path w="27341" h="4000" extrusionOk="0">
                    <a:moveTo>
                      <a:pt x="97" y="0"/>
                    </a:moveTo>
                    <a:lnTo>
                      <a:pt x="1" y="829"/>
                    </a:lnTo>
                    <a:lnTo>
                      <a:pt x="27244" y="3999"/>
                    </a:lnTo>
                    <a:lnTo>
                      <a:pt x="27340" y="3171"/>
                    </a:lnTo>
                    <a:lnTo>
                      <a:pt x="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66"/>
              <p:cNvSpPr/>
              <p:nvPr/>
            </p:nvSpPr>
            <p:spPr>
              <a:xfrm>
                <a:off x="3587650" y="1333243"/>
                <a:ext cx="134249" cy="163538"/>
              </a:xfrm>
              <a:custGeom>
                <a:avLst/>
                <a:gdLst/>
                <a:ahLst/>
                <a:cxnLst/>
                <a:rect l="l" t="t" r="r" b="b"/>
                <a:pathLst>
                  <a:path w="3071" h="3741" extrusionOk="0">
                    <a:moveTo>
                      <a:pt x="384" y="0"/>
                    </a:moveTo>
                    <a:lnTo>
                      <a:pt x="0" y="3394"/>
                    </a:lnTo>
                    <a:lnTo>
                      <a:pt x="3070" y="3741"/>
                    </a:lnTo>
                    <a:lnTo>
                      <a:pt x="3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0" name="Google Shape;1380;p66"/>
            <p:cNvGrpSpPr/>
            <p:nvPr/>
          </p:nvGrpSpPr>
          <p:grpSpPr>
            <a:xfrm>
              <a:off x="2593433" y="3783671"/>
              <a:ext cx="921949" cy="260192"/>
              <a:chOff x="4911074" y="2476124"/>
              <a:chExt cx="921949" cy="260192"/>
            </a:xfrm>
          </p:grpSpPr>
          <p:sp>
            <p:nvSpPr>
              <p:cNvPr id="1381" name="Google Shape;1381;p66"/>
              <p:cNvSpPr/>
              <p:nvPr/>
            </p:nvSpPr>
            <p:spPr>
              <a:xfrm>
                <a:off x="4911074" y="2476124"/>
                <a:ext cx="921949" cy="260192"/>
              </a:xfrm>
              <a:custGeom>
                <a:avLst/>
                <a:gdLst/>
                <a:ahLst/>
                <a:cxnLst/>
                <a:rect l="l" t="t" r="r" b="b"/>
                <a:pathLst>
                  <a:path w="21090" h="5952" extrusionOk="0">
                    <a:moveTo>
                      <a:pt x="2398" y="1"/>
                    </a:moveTo>
                    <a:cubicBezTo>
                      <a:pt x="1073" y="1"/>
                      <a:pt x="0" y="1073"/>
                      <a:pt x="0" y="2398"/>
                    </a:cubicBezTo>
                    <a:cubicBezTo>
                      <a:pt x="0" y="3721"/>
                      <a:pt x="1073" y="4795"/>
                      <a:pt x="2398" y="4795"/>
                    </a:cubicBezTo>
                    <a:lnTo>
                      <a:pt x="3596" y="4795"/>
                    </a:lnTo>
                    <a:lnTo>
                      <a:pt x="4754" y="5951"/>
                    </a:lnTo>
                    <a:lnTo>
                      <a:pt x="5913" y="4795"/>
                    </a:lnTo>
                    <a:lnTo>
                      <a:pt x="18692" y="4795"/>
                    </a:lnTo>
                    <a:cubicBezTo>
                      <a:pt x="20016" y="4795"/>
                      <a:pt x="21089" y="3721"/>
                      <a:pt x="21089" y="2398"/>
                    </a:cubicBezTo>
                    <a:cubicBezTo>
                      <a:pt x="21088" y="1073"/>
                      <a:pt x="20014" y="1"/>
                      <a:pt x="18692" y="1"/>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66"/>
              <p:cNvSpPr/>
              <p:nvPr/>
            </p:nvSpPr>
            <p:spPr>
              <a:xfrm>
                <a:off x="5043924" y="2590788"/>
                <a:ext cx="492231" cy="23562"/>
              </a:xfrm>
              <a:custGeom>
                <a:avLst/>
                <a:gdLst/>
                <a:ahLst/>
                <a:cxnLst/>
                <a:rect l="l" t="t" r="r" b="b"/>
                <a:pathLst>
                  <a:path w="11260" h="539" extrusionOk="0">
                    <a:moveTo>
                      <a:pt x="269" y="1"/>
                    </a:moveTo>
                    <a:cubicBezTo>
                      <a:pt x="120" y="1"/>
                      <a:pt x="0" y="121"/>
                      <a:pt x="0" y="270"/>
                    </a:cubicBezTo>
                    <a:cubicBezTo>
                      <a:pt x="0" y="417"/>
                      <a:pt x="120" y="538"/>
                      <a:pt x="269" y="538"/>
                    </a:cubicBezTo>
                    <a:lnTo>
                      <a:pt x="10991" y="538"/>
                    </a:lnTo>
                    <a:cubicBezTo>
                      <a:pt x="11139" y="538"/>
                      <a:pt x="11259" y="418"/>
                      <a:pt x="11259" y="270"/>
                    </a:cubicBezTo>
                    <a:cubicBezTo>
                      <a:pt x="11259" y="121"/>
                      <a:pt x="11139" y="1"/>
                      <a:pt x="10991" y="1"/>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66"/>
              <p:cNvSpPr/>
              <p:nvPr/>
            </p:nvSpPr>
            <p:spPr>
              <a:xfrm>
                <a:off x="5043924" y="2526309"/>
                <a:ext cx="345786" cy="23562"/>
              </a:xfrm>
              <a:custGeom>
                <a:avLst/>
                <a:gdLst/>
                <a:ahLst/>
                <a:cxnLst/>
                <a:rect l="l" t="t" r="r" b="b"/>
                <a:pathLst>
                  <a:path w="7910" h="539" extrusionOk="0">
                    <a:moveTo>
                      <a:pt x="269" y="1"/>
                    </a:moveTo>
                    <a:cubicBezTo>
                      <a:pt x="120" y="1"/>
                      <a:pt x="0" y="121"/>
                      <a:pt x="0" y="270"/>
                    </a:cubicBezTo>
                    <a:cubicBezTo>
                      <a:pt x="0" y="418"/>
                      <a:pt x="120" y="538"/>
                      <a:pt x="269" y="538"/>
                    </a:cubicBezTo>
                    <a:lnTo>
                      <a:pt x="7641" y="538"/>
                    </a:lnTo>
                    <a:cubicBezTo>
                      <a:pt x="7788" y="538"/>
                      <a:pt x="7908" y="418"/>
                      <a:pt x="7909" y="270"/>
                    </a:cubicBezTo>
                    <a:cubicBezTo>
                      <a:pt x="7909" y="121"/>
                      <a:pt x="7789" y="1"/>
                      <a:pt x="7641" y="1"/>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4" name="Google Shape;1384;p66"/>
            <p:cNvSpPr/>
            <p:nvPr/>
          </p:nvSpPr>
          <p:spPr>
            <a:xfrm>
              <a:off x="3438255" y="3514482"/>
              <a:ext cx="77113" cy="77113"/>
            </a:xfrm>
            <a:custGeom>
              <a:avLst/>
              <a:gdLst/>
              <a:ahLst/>
              <a:cxnLst/>
              <a:rect l="l" t="t" r="r" b="b"/>
              <a:pathLst>
                <a:path w="1764" h="1764" extrusionOk="0">
                  <a:moveTo>
                    <a:pt x="883" y="0"/>
                  </a:moveTo>
                  <a:cubicBezTo>
                    <a:pt x="395" y="0"/>
                    <a:pt x="0" y="395"/>
                    <a:pt x="0" y="883"/>
                  </a:cubicBezTo>
                  <a:cubicBezTo>
                    <a:pt x="0" y="1369"/>
                    <a:pt x="395" y="1764"/>
                    <a:pt x="883" y="1764"/>
                  </a:cubicBezTo>
                  <a:cubicBezTo>
                    <a:pt x="1369" y="1764"/>
                    <a:pt x="1764" y="1369"/>
                    <a:pt x="1764" y="883"/>
                  </a:cubicBezTo>
                  <a:cubicBezTo>
                    <a:pt x="1764" y="395"/>
                    <a:pt x="1369" y="0"/>
                    <a:pt x="883" y="0"/>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66"/>
            <p:cNvSpPr/>
            <p:nvPr/>
          </p:nvSpPr>
          <p:spPr>
            <a:xfrm>
              <a:off x="3584355" y="3706557"/>
              <a:ext cx="77113" cy="77113"/>
            </a:xfrm>
            <a:custGeom>
              <a:avLst/>
              <a:gdLst/>
              <a:ahLst/>
              <a:cxnLst/>
              <a:rect l="l" t="t" r="r" b="b"/>
              <a:pathLst>
                <a:path w="1764" h="1764" extrusionOk="0">
                  <a:moveTo>
                    <a:pt x="883" y="0"/>
                  </a:moveTo>
                  <a:cubicBezTo>
                    <a:pt x="395" y="0"/>
                    <a:pt x="0" y="395"/>
                    <a:pt x="0" y="883"/>
                  </a:cubicBezTo>
                  <a:cubicBezTo>
                    <a:pt x="0" y="1369"/>
                    <a:pt x="395" y="1764"/>
                    <a:pt x="883" y="1764"/>
                  </a:cubicBezTo>
                  <a:cubicBezTo>
                    <a:pt x="1369" y="1764"/>
                    <a:pt x="1764" y="1369"/>
                    <a:pt x="1764" y="883"/>
                  </a:cubicBezTo>
                  <a:cubicBezTo>
                    <a:pt x="1764" y="395"/>
                    <a:pt x="1369" y="0"/>
                    <a:pt x="883" y="0"/>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6" name="Google Shape;1386;p66"/>
          <p:cNvGrpSpPr/>
          <p:nvPr/>
        </p:nvGrpSpPr>
        <p:grpSpPr>
          <a:xfrm>
            <a:off x="3157476" y="734652"/>
            <a:ext cx="1550103" cy="1686385"/>
            <a:chOff x="3157476" y="734652"/>
            <a:chExt cx="1550103" cy="1686385"/>
          </a:xfrm>
        </p:grpSpPr>
        <p:grpSp>
          <p:nvGrpSpPr>
            <p:cNvPr id="1387" name="Google Shape;1387;p66"/>
            <p:cNvGrpSpPr/>
            <p:nvPr/>
          </p:nvGrpSpPr>
          <p:grpSpPr>
            <a:xfrm>
              <a:off x="3157484" y="1076554"/>
              <a:ext cx="1550095" cy="1028631"/>
              <a:chOff x="4042766" y="2961871"/>
              <a:chExt cx="711869" cy="472391"/>
            </a:xfrm>
          </p:grpSpPr>
          <p:sp>
            <p:nvSpPr>
              <p:cNvPr id="1388" name="Google Shape;1388;p66"/>
              <p:cNvSpPr/>
              <p:nvPr/>
            </p:nvSpPr>
            <p:spPr>
              <a:xfrm>
                <a:off x="4060441" y="2979582"/>
                <a:ext cx="694194" cy="454680"/>
              </a:xfrm>
              <a:custGeom>
                <a:avLst/>
                <a:gdLst/>
                <a:ahLst/>
                <a:cxnLst/>
                <a:rect l="l" t="t" r="r" b="b"/>
                <a:pathLst>
                  <a:path w="15880" h="10401" extrusionOk="0">
                    <a:moveTo>
                      <a:pt x="0" y="1"/>
                    </a:moveTo>
                    <a:lnTo>
                      <a:pt x="0" y="10400"/>
                    </a:lnTo>
                    <a:lnTo>
                      <a:pt x="15879" y="10400"/>
                    </a:lnTo>
                    <a:lnTo>
                      <a:pt x="158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66"/>
              <p:cNvSpPr/>
              <p:nvPr/>
            </p:nvSpPr>
            <p:spPr>
              <a:xfrm>
                <a:off x="4042766" y="2961883"/>
                <a:ext cx="694194" cy="454680"/>
              </a:xfrm>
              <a:custGeom>
                <a:avLst/>
                <a:gdLst/>
                <a:ahLst/>
                <a:cxnLst/>
                <a:rect l="l" t="t" r="r" b="b"/>
                <a:pathLst>
                  <a:path w="15880" h="10401" extrusionOk="0">
                    <a:moveTo>
                      <a:pt x="0" y="1"/>
                    </a:moveTo>
                    <a:lnTo>
                      <a:pt x="0" y="10400"/>
                    </a:lnTo>
                    <a:lnTo>
                      <a:pt x="15879" y="10400"/>
                    </a:lnTo>
                    <a:lnTo>
                      <a:pt x="158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66"/>
              <p:cNvSpPr/>
              <p:nvPr/>
            </p:nvSpPr>
            <p:spPr>
              <a:xfrm>
                <a:off x="4042766" y="2961883"/>
                <a:ext cx="694194" cy="454680"/>
              </a:xfrm>
              <a:custGeom>
                <a:avLst/>
                <a:gdLst/>
                <a:ahLst/>
                <a:cxnLst/>
                <a:rect l="l" t="t" r="r" b="b"/>
                <a:pathLst>
                  <a:path w="15880" h="10401" extrusionOk="0">
                    <a:moveTo>
                      <a:pt x="0" y="1"/>
                    </a:moveTo>
                    <a:lnTo>
                      <a:pt x="0" y="10400"/>
                    </a:lnTo>
                    <a:lnTo>
                      <a:pt x="15879" y="10400"/>
                    </a:lnTo>
                    <a:lnTo>
                      <a:pt x="15879" y="1"/>
                    </a:lnTo>
                    <a:close/>
                  </a:path>
                </a:pathLst>
              </a:custGeom>
              <a:gradFill>
                <a:gsLst>
                  <a:gs pos="0">
                    <a:srgbClr val="FFFFFF">
                      <a:alpha val="0"/>
                    </a:srgbClr>
                  </a:gs>
                  <a:gs pos="100000">
                    <a:srgbClr val="4A77FF">
                      <a:alpha val="23137"/>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66"/>
              <p:cNvSpPr/>
              <p:nvPr/>
            </p:nvSpPr>
            <p:spPr>
              <a:xfrm>
                <a:off x="4042766" y="2961883"/>
                <a:ext cx="694194" cy="67627"/>
              </a:xfrm>
              <a:custGeom>
                <a:avLst/>
                <a:gdLst/>
                <a:ahLst/>
                <a:cxnLst/>
                <a:rect l="l" t="t" r="r" b="b"/>
                <a:pathLst>
                  <a:path w="15880" h="1547" extrusionOk="0">
                    <a:moveTo>
                      <a:pt x="0" y="1"/>
                    </a:moveTo>
                    <a:lnTo>
                      <a:pt x="0" y="1546"/>
                    </a:lnTo>
                    <a:lnTo>
                      <a:pt x="15879" y="1546"/>
                    </a:lnTo>
                    <a:lnTo>
                      <a:pt x="158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66"/>
              <p:cNvSpPr/>
              <p:nvPr/>
            </p:nvSpPr>
            <p:spPr>
              <a:xfrm>
                <a:off x="4111922" y="3090274"/>
                <a:ext cx="143341" cy="38994"/>
              </a:xfrm>
              <a:custGeom>
                <a:avLst/>
                <a:gdLst/>
                <a:ahLst/>
                <a:cxnLst/>
                <a:rect l="l" t="t" r="r" b="b"/>
                <a:pathLst>
                  <a:path w="3279" h="892" extrusionOk="0">
                    <a:moveTo>
                      <a:pt x="446" y="1"/>
                    </a:moveTo>
                    <a:cubicBezTo>
                      <a:pt x="200" y="1"/>
                      <a:pt x="1" y="200"/>
                      <a:pt x="1" y="446"/>
                    </a:cubicBezTo>
                    <a:cubicBezTo>
                      <a:pt x="1" y="691"/>
                      <a:pt x="200" y="892"/>
                      <a:pt x="446" y="892"/>
                    </a:cubicBezTo>
                    <a:lnTo>
                      <a:pt x="2833" y="892"/>
                    </a:lnTo>
                    <a:cubicBezTo>
                      <a:pt x="3078" y="892"/>
                      <a:pt x="3279" y="694"/>
                      <a:pt x="3279" y="446"/>
                    </a:cubicBezTo>
                    <a:cubicBezTo>
                      <a:pt x="3279" y="200"/>
                      <a:pt x="3078" y="1"/>
                      <a:pt x="28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66"/>
              <p:cNvSpPr/>
              <p:nvPr/>
            </p:nvSpPr>
            <p:spPr>
              <a:xfrm>
                <a:off x="4111922" y="3153966"/>
                <a:ext cx="143341" cy="38994"/>
              </a:xfrm>
              <a:custGeom>
                <a:avLst/>
                <a:gdLst/>
                <a:ahLst/>
                <a:cxnLst/>
                <a:rect l="l" t="t" r="r" b="b"/>
                <a:pathLst>
                  <a:path w="3279" h="892" extrusionOk="0">
                    <a:moveTo>
                      <a:pt x="446" y="1"/>
                    </a:moveTo>
                    <a:cubicBezTo>
                      <a:pt x="200" y="1"/>
                      <a:pt x="1" y="200"/>
                      <a:pt x="1" y="446"/>
                    </a:cubicBezTo>
                    <a:cubicBezTo>
                      <a:pt x="1" y="691"/>
                      <a:pt x="200" y="891"/>
                      <a:pt x="446" y="891"/>
                    </a:cubicBezTo>
                    <a:lnTo>
                      <a:pt x="2833" y="891"/>
                    </a:lnTo>
                    <a:cubicBezTo>
                      <a:pt x="3078" y="891"/>
                      <a:pt x="3279" y="691"/>
                      <a:pt x="3279" y="446"/>
                    </a:cubicBezTo>
                    <a:cubicBezTo>
                      <a:pt x="3279" y="200"/>
                      <a:pt x="3078" y="1"/>
                      <a:pt x="28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66"/>
              <p:cNvSpPr/>
              <p:nvPr/>
            </p:nvSpPr>
            <p:spPr>
              <a:xfrm>
                <a:off x="4111922" y="3217659"/>
                <a:ext cx="143341" cy="38950"/>
              </a:xfrm>
              <a:custGeom>
                <a:avLst/>
                <a:gdLst/>
                <a:ahLst/>
                <a:cxnLst/>
                <a:rect l="l" t="t" r="r" b="b"/>
                <a:pathLst>
                  <a:path w="3279" h="891" extrusionOk="0">
                    <a:moveTo>
                      <a:pt x="446" y="0"/>
                    </a:moveTo>
                    <a:cubicBezTo>
                      <a:pt x="200" y="0"/>
                      <a:pt x="1" y="199"/>
                      <a:pt x="1" y="446"/>
                    </a:cubicBezTo>
                    <a:cubicBezTo>
                      <a:pt x="1" y="690"/>
                      <a:pt x="200" y="891"/>
                      <a:pt x="446" y="891"/>
                    </a:cubicBezTo>
                    <a:lnTo>
                      <a:pt x="2833" y="891"/>
                    </a:lnTo>
                    <a:cubicBezTo>
                      <a:pt x="3078" y="891"/>
                      <a:pt x="3279" y="690"/>
                      <a:pt x="3279" y="446"/>
                    </a:cubicBezTo>
                    <a:cubicBezTo>
                      <a:pt x="3279" y="199"/>
                      <a:pt x="3078" y="0"/>
                      <a:pt x="28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66"/>
              <p:cNvSpPr/>
              <p:nvPr/>
            </p:nvSpPr>
            <p:spPr>
              <a:xfrm>
                <a:off x="4111922" y="3281308"/>
                <a:ext cx="143341" cy="38994"/>
              </a:xfrm>
              <a:custGeom>
                <a:avLst/>
                <a:gdLst/>
                <a:ahLst/>
                <a:cxnLst/>
                <a:rect l="l" t="t" r="r" b="b"/>
                <a:pathLst>
                  <a:path w="3279" h="892" extrusionOk="0">
                    <a:moveTo>
                      <a:pt x="446" y="1"/>
                    </a:moveTo>
                    <a:cubicBezTo>
                      <a:pt x="200" y="1"/>
                      <a:pt x="1" y="200"/>
                      <a:pt x="1" y="446"/>
                    </a:cubicBezTo>
                    <a:cubicBezTo>
                      <a:pt x="1" y="691"/>
                      <a:pt x="200" y="892"/>
                      <a:pt x="446" y="892"/>
                    </a:cubicBezTo>
                    <a:lnTo>
                      <a:pt x="2833" y="892"/>
                    </a:lnTo>
                    <a:cubicBezTo>
                      <a:pt x="3078" y="892"/>
                      <a:pt x="3279" y="691"/>
                      <a:pt x="3279" y="446"/>
                    </a:cubicBezTo>
                    <a:cubicBezTo>
                      <a:pt x="3279" y="200"/>
                      <a:pt x="3078" y="1"/>
                      <a:pt x="28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66"/>
              <p:cNvSpPr/>
              <p:nvPr/>
            </p:nvSpPr>
            <p:spPr>
              <a:xfrm>
                <a:off x="4294170" y="3100853"/>
                <a:ext cx="371752" cy="15519"/>
              </a:xfrm>
              <a:custGeom>
                <a:avLst/>
                <a:gdLst/>
                <a:ahLst/>
                <a:cxnLst/>
                <a:rect l="l" t="t" r="r" b="b"/>
                <a:pathLst>
                  <a:path w="8504" h="355" extrusionOk="0">
                    <a:moveTo>
                      <a:pt x="99" y="1"/>
                    </a:moveTo>
                    <a:cubicBezTo>
                      <a:pt x="46" y="1"/>
                      <a:pt x="2" y="80"/>
                      <a:pt x="2" y="178"/>
                    </a:cubicBezTo>
                    <a:cubicBezTo>
                      <a:pt x="0" y="277"/>
                      <a:pt x="44" y="354"/>
                      <a:pt x="99" y="354"/>
                    </a:cubicBezTo>
                    <a:lnTo>
                      <a:pt x="8407" y="354"/>
                    </a:lnTo>
                    <a:cubicBezTo>
                      <a:pt x="8460" y="354"/>
                      <a:pt x="8504" y="275"/>
                      <a:pt x="8504" y="178"/>
                    </a:cubicBezTo>
                    <a:cubicBezTo>
                      <a:pt x="8504" y="80"/>
                      <a:pt x="8460" y="1"/>
                      <a:pt x="84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66"/>
              <p:cNvSpPr/>
              <p:nvPr/>
            </p:nvSpPr>
            <p:spPr>
              <a:xfrm>
                <a:off x="4432571" y="3175605"/>
                <a:ext cx="233307" cy="15519"/>
              </a:xfrm>
              <a:custGeom>
                <a:avLst/>
                <a:gdLst/>
                <a:ahLst/>
                <a:cxnLst/>
                <a:rect l="l" t="t" r="r" b="b"/>
                <a:pathLst>
                  <a:path w="5337" h="355" extrusionOk="0">
                    <a:moveTo>
                      <a:pt x="98" y="0"/>
                    </a:moveTo>
                    <a:cubicBezTo>
                      <a:pt x="46" y="0"/>
                      <a:pt x="1" y="80"/>
                      <a:pt x="1" y="177"/>
                    </a:cubicBezTo>
                    <a:cubicBezTo>
                      <a:pt x="2" y="273"/>
                      <a:pt x="46" y="354"/>
                      <a:pt x="98" y="354"/>
                    </a:cubicBezTo>
                    <a:lnTo>
                      <a:pt x="5239" y="354"/>
                    </a:lnTo>
                    <a:cubicBezTo>
                      <a:pt x="5292" y="354"/>
                      <a:pt x="5336" y="273"/>
                      <a:pt x="5336" y="177"/>
                    </a:cubicBezTo>
                    <a:cubicBezTo>
                      <a:pt x="5336" y="80"/>
                      <a:pt x="5292" y="0"/>
                      <a:pt x="52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66"/>
              <p:cNvSpPr/>
              <p:nvPr/>
            </p:nvSpPr>
            <p:spPr>
              <a:xfrm>
                <a:off x="4570011" y="3137704"/>
                <a:ext cx="95911" cy="15519"/>
              </a:xfrm>
              <a:custGeom>
                <a:avLst/>
                <a:gdLst/>
                <a:ahLst/>
                <a:cxnLst/>
                <a:rect l="l" t="t" r="r" b="b"/>
                <a:pathLst>
                  <a:path w="2194" h="355" extrusionOk="0">
                    <a:moveTo>
                      <a:pt x="99" y="1"/>
                    </a:moveTo>
                    <a:cubicBezTo>
                      <a:pt x="47" y="1"/>
                      <a:pt x="2" y="80"/>
                      <a:pt x="2" y="177"/>
                    </a:cubicBezTo>
                    <a:cubicBezTo>
                      <a:pt x="0" y="276"/>
                      <a:pt x="44" y="354"/>
                      <a:pt x="99" y="354"/>
                    </a:cubicBezTo>
                    <a:lnTo>
                      <a:pt x="2097" y="354"/>
                    </a:lnTo>
                    <a:cubicBezTo>
                      <a:pt x="2150" y="354"/>
                      <a:pt x="2194" y="275"/>
                      <a:pt x="2194" y="177"/>
                    </a:cubicBezTo>
                    <a:cubicBezTo>
                      <a:pt x="2194" y="80"/>
                      <a:pt x="2150" y="1"/>
                      <a:pt x="20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66"/>
              <p:cNvSpPr/>
              <p:nvPr/>
            </p:nvSpPr>
            <p:spPr>
              <a:xfrm>
                <a:off x="4390867" y="3137704"/>
                <a:ext cx="166073" cy="15519"/>
              </a:xfrm>
              <a:custGeom>
                <a:avLst/>
                <a:gdLst/>
                <a:ahLst/>
                <a:cxnLst/>
                <a:rect l="l" t="t" r="r" b="b"/>
                <a:pathLst>
                  <a:path w="3799" h="355" extrusionOk="0">
                    <a:moveTo>
                      <a:pt x="98" y="1"/>
                    </a:moveTo>
                    <a:cubicBezTo>
                      <a:pt x="45" y="1"/>
                      <a:pt x="0" y="80"/>
                      <a:pt x="0" y="177"/>
                    </a:cubicBezTo>
                    <a:cubicBezTo>
                      <a:pt x="2" y="276"/>
                      <a:pt x="44" y="354"/>
                      <a:pt x="98" y="354"/>
                    </a:cubicBezTo>
                    <a:lnTo>
                      <a:pt x="3701" y="354"/>
                    </a:lnTo>
                    <a:cubicBezTo>
                      <a:pt x="3753" y="354"/>
                      <a:pt x="3799" y="275"/>
                      <a:pt x="3799" y="177"/>
                    </a:cubicBezTo>
                    <a:cubicBezTo>
                      <a:pt x="3799" y="80"/>
                      <a:pt x="3753" y="1"/>
                      <a:pt x="37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66"/>
              <p:cNvSpPr/>
              <p:nvPr/>
            </p:nvSpPr>
            <p:spPr>
              <a:xfrm>
                <a:off x="4293427" y="3137704"/>
                <a:ext cx="84982" cy="15519"/>
              </a:xfrm>
              <a:custGeom>
                <a:avLst/>
                <a:gdLst/>
                <a:ahLst/>
                <a:cxnLst/>
                <a:rect l="l" t="t" r="r" b="b"/>
                <a:pathLst>
                  <a:path w="1944" h="355" extrusionOk="0">
                    <a:moveTo>
                      <a:pt x="98" y="1"/>
                    </a:moveTo>
                    <a:cubicBezTo>
                      <a:pt x="46" y="1"/>
                      <a:pt x="0" y="80"/>
                      <a:pt x="0" y="177"/>
                    </a:cubicBezTo>
                    <a:cubicBezTo>
                      <a:pt x="0" y="276"/>
                      <a:pt x="46" y="354"/>
                      <a:pt x="98" y="354"/>
                    </a:cubicBezTo>
                    <a:lnTo>
                      <a:pt x="1846" y="354"/>
                    </a:lnTo>
                    <a:cubicBezTo>
                      <a:pt x="1900" y="354"/>
                      <a:pt x="1943" y="275"/>
                      <a:pt x="1943" y="177"/>
                    </a:cubicBezTo>
                    <a:cubicBezTo>
                      <a:pt x="1943" y="80"/>
                      <a:pt x="1900" y="1"/>
                      <a:pt x="18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66"/>
              <p:cNvSpPr/>
              <p:nvPr/>
            </p:nvSpPr>
            <p:spPr>
              <a:xfrm>
                <a:off x="4432746" y="3224697"/>
                <a:ext cx="123320" cy="112085"/>
              </a:xfrm>
              <a:custGeom>
                <a:avLst/>
                <a:gdLst/>
                <a:ahLst/>
                <a:cxnLst/>
                <a:rect l="l" t="t" r="r" b="b"/>
                <a:pathLst>
                  <a:path w="2821" h="2564" extrusionOk="0">
                    <a:moveTo>
                      <a:pt x="1410" y="0"/>
                    </a:moveTo>
                    <a:cubicBezTo>
                      <a:pt x="1319" y="0"/>
                      <a:pt x="1229" y="47"/>
                      <a:pt x="1183" y="140"/>
                    </a:cubicBezTo>
                    <a:lnTo>
                      <a:pt x="967" y="579"/>
                    </a:lnTo>
                    <a:cubicBezTo>
                      <a:pt x="929" y="654"/>
                      <a:pt x="858" y="705"/>
                      <a:pt x="774" y="717"/>
                    </a:cubicBezTo>
                    <a:lnTo>
                      <a:pt x="291" y="788"/>
                    </a:lnTo>
                    <a:cubicBezTo>
                      <a:pt x="84" y="818"/>
                      <a:pt x="1" y="1072"/>
                      <a:pt x="151" y="1219"/>
                    </a:cubicBezTo>
                    <a:lnTo>
                      <a:pt x="502" y="1560"/>
                    </a:lnTo>
                    <a:cubicBezTo>
                      <a:pt x="561" y="1618"/>
                      <a:pt x="588" y="1703"/>
                      <a:pt x="574" y="1785"/>
                    </a:cubicBezTo>
                    <a:lnTo>
                      <a:pt x="490" y="2267"/>
                    </a:lnTo>
                    <a:cubicBezTo>
                      <a:pt x="462" y="2431"/>
                      <a:pt x="593" y="2564"/>
                      <a:pt x="741" y="2564"/>
                    </a:cubicBezTo>
                    <a:cubicBezTo>
                      <a:pt x="779" y="2564"/>
                      <a:pt x="819" y="2555"/>
                      <a:pt x="858" y="2534"/>
                    </a:cubicBezTo>
                    <a:lnTo>
                      <a:pt x="1292" y="2307"/>
                    </a:lnTo>
                    <a:cubicBezTo>
                      <a:pt x="1328" y="2287"/>
                      <a:pt x="1368" y="2277"/>
                      <a:pt x="1409" y="2277"/>
                    </a:cubicBezTo>
                    <a:cubicBezTo>
                      <a:pt x="1449" y="2277"/>
                      <a:pt x="1491" y="2287"/>
                      <a:pt x="1530" y="2307"/>
                    </a:cubicBezTo>
                    <a:lnTo>
                      <a:pt x="1962" y="2534"/>
                    </a:lnTo>
                    <a:cubicBezTo>
                      <a:pt x="2001" y="2555"/>
                      <a:pt x="2041" y="2564"/>
                      <a:pt x="2080" y="2564"/>
                    </a:cubicBezTo>
                    <a:cubicBezTo>
                      <a:pt x="2228" y="2564"/>
                      <a:pt x="2358" y="2431"/>
                      <a:pt x="2330" y="2267"/>
                    </a:cubicBezTo>
                    <a:lnTo>
                      <a:pt x="2248" y="1785"/>
                    </a:lnTo>
                    <a:cubicBezTo>
                      <a:pt x="2234" y="1701"/>
                      <a:pt x="2259" y="1618"/>
                      <a:pt x="2320" y="1560"/>
                    </a:cubicBezTo>
                    <a:lnTo>
                      <a:pt x="2669" y="1219"/>
                    </a:lnTo>
                    <a:cubicBezTo>
                      <a:pt x="2821" y="1072"/>
                      <a:pt x="2737" y="818"/>
                      <a:pt x="2531" y="788"/>
                    </a:cubicBezTo>
                    <a:lnTo>
                      <a:pt x="2046" y="717"/>
                    </a:lnTo>
                    <a:cubicBezTo>
                      <a:pt x="1964" y="706"/>
                      <a:pt x="1893" y="654"/>
                      <a:pt x="1855" y="579"/>
                    </a:cubicBezTo>
                    <a:lnTo>
                      <a:pt x="1638" y="140"/>
                    </a:lnTo>
                    <a:cubicBezTo>
                      <a:pt x="1591" y="47"/>
                      <a:pt x="1500" y="0"/>
                      <a:pt x="14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66"/>
              <p:cNvSpPr/>
              <p:nvPr/>
            </p:nvSpPr>
            <p:spPr>
              <a:xfrm>
                <a:off x="4042766" y="2961871"/>
                <a:ext cx="694194" cy="67627"/>
              </a:xfrm>
              <a:custGeom>
                <a:avLst/>
                <a:gdLst/>
                <a:ahLst/>
                <a:cxnLst/>
                <a:rect l="l" t="t" r="r" b="b"/>
                <a:pathLst>
                  <a:path w="15880" h="1547" extrusionOk="0">
                    <a:moveTo>
                      <a:pt x="0" y="1"/>
                    </a:moveTo>
                    <a:lnTo>
                      <a:pt x="0" y="1546"/>
                    </a:lnTo>
                    <a:lnTo>
                      <a:pt x="15879" y="1546"/>
                    </a:lnTo>
                    <a:lnTo>
                      <a:pt x="15879" y="1"/>
                    </a:lnTo>
                    <a:close/>
                  </a:path>
                </a:pathLst>
              </a:custGeom>
              <a:gradFill>
                <a:gsLst>
                  <a:gs pos="0">
                    <a:srgbClr val="FFFFFF">
                      <a:alpha val="0"/>
                      <a:alpha val="64600"/>
                    </a:srgbClr>
                  </a:gs>
                  <a:gs pos="100000">
                    <a:srgbClr val="F48CE6">
                      <a:alpha val="32941"/>
                      <a:alpha val="6460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3" name="Google Shape;1403;p66"/>
            <p:cNvGrpSpPr/>
            <p:nvPr/>
          </p:nvGrpSpPr>
          <p:grpSpPr>
            <a:xfrm>
              <a:off x="3333318" y="2192495"/>
              <a:ext cx="690959" cy="228542"/>
              <a:chOff x="1868693" y="4307295"/>
              <a:chExt cx="690959" cy="228542"/>
            </a:xfrm>
          </p:grpSpPr>
          <p:sp>
            <p:nvSpPr>
              <p:cNvPr id="1404" name="Google Shape;1404;p66"/>
              <p:cNvSpPr/>
              <p:nvPr/>
            </p:nvSpPr>
            <p:spPr>
              <a:xfrm>
                <a:off x="1868693" y="4307295"/>
                <a:ext cx="690959" cy="228542"/>
              </a:xfrm>
              <a:custGeom>
                <a:avLst/>
                <a:gdLst/>
                <a:ahLst/>
                <a:cxnLst/>
                <a:rect l="l" t="t" r="r" b="b"/>
                <a:pathLst>
                  <a:path w="15806" h="5228" extrusionOk="0">
                    <a:moveTo>
                      <a:pt x="1" y="1"/>
                    </a:moveTo>
                    <a:lnTo>
                      <a:pt x="1" y="5228"/>
                    </a:lnTo>
                    <a:lnTo>
                      <a:pt x="15805" y="5228"/>
                    </a:lnTo>
                    <a:lnTo>
                      <a:pt x="15805" y="1"/>
                    </a:ln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66"/>
              <p:cNvSpPr/>
              <p:nvPr/>
            </p:nvSpPr>
            <p:spPr>
              <a:xfrm>
                <a:off x="1918397" y="4363949"/>
                <a:ext cx="581410" cy="9180"/>
              </a:xfrm>
              <a:custGeom>
                <a:avLst/>
                <a:gdLst/>
                <a:ahLst/>
                <a:cxnLst/>
                <a:rect l="l" t="t" r="r" b="b"/>
                <a:pathLst>
                  <a:path w="13300" h="210" extrusionOk="0">
                    <a:moveTo>
                      <a:pt x="1" y="0"/>
                    </a:moveTo>
                    <a:lnTo>
                      <a:pt x="1" y="210"/>
                    </a:lnTo>
                    <a:lnTo>
                      <a:pt x="13299" y="210"/>
                    </a:lnTo>
                    <a:lnTo>
                      <a:pt x="13299" y="0"/>
                    </a:ln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66"/>
              <p:cNvSpPr/>
              <p:nvPr/>
            </p:nvSpPr>
            <p:spPr>
              <a:xfrm>
                <a:off x="1918397" y="4410987"/>
                <a:ext cx="581410" cy="9180"/>
              </a:xfrm>
              <a:custGeom>
                <a:avLst/>
                <a:gdLst/>
                <a:ahLst/>
                <a:cxnLst/>
                <a:rect l="l" t="t" r="r" b="b"/>
                <a:pathLst>
                  <a:path w="13300" h="210" extrusionOk="0">
                    <a:moveTo>
                      <a:pt x="1" y="0"/>
                    </a:moveTo>
                    <a:lnTo>
                      <a:pt x="1" y="210"/>
                    </a:lnTo>
                    <a:lnTo>
                      <a:pt x="13299" y="210"/>
                    </a:lnTo>
                    <a:lnTo>
                      <a:pt x="13299" y="0"/>
                    </a:ln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66"/>
              <p:cNvSpPr/>
              <p:nvPr/>
            </p:nvSpPr>
            <p:spPr>
              <a:xfrm>
                <a:off x="1918397" y="4458068"/>
                <a:ext cx="326026" cy="9136"/>
              </a:xfrm>
              <a:custGeom>
                <a:avLst/>
                <a:gdLst/>
                <a:ahLst/>
                <a:cxnLst/>
                <a:rect l="l" t="t" r="r" b="b"/>
                <a:pathLst>
                  <a:path w="7458" h="209" extrusionOk="0">
                    <a:moveTo>
                      <a:pt x="1" y="1"/>
                    </a:moveTo>
                    <a:lnTo>
                      <a:pt x="1" y="209"/>
                    </a:lnTo>
                    <a:lnTo>
                      <a:pt x="7458" y="209"/>
                    </a:lnTo>
                    <a:lnTo>
                      <a:pt x="7458" y="1"/>
                    </a:ln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8" name="Google Shape;1408;p66"/>
            <p:cNvGrpSpPr/>
            <p:nvPr/>
          </p:nvGrpSpPr>
          <p:grpSpPr>
            <a:xfrm>
              <a:off x="3157476" y="734661"/>
              <a:ext cx="426877" cy="228498"/>
              <a:chOff x="1812651" y="3300236"/>
              <a:chExt cx="426877" cy="228498"/>
            </a:xfrm>
          </p:grpSpPr>
          <p:sp>
            <p:nvSpPr>
              <p:cNvPr id="1409" name="Google Shape;1409;p66"/>
              <p:cNvSpPr/>
              <p:nvPr/>
            </p:nvSpPr>
            <p:spPr>
              <a:xfrm>
                <a:off x="1812651" y="3300236"/>
                <a:ext cx="426877" cy="228498"/>
              </a:xfrm>
              <a:custGeom>
                <a:avLst/>
                <a:gdLst/>
                <a:ahLst/>
                <a:cxnLst/>
                <a:rect l="l" t="t" r="r" b="b"/>
                <a:pathLst>
                  <a:path w="9765" h="5227" extrusionOk="0">
                    <a:moveTo>
                      <a:pt x="0" y="0"/>
                    </a:moveTo>
                    <a:lnTo>
                      <a:pt x="0" y="5227"/>
                    </a:lnTo>
                    <a:lnTo>
                      <a:pt x="9765" y="5227"/>
                    </a:lnTo>
                    <a:lnTo>
                      <a:pt x="9765" y="0"/>
                    </a:ln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66"/>
              <p:cNvSpPr/>
              <p:nvPr/>
            </p:nvSpPr>
            <p:spPr>
              <a:xfrm>
                <a:off x="1843426" y="3356934"/>
                <a:ext cx="359206" cy="9180"/>
              </a:xfrm>
              <a:custGeom>
                <a:avLst/>
                <a:gdLst/>
                <a:ahLst/>
                <a:cxnLst/>
                <a:rect l="l" t="t" r="r" b="b"/>
                <a:pathLst>
                  <a:path w="8217" h="210" extrusionOk="0">
                    <a:moveTo>
                      <a:pt x="0" y="0"/>
                    </a:moveTo>
                    <a:lnTo>
                      <a:pt x="0" y="209"/>
                    </a:lnTo>
                    <a:lnTo>
                      <a:pt x="8217" y="209"/>
                    </a:lnTo>
                    <a:lnTo>
                      <a:pt x="8217" y="0"/>
                    </a:ln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66"/>
              <p:cNvSpPr/>
              <p:nvPr/>
            </p:nvSpPr>
            <p:spPr>
              <a:xfrm>
                <a:off x="1843426" y="3403884"/>
                <a:ext cx="359206" cy="9224"/>
              </a:xfrm>
              <a:custGeom>
                <a:avLst/>
                <a:gdLst/>
                <a:ahLst/>
                <a:cxnLst/>
                <a:rect l="l" t="t" r="r" b="b"/>
                <a:pathLst>
                  <a:path w="8217" h="211" extrusionOk="0">
                    <a:moveTo>
                      <a:pt x="0" y="1"/>
                    </a:moveTo>
                    <a:lnTo>
                      <a:pt x="0" y="210"/>
                    </a:lnTo>
                    <a:lnTo>
                      <a:pt x="8217" y="210"/>
                    </a:lnTo>
                    <a:lnTo>
                      <a:pt x="8217" y="1"/>
                    </a:ln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66"/>
              <p:cNvSpPr/>
              <p:nvPr/>
            </p:nvSpPr>
            <p:spPr>
              <a:xfrm>
                <a:off x="1843426" y="3451009"/>
                <a:ext cx="201395" cy="9136"/>
              </a:xfrm>
              <a:custGeom>
                <a:avLst/>
                <a:gdLst/>
                <a:ahLst/>
                <a:cxnLst/>
                <a:rect l="l" t="t" r="r" b="b"/>
                <a:pathLst>
                  <a:path w="4607" h="209" extrusionOk="0">
                    <a:moveTo>
                      <a:pt x="0" y="0"/>
                    </a:moveTo>
                    <a:lnTo>
                      <a:pt x="0" y="208"/>
                    </a:lnTo>
                    <a:lnTo>
                      <a:pt x="4606" y="208"/>
                    </a:lnTo>
                    <a:lnTo>
                      <a:pt x="4606" y="0"/>
                    </a:ln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3" name="Google Shape;1413;p66"/>
            <p:cNvSpPr/>
            <p:nvPr/>
          </p:nvSpPr>
          <p:spPr>
            <a:xfrm>
              <a:off x="3971207" y="822393"/>
              <a:ext cx="53070" cy="53026"/>
            </a:xfrm>
            <a:custGeom>
              <a:avLst/>
              <a:gdLst/>
              <a:ahLst/>
              <a:cxnLst/>
              <a:rect l="l" t="t" r="r" b="b"/>
              <a:pathLst>
                <a:path w="1214" h="1213" extrusionOk="0">
                  <a:moveTo>
                    <a:pt x="607" y="1"/>
                  </a:moveTo>
                  <a:cubicBezTo>
                    <a:pt x="272" y="1"/>
                    <a:pt x="1" y="272"/>
                    <a:pt x="1" y="607"/>
                  </a:cubicBezTo>
                  <a:cubicBezTo>
                    <a:pt x="1" y="943"/>
                    <a:pt x="272" y="1213"/>
                    <a:pt x="607" y="1213"/>
                  </a:cubicBezTo>
                  <a:cubicBezTo>
                    <a:pt x="942" y="1213"/>
                    <a:pt x="1214" y="943"/>
                    <a:pt x="1214" y="607"/>
                  </a:cubicBezTo>
                  <a:cubicBezTo>
                    <a:pt x="1214" y="272"/>
                    <a:pt x="942" y="1"/>
                    <a:pt x="607" y="1"/>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66"/>
            <p:cNvSpPr/>
            <p:nvPr/>
          </p:nvSpPr>
          <p:spPr>
            <a:xfrm>
              <a:off x="3741541" y="734652"/>
              <a:ext cx="28896" cy="28983"/>
            </a:xfrm>
            <a:custGeom>
              <a:avLst/>
              <a:gdLst/>
              <a:ahLst/>
              <a:cxnLst/>
              <a:rect l="l" t="t" r="r" b="b"/>
              <a:pathLst>
                <a:path w="661" h="663" extrusionOk="0">
                  <a:moveTo>
                    <a:pt x="331" y="0"/>
                  </a:moveTo>
                  <a:cubicBezTo>
                    <a:pt x="147" y="0"/>
                    <a:pt x="0" y="149"/>
                    <a:pt x="0" y="331"/>
                  </a:cubicBezTo>
                  <a:cubicBezTo>
                    <a:pt x="0" y="514"/>
                    <a:pt x="147" y="662"/>
                    <a:pt x="331" y="662"/>
                  </a:cubicBezTo>
                  <a:cubicBezTo>
                    <a:pt x="513" y="662"/>
                    <a:pt x="660" y="514"/>
                    <a:pt x="660" y="331"/>
                  </a:cubicBezTo>
                  <a:cubicBezTo>
                    <a:pt x="660" y="149"/>
                    <a:pt x="513" y="0"/>
                    <a:pt x="331" y="0"/>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66"/>
            <p:cNvSpPr/>
            <p:nvPr/>
          </p:nvSpPr>
          <p:spPr>
            <a:xfrm>
              <a:off x="3802582" y="857280"/>
              <a:ext cx="53070" cy="53026"/>
            </a:xfrm>
            <a:custGeom>
              <a:avLst/>
              <a:gdLst/>
              <a:ahLst/>
              <a:cxnLst/>
              <a:rect l="l" t="t" r="r" b="b"/>
              <a:pathLst>
                <a:path w="1214" h="1213" extrusionOk="0">
                  <a:moveTo>
                    <a:pt x="607" y="1"/>
                  </a:moveTo>
                  <a:cubicBezTo>
                    <a:pt x="272" y="1"/>
                    <a:pt x="1" y="272"/>
                    <a:pt x="1" y="607"/>
                  </a:cubicBezTo>
                  <a:cubicBezTo>
                    <a:pt x="1" y="943"/>
                    <a:pt x="272" y="1213"/>
                    <a:pt x="607" y="1213"/>
                  </a:cubicBezTo>
                  <a:cubicBezTo>
                    <a:pt x="942" y="1213"/>
                    <a:pt x="1214" y="943"/>
                    <a:pt x="1214" y="607"/>
                  </a:cubicBezTo>
                  <a:cubicBezTo>
                    <a:pt x="1214" y="272"/>
                    <a:pt x="942" y="1"/>
                    <a:pt x="607" y="1"/>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6" name="Google Shape;1416;p66"/>
          <p:cNvGrpSpPr/>
          <p:nvPr/>
        </p:nvGrpSpPr>
        <p:grpSpPr>
          <a:xfrm>
            <a:off x="2792966" y="1637402"/>
            <a:ext cx="106002" cy="289293"/>
            <a:chOff x="2792966" y="1637402"/>
            <a:chExt cx="106002" cy="289293"/>
          </a:xfrm>
        </p:grpSpPr>
        <p:sp>
          <p:nvSpPr>
            <p:cNvPr id="1417" name="Google Shape;1417;p66"/>
            <p:cNvSpPr/>
            <p:nvPr/>
          </p:nvSpPr>
          <p:spPr>
            <a:xfrm>
              <a:off x="2792966" y="1637402"/>
              <a:ext cx="28896" cy="28983"/>
            </a:xfrm>
            <a:custGeom>
              <a:avLst/>
              <a:gdLst/>
              <a:ahLst/>
              <a:cxnLst/>
              <a:rect l="l" t="t" r="r" b="b"/>
              <a:pathLst>
                <a:path w="661" h="663" extrusionOk="0">
                  <a:moveTo>
                    <a:pt x="331" y="0"/>
                  </a:moveTo>
                  <a:cubicBezTo>
                    <a:pt x="147" y="0"/>
                    <a:pt x="0" y="149"/>
                    <a:pt x="0" y="331"/>
                  </a:cubicBezTo>
                  <a:cubicBezTo>
                    <a:pt x="0" y="514"/>
                    <a:pt x="147" y="662"/>
                    <a:pt x="331" y="662"/>
                  </a:cubicBezTo>
                  <a:cubicBezTo>
                    <a:pt x="513" y="662"/>
                    <a:pt x="660" y="514"/>
                    <a:pt x="660" y="331"/>
                  </a:cubicBezTo>
                  <a:cubicBezTo>
                    <a:pt x="660" y="149"/>
                    <a:pt x="513" y="0"/>
                    <a:pt x="331" y="0"/>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66"/>
            <p:cNvSpPr/>
            <p:nvPr/>
          </p:nvSpPr>
          <p:spPr>
            <a:xfrm>
              <a:off x="2821855" y="1849582"/>
              <a:ext cx="77113" cy="77113"/>
            </a:xfrm>
            <a:custGeom>
              <a:avLst/>
              <a:gdLst/>
              <a:ahLst/>
              <a:cxnLst/>
              <a:rect l="l" t="t" r="r" b="b"/>
              <a:pathLst>
                <a:path w="1764" h="1764" extrusionOk="0">
                  <a:moveTo>
                    <a:pt x="883" y="0"/>
                  </a:moveTo>
                  <a:cubicBezTo>
                    <a:pt x="395" y="0"/>
                    <a:pt x="0" y="395"/>
                    <a:pt x="0" y="883"/>
                  </a:cubicBezTo>
                  <a:cubicBezTo>
                    <a:pt x="0" y="1369"/>
                    <a:pt x="395" y="1764"/>
                    <a:pt x="883" y="1764"/>
                  </a:cubicBezTo>
                  <a:cubicBezTo>
                    <a:pt x="1369" y="1764"/>
                    <a:pt x="1764" y="1369"/>
                    <a:pt x="1764" y="883"/>
                  </a:cubicBezTo>
                  <a:cubicBezTo>
                    <a:pt x="1764" y="395"/>
                    <a:pt x="1369" y="0"/>
                    <a:pt x="883" y="0"/>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9" name="Google Shape;1419;p66"/>
          <p:cNvGrpSpPr/>
          <p:nvPr/>
        </p:nvGrpSpPr>
        <p:grpSpPr>
          <a:xfrm>
            <a:off x="2792966" y="4663304"/>
            <a:ext cx="559835" cy="195331"/>
            <a:chOff x="2792966" y="4663304"/>
            <a:chExt cx="559835" cy="195331"/>
          </a:xfrm>
        </p:grpSpPr>
        <p:sp>
          <p:nvSpPr>
            <p:cNvPr id="1420" name="Google Shape;1420;p66"/>
            <p:cNvSpPr/>
            <p:nvPr/>
          </p:nvSpPr>
          <p:spPr>
            <a:xfrm>
              <a:off x="3157482" y="4663304"/>
              <a:ext cx="195319" cy="195319"/>
            </a:xfrm>
            <a:custGeom>
              <a:avLst/>
              <a:gdLst/>
              <a:ahLst/>
              <a:cxnLst/>
              <a:rect l="l" t="t" r="r" b="b"/>
              <a:pathLst>
                <a:path w="4468" h="4468" extrusionOk="0">
                  <a:moveTo>
                    <a:pt x="1742" y="1"/>
                  </a:moveTo>
                  <a:lnTo>
                    <a:pt x="1742" y="1741"/>
                  </a:lnTo>
                  <a:lnTo>
                    <a:pt x="0" y="1741"/>
                  </a:lnTo>
                  <a:lnTo>
                    <a:pt x="0" y="2724"/>
                  </a:lnTo>
                  <a:lnTo>
                    <a:pt x="1742" y="2724"/>
                  </a:lnTo>
                  <a:lnTo>
                    <a:pt x="1742" y="4468"/>
                  </a:lnTo>
                  <a:lnTo>
                    <a:pt x="2725" y="4468"/>
                  </a:lnTo>
                  <a:lnTo>
                    <a:pt x="2725" y="2724"/>
                  </a:lnTo>
                  <a:lnTo>
                    <a:pt x="4467" y="2724"/>
                  </a:lnTo>
                  <a:lnTo>
                    <a:pt x="4467" y="1741"/>
                  </a:lnTo>
                  <a:lnTo>
                    <a:pt x="2725" y="1741"/>
                  </a:lnTo>
                  <a:lnTo>
                    <a:pt x="2725" y="1"/>
                  </a:ln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66"/>
            <p:cNvSpPr/>
            <p:nvPr/>
          </p:nvSpPr>
          <p:spPr>
            <a:xfrm>
              <a:off x="3027870" y="4663305"/>
              <a:ext cx="53070" cy="53026"/>
            </a:xfrm>
            <a:custGeom>
              <a:avLst/>
              <a:gdLst/>
              <a:ahLst/>
              <a:cxnLst/>
              <a:rect l="l" t="t" r="r" b="b"/>
              <a:pathLst>
                <a:path w="1214" h="1213" extrusionOk="0">
                  <a:moveTo>
                    <a:pt x="607" y="1"/>
                  </a:moveTo>
                  <a:cubicBezTo>
                    <a:pt x="272" y="1"/>
                    <a:pt x="1" y="272"/>
                    <a:pt x="1" y="607"/>
                  </a:cubicBezTo>
                  <a:cubicBezTo>
                    <a:pt x="1" y="943"/>
                    <a:pt x="272" y="1213"/>
                    <a:pt x="607" y="1213"/>
                  </a:cubicBezTo>
                  <a:cubicBezTo>
                    <a:pt x="942" y="1213"/>
                    <a:pt x="1214" y="943"/>
                    <a:pt x="1214" y="607"/>
                  </a:cubicBezTo>
                  <a:cubicBezTo>
                    <a:pt x="1214" y="272"/>
                    <a:pt x="942" y="1"/>
                    <a:pt x="607" y="1"/>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66"/>
            <p:cNvSpPr/>
            <p:nvPr/>
          </p:nvSpPr>
          <p:spPr>
            <a:xfrm>
              <a:off x="2792966" y="4829652"/>
              <a:ext cx="28896" cy="28983"/>
            </a:xfrm>
            <a:custGeom>
              <a:avLst/>
              <a:gdLst/>
              <a:ahLst/>
              <a:cxnLst/>
              <a:rect l="l" t="t" r="r" b="b"/>
              <a:pathLst>
                <a:path w="661" h="663" extrusionOk="0">
                  <a:moveTo>
                    <a:pt x="331" y="0"/>
                  </a:moveTo>
                  <a:cubicBezTo>
                    <a:pt x="147" y="0"/>
                    <a:pt x="0" y="149"/>
                    <a:pt x="0" y="331"/>
                  </a:cubicBezTo>
                  <a:cubicBezTo>
                    <a:pt x="0" y="514"/>
                    <a:pt x="147" y="662"/>
                    <a:pt x="331" y="662"/>
                  </a:cubicBezTo>
                  <a:cubicBezTo>
                    <a:pt x="513" y="662"/>
                    <a:pt x="660" y="514"/>
                    <a:pt x="660" y="331"/>
                  </a:cubicBezTo>
                  <a:cubicBezTo>
                    <a:pt x="660" y="149"/>
                    <a:pt x="513" y="0"/>
                    <a:pt x="331" y="0"/>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graphicFrame>
        <p:nvGraphicFramePr>
          <p:cNvPr id="912" name="Google Shape;912;p49"/>
          <p:cNvGraphicFramePr/>
          <p:nvPr>
            <p:extLst>
              <p:ext uri="{D42A27DB-BD31-4B8C-83A1-F6EECF244321}">
                <p14:modId xmlns:p14="http://schemas.microsoft.com/office/powerpoint/2010/main" val="381090960"/>
              </p:ext>
            </p:extLst>
          </p:nvPr>
        </p:nvGraphicFramePr>
        <p:xfrm>
          <a:off x="884648" y="1339936"/>
          <a:ext cx="7416007" cy="2638420"/>
        </p:xfrm>
        <a:graphic>
          <a:graphicData uri="http://schemas.openxmlformats.org/drawingml/2006/table">
            <a:tbl>
              <a:tblPr>
                <a:noFill/>
                <a:tableStyleId>{E496C850-FF2E-4D9C-B0E5-AA55EFD10FAF}</a:tableStyleId>
              </a:tblPr>
              <a:tblGrid>
                <a:gridCol w="1007458">
                  <a:extLst>
                    <a:ext uri="{9D8B030D-6E8A-4147-A177-3AD203B41FA5}">
                      <a16:colId xmlns:a16="http://schemas.microsoft.com/office/drawing/2014/main" val="20001"/>
                    </a:ext>
                  </a:extLst>
                </a:gridCol>
                <a:gridCol w="1092631">
                  <a:extLst>
                    <a:ext uri="{9D8B030D-6E8A-4147-A177-3AD203B41FA5}">
                      <a16:colId xmlns:a16="http://schemas.microsoft.com/office/drawing/2014/main" val="20002"/>
                    </a:ext>
                  </a:extLst>
                </a:gridCol>
                <a:gridCol w="1201118">
                  <a:extLst>
                    <a:ext uri="{9D8B030D-6E8A-4147-A177-3AD203B41FA5}">
                      <a16:colId xmlns:a16="http://schemas.microsoft.com/office/drawing/2014/main" val="20003"/>
                    </a:ext>
                  </a:extLst>
                </a:gridCol>
                <a:gridCol w="1123627">
                  <a:extLst>
                    <a:ext uri="{9D8B030D-6E8A-4147-A177-3AD203B41FA5}">
                      <a16:colId xmlns:a16="http://schemas.microsoft.com/office/drawing/2014/main" val="20004"/>
                    </a:ext>
                  </a:extLst>
                </a:gridCol>
                <a:gridCol w="1100353">
                  <a:extLst>
                    <a:ext uri="{9D8B030D-6E8A-4147-A177-3AD203B41FA5}">
                      <a16:colId xmlns:a16="http://schemas.microsoft.com/office/drawing/2014/main" val="20005"/>
                    </a:ext>
                  </a:extLst>
                </a:gridCol>
                <a:gridCol w="999668">
                  <a:extLst>
                    <a:ext uri="{9D8B030D-6E8A-4147-A177-3AD203B41FA5}">
                      <a16:colId xmlns:a16="http://schemas.microsoft.com/office/drawing/2014/main" val="20006"/>
                    </a:ext>
                  </a:extLst>
                </a:gridCol>
                <a:gridCol w="891152">
                  <a:extLst>
                    <a:ext uri="{9D8B030D-6E8A-4147-A177-3AD203B41FA5}">
                      <a16:colId xmlns:a16="http://schemas.microsoft.com/office/drawing/2014/main" val="2322365659"/>
                    </a:ext>
                  </a:extLst>
                </a:gridCol>
              </a:tblGrid>
              <a:tr h="992560">
                <a:tc>
                  <a:txBody>
                    <a:bodyPr/>
                    <a:lstStyle/>
                    <a:p>
                      <a:pPr marL="0" lvl="0" indent="0" algn="ctr" rtl="0">
                        <a:spcBef>
                          <a:spcPts val="0"/>
                        </a:spcBef>
                        <a:spcAft>
                          <a:spcPts val="0"/>
                        </a:spcAft>
                        <a:buNone/>
                      </a:pPr>
                      <a:r>
                        <a:rPr lang="en" sz="1400">
                          <a:solidFill>
                            <a:schemeClr val="lt1"/>
                          </a:solidFill>
                          <a:latin typeface="Montserrat SemiBold" panose="00000700000000000000" pitchFamily="2" charset="0"/>
                          <a:ea typeface="Montserrat Black"/>
                          <a:cs typeface="Montserrat Black"/>
                          <a:sym typeface="Montserrat Black"/>
                        </a:rPr>
                        <a:t>Mô hình</a:t>
                      </a:r>
                      <a:endParaRPr sz="1400">
                        <a:solidFill>
                          <a:schemeClr val="lt1"/>
                        </a:solidFill>
                        <a:latin typeface="Montserrat SemiBold" panose="00000700000000000000" pitchFamily="2" charset="0"/>
                        <a:ea typeface="Montserrat Black"/>
                        <a:cs typeface="Montserrat Black"/>
                        <a:sym typeface="Montserrat Black"/>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400">
                          <a:solidFill>
                            <a:schemeClr val="lt1"/>
                          </a:solidFill>
                          <a:latin typeface="Montserrat SemiBold" panose="00000700000000000000" pitchFamily="2" charset="0"/>
                          <a:ea typeface="Montserrat Black"/>
                          <a:cs typeface="Montserrat Black"/>
                          <a:sym typeface="Montserrat Black"/>
                        </a:rPr>
                        <a:t>Accuracy</a:t>
                      </a:r>
                      <a:endParaRPr sz="1400">
                        <a:solidFill>
                          <a:schemeClr val="lt1"/>
                        </a:solidFill>
                        <a:latin typeface="Montserrat SemiBold" panose="00000700000000000000" pitchFamily="2" charset="0"/>
                        <a:ea typeface="Montserrat Black"/>
                        <a:cs typeface="Montserrat Black"/>
                        <a:sym typeface="Montserrat Black"/>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sz="1400">
                          <a:solidFill>
                            <a:schemeClr val="lt1"/>
                          </a:solidFill>
                          <a:latin typeface="Montserrat SemiBold" panose="00000700000000000000" pitchFamily="2" charset="0"/>
                          <a:ea typeface="Montserrat Black"/>
                          <a:cs typeface="Montserrat Black"/>
                          <a:sym typeface="Montserrat Black"/>
                        </a:rPr>
                        <a:t>Precision</a:t>
                      </a:r>
                      <a:endParaRPr sz="1400">
                        <a:solidFill>
                          <a:schemeClr val="lt1"/>
                        </a:solidFill>
                        <a:latin typeface="Montserrat SemiBold" panose="00000700000000000000" pitchFamily="2" charset="0"/>
                        <a:ea typeface="Montserrat Black"/>
                        <a:cs typeface="Montserrat Black"/>
                        <a:sym typeface="Montserrat Black"/>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US" sz="1400">
                          <a:solidFill>
                            <a:schemeClr val="lt1"/>
                          </a:solidFill>
                          <a:latin typeface="Montserrat SemiBold" panose="00000700000000000000" pitchFamily="2" charset="0"/>
                          <a:ea typeface="Montserrat Black"/>
                          <a:cs typeface="Montserrat Black"/>
                          <a:sym typeface="Montserrat Black"/>
                        </a:rPr>
                        <a:t>Recall</a:t>
                      </a:r>
                      <a:endParaRPr sz="1400">
                        <a:solidFill>
                          <a:schemeClr val="lt1"/>
                        </a:solidFill>
                        <a:latin typeface="Montserrat SemiBold" panose="00000700000000000000" pitchFamily="2" charset="0"/>
                        <a:ea typeface="Montserrat Black"/>
                        <a:cs typeface="Montserrat Black"/>
                        <a:sym typeface="Montserrat Black"/>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US" sz="1400">
                          <a:solidFill>
                            <a:schemeClr val="lt1"/>
                          </a:solidFill>
                          <a:latin typeface="Montserrat SemiBold" panose="00000700000000000000" pitchFamily="2" charset="0"/>
                          <a:ea typeface="Montserrat Black"/>
                          <a:cs typeface="Montserrat Black"/>
                          <a:sym typeface="Montserrat Black"/>
                        </a:rPr>
                        <a:t>F1 - Score</a:t>
                      </a:r>
                      <a:endParaRPr sz="1400">
                        <a:solidFill>
                          <a:schemeClr val="lt1"/>
                        </a:solidFill>
                        <a:latin typeface="Montserrat SemiBold" panose="00000700000000000000" pitchFamily="2" charset="0"/>
                        <a:ea typeface="Montserrat Black"/>
                        <a:cs typeface="Montserrat Black"/>
                        <a:sym typeface="Montserrat Black"/>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US" sz="1400">
                          <a:solidFill>
                            <a:schemeClr val="lt1"/>
                          </a:solidFill>
                          <a:latin typeface="Montserrat SemiBold" panose="00000700000000000000" pitchFamily="2" charset="0"/>
                          <a:ea typeface="Montserrat Black"/>
                          <a:cs typeface="Montserrat Black"/>
                          <a:sym typeface="Montserrat Black"/>
                        </a:rPr>
                        <a:t>AUC - ROC</a:t>
                      </a:r>
                      <a:endParaRPr sz="1400">
                        <a:solidFill>
                          <a:schemeClr val="lt1"/>
                        </a:solidFill>
                        <a:latin typeface="Montserrat SemiBold" panose="00000700000000000000" pitchFamily="2" charset="0"/>
                        <a:ea typeface="Montserrat Black"/>
                        <a:cs typeface="Montserrat Black"/>
                        <a:sym typeface="Montserrat Black"/>
                      </a:endParaRPr>
                    </a:p>
                  </a:txBody>
                  <a:tcPr marL="91425" marR="91425" marT="91425" marB="91425" anchor="ctr">
                    <a:lnL w="9525" cap="flat" cmpd="sng">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US" sz="1400">
                          <a:solidFill>
                            <a:schemeClr val="lt1"/>
                          </a:solidFill>
                          <a:latin typeface="Montserrat SemiBold" panose="00000700000000000000" pitchFamily="2" charset="0"/>
                          <a:ea typeface="Montserrat Black"/>
                          <a:cs typeface="Montserrat Black"/>
                          <a:sym typeface="Montserrat Black"/>
                        </a:rPr>
                        <a:t>Thời gian dự đoán</a:t>
                      </a:r>
                      <a:endParaRPr sz="1400">
                        <a:solidFill>
                          <a:schemeClr val="lt1"/>
                        </a:solidFill>
                        <a:latin typeface="Montserrat SemiBold" panose="00000700000000000000" pitchFamily="2" charset="0"/>
                        <a:ea typeface="Montserrat Black"/>
                        <a:cs typeface="Montserrat Black"/>
                        <a:sym typeface="Montserrat Black"/>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tcPr>
                </a:tc>
                <a:extLst>
                  <a:ext uri="{0D108BD9-81ED-4DB2-BD59-A6C34878D82A}">
                    <a16:rowId xmlns:a16="http://schemas.microsoft.com/office/drawing/2014/main" val="10000"/>
                  </a:ext>
                </a:extLst>
              </a:tr>
              <a:tr h="441289">
                <a:tc>
                  <a:txBody>
                    <a:bodyPr/>
                    <a:lstStyle/>
                    <a:p>
                      <a:pPr marL="0" lvl="0" indent="0" algn="ctr" rtl="0">
                        <a:spcBef>
                          <a:spcPts val="0"/>
                        </a:spcBef>
                        <a:spcAft>
                          <a:spcPts val="0"/>
                        </a:spcAft>
                        <a:buNone/>
                      </a:pPr>
                      <a:r>
                        <a:rPr lang="en-US" sz="1400">
                          <a:solidFill>
                            <a:schemeClr val="dk1"/>
                          </a:solidFill>
                          <a:latin typeface="Montserrat "/>
                          <a:ea typeface="Didact Gothic"/>
                          <a:cs typeface="Didact Gothic"/>
                          <a:sym typeface="Didact Gothic"/>
                        </a:rPr>
                        <a:t>Random Forest</a:t>
                      </a:r>
                      <a:endParaRPr sz="1400">
                        <a:solidFill>
                          <a:schemeClr val="dk1"/>
                        </a:solidFill>
                        <a:latin typeface="Montserrat "/>
                        <a:ea typeface="Didact Gothic"/>
                        <a:cs typeface="Didact Gothic"/>
                        <a:sym typeface="Didact Gothic"/>
                      </a:endParaRPr>
                    </a:p>
                  </a:txBody>
                  <a:tcPr marL="91425" marR="91425" marT="91425" marB="91425" anchor="ctr">
                    <a:lnL w="9525" cap="flat" cmpd="sng" algn="ctr">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US" sz="1400">
                          <a:solidFill>
                            <a:schemeClr val="dk1"/>
                          </a:solidFill>
                          <a:latin typeface="Montserrat "/>
                          <a:ea typeface="Didact Gothic"/>
                          <a:cs typeface="Didact Gothic"/>
                          <a:sym typeface="Didact Gothic"/>
                        </a:rPr>
                        <a:t>0.984182</a:t>
                      </a:r>
                      <a:endParaRPr sz="1400">
                        <a:solidFill>
                          <a:schemeClr val="dk1"/>
                        </a:solidFill>
                        <a:latin typeface="Montserrat "/>
                        <a:ea typeface="Didact Gothic"/>
                        <a:cs typeface="Didact Gothic"/>
                        <a:sym typeface="Didact Gothic"/>
                      </a:endParaRPr>
                    </a:p>
                  </a:txBody>
                  <a:tcPr marL="91425" marR="91425" marT="91425" marB="91425" anchor="ctr">
                    <a:lnL w="9525" cap="flat" cmpd="sng" algn="ctr">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US" sz="1400">
                          <a:solidFill>
                            <a:schemeClr val="dk1"/>
                          </a:solidFill>
                          <a:latin typeface="Montserrat "/>
                          <a:ea typeface="Didact Gothic"/>
                          <a:cs typeface="Didact Gothic"/>
                          <a:sym typeface="Didact Gothic"/>
                        </a:rPr>
                        <a:t>0.984748</a:t>
                      </a:r>
                      <a:endParaRPr sz="1400">
                        <a:solidFill>
                          <a:schemeClr val="dk1"/>
                        </a:solidFill>
                        <a:latin typeface="Montserrat "/>
                        <a:ea typeface="Didact Gothic"/>
                        <a:cs typeface="Didact Gothic"/>
                        <a:sym typeface="Didact Gothic"/>
                      </a:endParaRPr>
                    </a:p>
                  </a:txBody>
                  <a:tcPr marL="91425" marR="91425" marT="91425" marB="91425" anchor="ctr">
                    <a:lnL w="9525" cap="flat" cmpd="sng" algn="ctr">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US" sz="1400">
                          <a:solidFill>
                            <a:schemeClr val="dk1"/>
                          </a:solidFill>
                          <a:latin typeface="Montserrat "/>
                          <a:ea typeface="Didact Gothic"/>
                          <a:cs typeface="Didact Gothic"/>
                          <a:sym typeface="Didact Gothic"/>
                        </a:rPr>
                        <a:t>0.985197</a:t>
                      </a:r>
                      <a:endParaRPr sz="1400">
                        <a:solidFill>
                          <a:schemeClr val="dk1"/>
                        </a:solidFill>
                        <a:latin typeface="Montserrat "/>
                        <a:ea typeface="Didact Gothic"/>
                        <a:cs typeface="Didact Gothic"/>
                        <a:sym typeface="Didact Gothic"/>
                      </a:endParaRPr>
                    </a:p>
                  </a:txBody>
                  <a:tcPr marL="91425" marR="91425" marT="91425" marB="91425" anchor="ctr">
                    <a:lnL w="9525" cap="flat" cmpd="sng" algn="ctr">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US" sz="1400">
                          <a:solidFill>
                            <a:schemeClr val="dk1"/>
                          </a:solidFill>
                          <a:latin typeface="Montserrat "/>
                          <a:ea typeface="Didact Gothic"/>
                          <a:cs typeface="Didact Gothic"/>
                          <a:sym typeface="Didact Gothic"/>
                        </a:rPr>
                        <a:t>0.984973</a:t>
                      </a:r>
                      <a:endParaRPr sz="1400">
                        <a:solidFill>
                          <a:schemeClr val="dk1"/>
                        </a:solidFill>
                        <a:latin typeface="Montserrat "/>
                        <a:ea typeface="Didact Gothic"/>
                        <a:cs typeface="Didact Gothic"/>
                        <a:sym typeface="Didact Gothic"/>
                      </a:endParaRPr>
                    </a:p>
                  </a:txBody>
                  <a:tcPr marL="91425" marR="91425" marT="91425" marB="91425" anchor="ctr">
                    <a:lnL w="9525" cap="flat" cmpd="sng" algn="ctr">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r>
                        <a:rPr lang="en-US" sz="1400">
                          <a:solidFill>
                            <a:schemeClr val="dk1"/>
                          </a:solidFill>
                          <a:latin typeface="Montserrat "/>
                          <a:ea typeface="Didact Gothic"/>
                          <a:cs typeface="Didact Gothic"/>
                          <a:sym typeface="Didact Gothic"/>
                        </a:rPr>
                        <a:t>0.998017</a:t>
                      </a:r>
                      <a:endParaRPr sz="1400">
                        <a:solidFill>
                          <a:schemeClr val="dk1"/>
                        </a:solidFill>
                        <a:latin typeface="Montserrat "/>
                        <a:ea typeface="Didact Gothic"/>
                        <a:cs typeface="Didact Gothic"/>
                        <a:sym typeface="Didact Gothic"/>
                      </a:endParaRPr>
                    </a:p>
                  </a:txBody>
                  <a:tcPr marL="91425" marR="91425" marT="91425" marB="91425" anchor="ctr">
                    <a:lnL w="9525" cap="flat" cmpd="sng" algn="ctr">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r>
                        <a:rPr lang="en-US" sz="1400">
                          <a:solidFill>
                            <a:schemeClr val="dk1"/>
                          </a:solidFill>
                          <a:latin typeface="Montserrat "/>
                          <a:ea typeface="Didact Gothic"/>
                          <a:cs typeface="Didact Gothic"/>
                          <a:sym typeface="Didact Gothic"/>
                        </a:rPr>
                        <a:t>0.8639</a:t>
                      </a:r>
                    </a:p>
                    <a:p>
                      <a:pPr marL="0" lvl="0" indent="0" algn="l" rtl="0">
                        <a:spcBef>
                          <a:spcPts val="0"/>
                        </a:spcBef>
                        <a:spcAft>
                          <a:spcPts val="0"/>
                        </a:spcAft>
                        <a:buNone/>
                      </a:pPr>
                      <a:r>
                        <a:rPr lang="en-US" sz="1400">
                          <a:solidFill>
                            <a:schemeClr val="dk1"/>
                          </a:solidFill>
                          <a:latin typeface="Montserrat "/>
                          <a:ea typeface="Didact Gothic"/>
                          <a:cs typeface="Didact Gothic"/>
                          <a:sym typeface="Didact Gothic"/>
                        </a:rPr>
                        <a:t>giây</a:t>
                      </a:r>
                    </a:p>
                    <a:p>
                      <a:pPr marL="0" lvl="0" indent="0" algn="l" rtl="0">
                        <a:spcBef>
                          <a:spcPts val="0"/>
                        </a:spcBef>
                        <a:spcAft>
                          <a:spcPts val="0"/>
                        </a:spcAft>
                        <a:buNone/>
                      </a:pPr>
                      <a:endParaRPr sz="1400">
                        <a:solidFill>
                          <a:schemeClr val="dk1"/>
                        </a:solidFill>
                        <a:latin typeface="Montserrat "/>
                        <a:ea typeface="Didact Gothic"/>
                        <a:cs typeface="Didact Gothic"/>
                        <a:sym typeface="Didact Gothic"/>
                      </a:endParaRPr>
                    </a:p>
                  </a:txBody>
                  <a:tcPr marL="91425" marR="91425" marT="91425" marB="91425" anchor="ctr">
                    <a:lnL w="9525" cap="flat" cmpd="sng" algn="ctr">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tcPr>
                </a:tc>
                <a:extLst>
                  <a:ext uri="{0D108BD9-81ED-4DB2-BD59-A6C34878D82A}">
                    <a16:rowId xmlns:a16="http://schemas.microsoft.com/office/drawing/2014/main" val="10002"/>
                  </a:ext>
                </a:extLst>
              </a:tr>
              <a:tr h="441289">
                <a:tc>
                  <a:txBody>
                    <a:bodyPr/>
                    <a:lstStyle/>
                    <a:p>
                      <a:pPr marL="0" lvl="0" indent="0" algn="ctr" rtl="0">
                        <a:spcBef>
                          <a:spcPts val="0"/>
                        </a:spcBef>
                        <a:spcAft>
                          <a:spcPts val="0"/>
                        </a:spcAft>
                        <a:buNone/>
                      </a:pPr>
                      <a:r>
                        <a:rPr lang="en-US" sz="1400">
                          <a:solidFill>
                            <a:schemeClr val="dk1"/>
                          </a:solidFill>
                          <a:latin typeface="Montserrat "/>
                          <a:ea typeface="Didact Gothic"/>
                          <a:cs typeface="Didact Gothic"/>
                          <a:sym typeface="Didact Gothic"/>
                        </a:rPr>
                        <a:t>LSTM</a:t>
                      </a:r>
                      <a:endParaRPr sz="1400">
                        <a:solidFill>
                          <a:schemeClr val="dk1"/>
                        </a:solidFill>
                        <a:latin typeface="Montserrat "/>
                        <a:ea typeface="Didact Gothic"/>
                        <a:cs typeface="Didact Gothic"/>
                        <a:sym typeface="Didact Gothic"/>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US" sz="1400">
                          <a:solidFill>
                            <a:schemeClr val="dk1"/>
                          </a:solidFill>
                          <a:latin typeface="Montserrat "/>
                          <a:ea typeface="Didact Gothic"/>
                          <a:cs typeface="Didact Gothic"/>
                          <a:sym typeface="Didact Gothic"/>
                        </a:rPr>
                        <a:t>0.984602</a:t>
                      </a:r>
                      <a:endParaRPr sz="1400">
                        <a:solidFill>
                          <a:schemeClr val="dk1"/>
                        </a:solidFill>
                        <a:latin typeface="Montserrat "/>
                        <a:ea typeface="Didact Gothic"/>
                        <a:cs typeface="Didact Gothic"/>
                        <a:sym typeface="Didact Gothic"/>
                      </a:endParaRPr>
                    </a:p>
                  </a:txBody>
                  <a:tcPr marL="91425" marR="91425" marT="91425" marB="91425" anchor="ctr">
                    <a:lnL w="9525" cap="flat" cmpd="sng">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algn="ctr">
                        <a:lnSpc>
                          <a:spcPct val="150000"/>
                        </a:lnSpc>
                        <a:buNone/>
                      </a:pPr>
                      <a:r>
                        <a:rPr lang="en-US" sz="1400">
                          <a:effectLst/>
                          <a:latin typeface="Montserrat "/>
                          <a:ea typeface="Times New Roman" panose="02020603050405020304" pitchFamily="18" charset="0"/>
                          <a:cs typeface="Times New Roman" panose="02020603050405020304" pitchFamily="18" charset="0"/>
                        </a:rPr>
                        <a:t>0.984761</a:t>
                      </a:r>
                    </a:p>
                  </a:txBody>
                  <a:tcPr marL="68580" marR="68580" marT="0" marB="0"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US" sz="1400">
                          <a:solidFill>
                            <a:schemeClr val="dk1"/>
                          </a:solidFill>
                          <a:latin typeface="Montserrat "/>
                          <a:ea typeface="Didact Gothic"/>
                          <a:cs typeface="Didact Gothic"/>
                          <a:sym typeface="Didact Gothic"/>
                        </a:rPr>
                        <a:t>0.985994</a:t>
                      </a:r>
                      <a:endParaRPr sz="1400">
                        <a:solidFill>
                          <a:schemeClr val="dk1"/>
                        </a:solidFill>
                        <a:latin typeface="Montserrat "/>
                        <a:ea typeface="Didact Gothic"/>
                        <a:cs typeface="Didact Gothic"/>
                        <a:sym typeface="Didact Gothic"/>
                      </a:endParaRPr>
                    </a:p>
                  </a:txBody>
                  <a:tcPr marL="91425" marR="91425" marT="91425" marB="91425" anchor="ctr">
                    <a:lnL w="9525" cap="flat" cmpd="sng" algn="ctr">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US" sz="1400">
                          <a:solidFill>
                            <a:schemeClr val="dk1"/>
                          </a:solidFill>
                          <a:latin typeface="Montserrat "/>
                          <a:ea typeface="Didact Gothic"/>
                          <a:cs typeface="Didact Gothic"/>
                          <a:sym typeface="Didact Gothic"/>
                        </a:rPr>
                        <a:t>0.985377</a:t>
                      </a:r>
                      <a:endParaRPr sz="1400">
                        <a:solidFill>
                          <a:schemeClr val="dk1"/>
                        </a:solidFill>
                        <a:latin typeface="Montserrat "/>
                        <a:ea typeface="Didact Gothic"/>
                        <a:cs typeface="Didact Gothic"/>
                        <a:sym typeface="Didact Gothic"/>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r>
                        <a:rPr lang="en-US" sz="1400">
                          <a:solidFill>
                            <a:schemeClr val="dk1"/>
                          </a:solidFill>
                          <a:latin typeface="Montserrat "/>
                          <a:ea typeface="Didact Gothic"/>
                          <a:cs typeface="Didact Gothic"/>
                          <a:sym typeface="Didact Gothic"/>
                        </a:rPr>
                        <a:t>0.997116</a:t>
                      </a:r>
                      <a:endParaRPr sz="1400">
                        <a:solidFill>
                          <a:schemeClr val="dk1"/>
                        </a:solidFill>
                        <a:latin typeface="Montserrat "/>
                        <a:ea typeface="Didact Gothic"/>
                        <a:cs typeface="Didact Gothic"/>
                        <a:sym typeface="Didact Gothic"/>
                      </a:endParaRPr>
                    </a:p>
                  </a:txBody>
                  <a:tcPr marL="91425" marR="91425" marT="91425" marB="91425" anchor="ctr">
                    <a:lnL w="9525" cap="flat" cmpd="sng">
                      <a:solidFill>
                        <a:schemeClr val="accent1"/>
                      </a:solidFill>
                      <a:prstDash val="solid"/>
                      <a:round/>
                      <a:headEnd type="none" w="sm" len="sm"/>
                      <a:tailEnd type="none" w="sm" len="sm"/>
                    </a:lnL>
                    <a:lnR w="9525" cap="flat" cmpd="sng" algn="ctr">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tcPr>
                </a:tc>
                <a:tc>
                  <a:txBody>
                    <a:bodyPr/>
                    <a:lstStyle/>
                    <a:p>
                      <a:pPr marL="0" lvl="0" indent="0" algn="l" rtl="0">
                        <a:spcBef>
                          <a:spcPts val="0"/>
                        </a:spcBef>
                        <a:spcAft>
                          <a:spcPts val="0"/>
                        </a:spcAft>
                        <a:buNone/>
                      </a:pPr>
                      <a:r>
                        <a:rPr lang="en-US" sz="1400">
                          <a:solidFill>
                            <a:schemeClr val="dk1"/>
                          </a:solidFill>
                          <a:latin typeface="Montserrat "/>
                          <a:ea typeface="Didact Gothic"/>
                          <a:cs typeface="Didact Gothic"/>
                          <a:sym typeface="Didact Gothic"/>
                        </a:rPr>
                        <a:t>2.6525</a:t>
                      </a:r>
                    </a:p>
                    <a:p>
                      <a:pPr marL="0" lvl="0" indent="0" algn="l" rtl="0">
                        <a:spcBef>
                          <a:spcPts val="0"/>
                        </a:spcBef>
                        <a:spcAft>
                          <a:spcPts val="0"/>
                        </a:spcAft>
                        <a:buNone/>
                      </a:pPr>
                      <a:r>
                        <a:rPr lang="en-US" sz="1400">
                          <a:solidFill>
                            <a:schemeClr val="dk1"/>
                          </a:solidFill>
                          <a:latin typeface="Montserrat "/>
                          <a:ea typeface="Didact Gothic"/>
                          <a:cs typeface="Didact Gothic"/>
                          <a:sym typeface="Didact Gothic"/>
                        </a:rPr>
                        <a:t>giây</a:t>
                      </a:r>
                    </a:p>
                    <a:p>
                      <a:pPr marL="0" lvl="0" indent="0" algn="l" rtl="0">
                        <a:spcBef>
                          <a:spcPts val="0"/>
                        </a:spcBef>
                        <a:spcAft>
                          <a:spcPts val="0"/>
                        </a:spcAft>
                        <a:buNone/>
                      </a:pPr>
                      <a:endParaRPr sz="1400">
                        <a:solidFill>
                          <a:schemeClr val="dk1"/>
                        </a:solidFill>
                        <a:latin typeface="Montserrat "/>
                        <a:ea typeface="Didact Gothic"/>
                        <a:cs typeface="Didact Gothic"/>
                        <a:sym typeface="Didact Gothic"/>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lgn="ctr">
                      <a:solidFill>
                        <a:schemeClr val="accent1"/>
                      </a:solidFill>
                      <a:prstDash val="solid"/>
                      <a:round/>
                      <a:headEnd type="none" w="sm" len="sm"/>
                      <a:tailEnd type="none" w="sm" len="sm"/>
                    </a:lnT>
                    <a:lnB w="9525" cap="flat" cmpd="sng" algn="ctr">
                      <a:solidFill>
                        <a:schemeClr val="accent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917" name="Google Shape;917;p49"/>
          <p:cNvSpPr txBox="1">
            <a:spLocks noGrp="1"/>
          </p:cNvSpPr>
          <p:nvPr>
            <p:ph type="title"/>
          </p:nvPr>
        </p:nvSpPr>
        <p:spPr>
          <a:xfrm>
            <a:off x="720000" y="418963"/>
            <a:ext cx="7704000" cy="58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a:latin typeface="Montserrat SemiBold" panose="00000700000000000000" pitchFamily="2" charset="0"/>
                <a:ea typeface="Montserrat Black"/>
                <a:cs typeface="Montserrat Black"/>
                <a:sym typeface="Montserrat Black"/>
              </a:rPr>
              <a:t>Độ chính xác &amp; Hiệu suất</a:t>
            </a:r>
            <a:endParaRPr sz="3200">
              <a:solidFill>
                <a:schemeClr val="lt1"/>
              </a:solidFill>
              <a:latin typeface="Montserrat SemiBold" panose="00000700000000000000" pitchFamily="2" charset="0"/>
              <a:ea typeface="Montserrat Black"/>
              <a:cs typeface="Montserrat Black"/>
              <a:sym typeface="Montserrat Black"/>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02">
          <a:extLst>
            <a:ext uri="{FF2B5EF4-FFF2-40B4-BE49-F238E27FC236}">
              <a16:creationId xmlns:a16="http://schemas.microsoft.com/office/drawing/2014/main" id="{771A2B33-703F-A769-99D6-98E44659CB6B}"/>
            </a:ext>
          </a:extLst>
        </p:cNvPr>
        <p:cNvGrpSpPr/>
        <p:nvPr/>
      </p:nvGrpSpPr>
      <p:grpSpPr>
        <a:xfrm>
          <a:off x="0" y="0"/>
          <a:ext cx="0" cy="0"/>
          <a:chOff x="0" y="0"/>
          <a:chExt cx="0" cy="0"/>
        </a:xfrm>
      </p:grpSpPr>
      <p:sp>
        <p:nvSpPr>
          <p:cNvPr id="1205" name="Google Shape;1205;p58">
            <a:extLst>
              <a:ext uri="{FF2B5EF4-FFF2-40B4-BE49-F238E27FC236}">
                <a16:creationId xmlns:a16="http://schemas.microsoft.com/office/drawing/2014/main" id="{DACC39DF-4E21-33C0-4F71-36DC2927862E}"/>
              </a:ext>
            </a:extLst>
          </p:cNvPr>
          <p:cNvSpPr txBox="1">
            <a:spLocks noGrp="1"/>
          </p:cNvSpPr>
          <p:nvPr>
            <p:ph type="subTitle" idx="1"/>
          </p:nvPr>
        </p:nvSpPr>
        <p:spPr>
          <a:xfrm rot="-470">
            <a:off x="4325132" y="1130557"/>
            <a:ext cx="4731778" cy="3193476"/>
          </a:xfrm>
          <a:prstGeom prst="rect">
            <a:avLst/>
          </a:prstGeom>
        </p:spPr>
        <p:txBody>
          <a:bodyPr spcFirstLastPara="1" wrap="square" lIns="91425" tIns="91425" rIns="91425" bIns="91425" anchor="t" anchorCtr="0">
            <a:noAutofit/>
          </a:bodyPr>
          <a:lstStyle/>
          <a:p>
            <a:pPr marL="285750" lvl="0" indent="-285750">
              <a:lnSpc>
                <a:spcPct val="150000"/>
              </a:lnSpc>
              <a:spcBef>
                <a:spcPts val="600"/>
              </a:spcBef>
              <a:spcAft>
                <a:spcPts val="600"/>
              </a:spcAft>
              <a:buClr>
                <a:schemeClr val="tx1"/>
              </a:buClr>
              <a:buFont typeface="Wingdings" panose="05000000000000000000" pitchFamily="2" charset="2"/>
              <a:buChar char="ü"/>
              <a:tabLst>
                <a:tab pos="540385" algn="l"/>
              </a:tabLst>
            </a:pPr>
            <a:r>
              <a:rPr lang="vi-VN">
                <a:effectLst/>
                <a:latin typeface="Montserrat "/>
                <a:ea typeface="Times New Roman" panose="02020603050405020304" pitchFamily="18" charset="0"/>
              </a:rPr>
              <a:t>LSTM có hiệu suất tốt hơn Random Forest về mặt Precision, Recall, và F1-score, mặc dù sự khác biệt không lớn.</a:t>
            </a:r>
          </a:p>
          <a:p>
            <a:pPr marL="285750" lvl="0" indent="-285750">
              <a:lnSpc>
                <a:spcPct val="150000"/>
              </a:lnSpc>
              <a:spcBef>
                <a:spcPts val="600"/>
              </a:spcBef>
              <a:spcAft>
                <a:spcPts val="600"/>
              </a:spcAft>
              <a:buClr>
                <a:schemeClr val="tx1"/>
              </a:buClr>
              <a:buFont typeface="Wingdings" panose="05000000000000000000" pitchFamily="2" charset="2"/>
              <a:buChar char="ü"/>
              <a:tabLst>
                <a:tab pos="540385" algn="l"/>
              </a:tabLst>
            </a:pPr>
            <a:r>
              <a:rPr lang="vi-VN">
                <a:effectLst/>
                <a:latin typeface="Montserrat "/>
                <a:ea typeface="Times New Roman" panose="02020603050405020304" pitchFamily="18" charset="0"/>
              </a:rPr>
              <a:t>Tuy nhiên, Random Forest lại có thời gian huấn luyện nhanh hơn rất nhiều so với LSTM, điều này có thể là một yếu tố quan trọng trong các ứng dụng yêu cầu thời gian huấn luyện ngắn.</a:t>
            </a:r>
          </a:p>
          <a:p>
            <a:pPr marL="285750" lvl="0" indent="-285750">
              <a:lnSpc>
                <a:spcPct val="150000"/>
              </a:lnSpc>
              <a:spcBef>
                <a:spcPts val="600"/>
              </a:spcBef>
              <a:spcAft>
                <a:spcPts val="600"/>
              </a:spcAft>
              <a:buClr>
                <a:schemeClr val="tx1"/>
              </a:buClr>
              <a:buFont typeface="Wingdings" panose="05000000000000000000" pitchFamily="2" charset="2"/>
              <a:buChar char="ü"/>
              <a:tabLst>
                <a:tab pos="540385" algn="l"/>
              </a:tabLst>
            </a:pPr>
            <a:r>
              <a:rPr lang="vi-VN">
                <a:effectLst/>
                <a:latin typeface="Montserrat "/>
                <a:ea typeface="Times New Roman" panose="02020603050405020304" pitchFamily="18" charset="0"/>
              </a:rPr>
              <a:t>AUC của cả hai mô hình đều cao, với Random Forest một chút nhỉnh hơn.</a:t>
            </a:r>
          </a:p>
        </p:txBody>
      </p:sp>
      <p:sp>
        <p:nvSpPr>
          <p:cNvPr id="1206" name="Google Shape;1206;p58">
            <a:extLst>
              <a:ext uri="{FF2B5EF4-FFF2-40B4-BE49-F238E27FC236}">
                <a16:creationId xmlns:a16="http://schemas.microsoft.com/office/drawing/2014/main" id="{6039C85D-7610-CB61-1E42-3B170E770CF8}"/>
              </a:ext>
            </a:extLst>
          </p:cNvPr>
          <p:cNvSpPr txBox="1">
            <a:spLocks noGrp="1"/>
          </p:cNvSpPr>
          <p:nvPr>
            <p:ph type="title"/>
          </p:nvPr>
        </p:nvSpPr>
        <p:spPr>
          <a:xfrm>
            <a:off x="720000" y="195820"/>
            <a:ext cx="7704000" cy="58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a:solidFill>
                  <a:schemeClr val="lt1"/>
                </a:solidFill>
                <a:latin typeface="Montserrat SemiBold" panose="00000700000000000000" pitchFamily="2" charset="0"/>
                <a:ea typeface="Montserrat Black"/>
                <a:cs typeface="Montserrat Black"/>
                <a:sym typeface="Montserrat Black"/>
              </a:rPr>
              <a:t>Ma trận nhầm lẫn</a:t>
            </a:r>
            <a:endParaRPr sz="3200">
              <a:solidFill>
                <a:schemeClr val="lt1"/>
              </a:solidFill>
              <a:latin typeface="Montserrat SemiBold" panose="00000700000000000000" pitchFamily="2" charset="0"/>
              <a:ea typeface="Montserrat Black"/>
              <a:cs typeface="Montserrat Black"/>
              <a:sym typeface="Montserrat Black"/>
            </a:endParaRPr>
          </a:p>
        </p:txBody>
      </p:sp>
      <p:pic>
        <p:nvPicPr>
          <p:cNvPr id="6" name="Picture 5">
            <a:extLst>
              <a:ext uri="{FF2B5EF4-FFF2-40B4-BE49-F238E27FC236}">
                <a16:creationId xmlns:a16="http://schemas.microsoft.com/office/drawing/2014/main" id="{60419F0B-FC77-55D2-E338-2EF38A497FEB}"/>
              </a:ext>
            </a:extLst>
          </p:cNvPr>
          <p:cNvPicPr>
            <a:picLocks noChangeAspect="1"/>
          </p:cNvPicPr>
          <p:nvPr/>
        </p:nvPicPr>
        <p:blipFill>
          <a:blip r:embed="rId3"/>
          <a:stretch>
            <a:fillRect/>
          </a:stretch>
        </p:blipFill>
        <p:spPr>
          <a:xfrm>
            <a:off x="202856" y="1363996"/>
            <a:ext cx="4122057" cy="2649271"/>
          </a:xfrm>
          <a:prstGeom prst="rect">
            <a:avLst/>
          </a:prstGeom>
        </p:spPr>
      </p:pic>
    </p:spTree>
    <p:extLst>
      <p:ext uri="{BB962C8B-B14F-4D97-AF65-F5344CB8AC3E}">
        <p14:creationId xmlns:p14="http://schemas.microsoft.com/office/powerpoint/2010/main" val="39469073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56">
          <a:extLst>
            <a:ext uri="{FF2B5EF4-FFF2-40B4-BE49-F238E27FC236}">
              <a16:creationId xmlns:a16="http://schemas.microsoft.com/office/drawing/2014/main" id="{312A4FF5-AC75-7186-7330-7A3BFC54826D}"/>
            </a:ext>
          </a:extLst>
        </p:cNvPr>
        <p:cNvGrpSpPr/>
        <p:nvPr/>
      </p:nvGrpSpPr>
      <p:grpSpPr>
        <a:xfrm>
          <a:off x="0" y="0"/>
          <a:ext cx="0" cy="0"/>
          <a:chOff x="0" y="0"/>
          <a:chExt cx="0" cy="0"/>
        </a:xfrm>
      </p:grpSpPr>
      <p:sp>
        <p:nvSpPr>
          <p:cNvPr id="1357" name="Google Shape;1357;p66">
            <a:extLst>
              <a:ext uri="{FF2B5EF4-FFF2-40B4-BE49-F238E27FC236}">
                <a16:creationId xmlns:a16="http://schemas.microsoft.com/office/drawing/2014/main" id="{9078FE1E-5DD5-B2E8-D93D-8A1C801AA5DC}"/>
              </a:ext>
            </a:extLst>
          </p:cNvPr>
          <p:cNvSpPr/>
          <p:nvPr/>
        </p:nvSpPr>
        <p:spPr>
          <a:xfrm>
            <a:off x="2068500" y="5050"/>
            <a:ext cx="2503500" cy="5143500"/>
          </a:xfrm>
          <a:prstGeom prst="parallelogram">
            <a:avLst>
              <a:gd name="adj" fmla="val 32427"/>
            </a:avLst>
          </a:prstGeom>
          <a:gradFill>
            <a:gsLst>
              <a:gs pos="0">
                <a:schemeClr val="accent2"/>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66">
            <a:extLst>
              <a:ext uri="{FF2B5EF4-FFF2-40B4-BE49-F238E27FC236}">
                <a16:creationId xmlns:a16="http://schemas.microsoft.com/office/drawing/2014/main" id="{F74C4B74-5A03-887B-EF37-AA9D5B2BFF14}"/>
              </a:ext>
            </a:extLst>
          </p:cNvPr>
          <p:cNvSpPr txBox="1">
            <a:spLocks noGrp="1"/>
          </p:cNvSpPr>
          <p:nvPr>
            <p:ph type="title" idx="2"/>
          </p:nvPr>
        </p:nvSpPr>
        <p:spPr>
          <a:xfrm>
            <a:off x="4851333" y="2192495"/>
            <a:ext cx="4099302" cy="18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5400">
                <a:latin typeface="Montserrat SemiBold" panose="00000700000000000000" pitchFamily="2" charset="0"/>
                <a:ea typeface="Montserrat Black"/>
                <a:cs typeface="Montserrat Black"/>
                <a:sym typeface="Montserrat Black"/>
              </a:rPr>
              <a:t>Xây dựng ứng dụng</a:t>
            </a:r>
            <a:endParaRPr sz="5400">
              <a:solidFill>
                <a:schemeClr val="lt1"/>
              </a:solidFill>
              <a:latin typeface="Montserrat SemiBold" panose="00000700000000000000" pitchFamily="2" charset="0"/>
              <a:ea typeface="Montserrat Black"/>
              <a:cs typeface="Montserrat Black"/>
              <a:sym typeface="Montserrat Black"/>
            </a:endParaRPr>
          </a:p>
        </p:txBody>
      </p:sp>
      <p:sp>
        <p:nvSpPr>
          <p:cNvPr id="1359" name="Google Shape;1359;p66">
            <a:extLst>
              <a:ext uri="{FF2B5EF4-FFF2-40B4-BE49-F238E27FC236}">
                <a16:creationId xmlns:a16="http://schemas.microsoft.com/office/drawing/2014/main" id="{BF5737AE-F374-06D1-6143-81816F633B5C}"/>
              </a:ext>
            </a:extLst>
          </p:cNvPr>
          <p:cNvSpPr txBox="1">
            <a:spLocks noGrp="1"/>
          </p:cNvSpPr>
          <p:nvPr>
            <p:ph type="title"/>
          </p:nvPr>
        </p:nvSpPr>
        <p:spPr>
          <a:xfrm>
            <a:off x="713225" y="539511"/>
            <a:ext cx="1550100" cy="13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05</a:t>
            </a:r>
            <a:endParaRPr/>
          </a:p>
        </p:txBody>
      </p:sp>
      <p:grpSp>
        <p:nvGrpSpPr>
          <p:cNvPr id="1361" name="Google Shape;1361;p66">
            <a:extLst>
              <a:ext uri="{FF2B5EF4-FFF2-40B4-BE49-F238E27FC236}">
                <a16:creationId xmlns:a16="http://schemas.microsoft.com/office/drawing/2014/main" id="{7F1E345F-8965-BE88-14CE-1379FB9F1C52}"/>
              </a:ext>
            </a:extLst>
          </p:cNvPr>
          <p:cNvGrpSpPr/>
          <p:nvPr/>
        </p:nvGrpSpPr>
        <p:grpSpPr>
          <a:xfrm>
            <a:off x="1282425" y="2067413"/>
            <a:ext cx="2379043" cy="2328219"/>
            <a:chOff x="1282425" y="2067413"/>
            <a:chExt cx="2379043" cy="2328219"/>
          </a:xfrm>
        </p:grpSpPr>
        <p:sp>
          <p:nvSpPr>
            <p:cNvPr id="1362" name="Google Shape;1362;p66">
              <a:extLst>
                <a:ext uri="{FF2B5EF4-FFF2-40B4-BE49-F238E27FC236}">
                  <a16:creationId xmlns:a16="http://schemas.microsoft.com/office/drawing/2014/main" id="{AFBB4FA1-E569-7B17-DBDF-403704139797}"/>
                </a:ext>
              </a:extLst>
            </p:cNvPr>
            <p:cNvSpPr/>
            <p:nvPr/>
          </p:nvSpPr>
          <p:spPr>
            <a:xfrm>
              <a:off x="3004825" y="2960199"/>
              <a:ext cx="463742" cy="463604"/>
            </a:xfrm>
            <a:custGeom>
              <a:avLst/>
              <a:gdLst/>
              <a:ahLst/>
              <a:cxnLst/>
              <a:rect l="l" t="t" r="r" b="b"/>
              <a:pathLst>
                <a:path w="10132" h="10129" extrusionOk="0">
                  <a:moveTo>
                    <a:pt x="5066" y="2878"/>
                  </a:moveTo>
                  <a:cubicBezTo>
                    <a:pt x="6295" y="2878"/>
                    <a:pt x="7292" y="3875"/>
                    <a:pt x="7292" y="5104"/>
                  </a:cubicBezTo>
                  <a:cubicBezTo>
                    <a:pt x="7292" y="6334"/>
                    <a:pt x="6295" y="7330"/>
                    <a:pt x="5066" y="7330"/>
                  </a:cubicBezTo>
                  <a:cubicBezTo>
                    <a:pt x="3839" y="7330"/>
                    <a:pt x="2842" y="6333"/>
                    <a:pt x="2842" y="5104"/>
                  </a:cubicBezTo>
                  <a:cubicBezTo>
                    <a:pt x="2842" y="3875"/>
                    <a:pt x="3839" y="2878"/>
                    <a:pt x="5066" y="2878"/>
                  </a:cubicBezTo>
                  <a:close/>
                  <a:moveTo>
                    <a:pt x="4208" y="0"/>
                  </a:moveTo>
                  <a:cubicBezTo>
                    <a:pt x="4078" y="0"/>
                    <a:pt x="3972" y="105"/>
                    <a:pt x="3972" y="237"/>
                  </a:cubicBezTo>
                  <a:lnTo>
                    <a:pt x="3972" y="1130"/>
                  </a:lnTo>
                  <a:cubicBezTo>
                    <a:pt x="3647" y="1219"/>
                    <a:pt x="3338" y="1347"/>
                    <a:pt x="3051" y="1509"/>
                  </a:cubicBezTo>
                  <a:lnTo>
                    <a:pt x="2422" y="880"/>
                  </a:lnTo>
                  <a:cubicBezTo>
                    <a:pt x="2376" y="834"/>
                    <a:pt x="2316" y="811"/>
                    <a:pt x="2256" y="811"/>
                  </a:cubicBezTo>
                  <a:cubicBezTo>
                    <a:pt x="2196" y="811"/>
                    <a:pt x="2136" y="834"/>
                    <a:pt x="2090" y="880"/>
                  </a:cubicBezTo>
                  <a:lnTo>
                    <a:pt x="879" y="2091"/>
                  </a:lnTo>
                  <a:cubicBezTo>
                    <a:pt x="787" y="2182"/>
                    <a:pt x="787" y="2331"/>
                    <a:pt x="879" y="2423"/>
                  </a:cubicBezTo>
                  <a:lnTo>
                    <a:pt x="1496" y="3039"/>
                  </a:lnTo>
                  <a:cubicBezTo>
                    <a:pt x="1327" y="3329"/>
                    <a:pt x="1193" y="3642"/>
                    <a:pt x="1098" y="3973"/>
                  </a:cubicBezTo>
                  <a:lnTo>
                    <a:pt x="236" y="3973"/>
                  </a:lnTo>
                  <a:cubicBezTo>
                    <a:pt x="107" y="3973"/>
                    <a:pt x="1" y="4077"/>
                    <a:pt x="1" y="4207"/>
                  </a:cubicBezTo>
                  <a:lnTo>
                    <a:pt x="1" y="5921"/>
                  </a:lnTo>
                  <a:cubicBezTo>
                    <a:pt x="1" y="6050"/>
                    <a:pt x="104" y="6156"/>
                    <a:pt x="236" y="6156"/>
                  </a:cubicBezTo>
                  <a:lnTo>
                    <a:pt x="1073" y="6156"/>
                  </a:lnTo>
                  <a:cubicBezTo>
                    <a:pt x="1163" y="6497"/>
                    <a:pt x="1295" y="6821"/>
                    <a:pt x="1465" y="7121"/>
                  </a:cubicBezTo>
                  <a:lnTo>
                    <a:pt x="879" y="7706"/>
                  </a:lnTo>
                  <a:cubicBezTo>
                    <a:pt x="787" y="7798"/>
                    <a:pt x="787" y="7946"/>
                    <a:pt x="879" y="8038"/>
                  </a:cubicBezTo>
                  <a:lnTo>
                    <a:pt x="2090" y="9249"/>
                  </a:lnTo>
                  <a:cubicBezTo>
                    <a:pt x="2136" y="9295"/>
                    <a:pt x="2196" y="9318"/>
                    <a:pt x="2256" y="9318"/>
                  </a:cubicBezTo>
                  <a:cubicBezTo>
                    <a:pt x="2316" y="9318"/>
                    <a:pt x="2376" y="9295"/>
                    <a:pt x="2422" y="9249"/>
                  </a:cubicBezTo>
                  <a:lnTo>
                    <a:pt x="2996" y="8675"/>
                  </a:lnTo>
                  <a:cubicBezTo>
                    <a:pt x="3300" y="8851"/>
                    <a:pt x="3628" y="8990"/>
                    <a:pt x="3975" y="9085"/>
                  </a:cubicBezTo>
                  <a:lnTo>
                    <a:pt x="3975" y="9707"/>
                  </a:lnTo>
                  <a:cubicBezTo>
                    <a:pt x="3975" y="9939"/>
                    <a:pt x="4161" y="10128"/>
                    <a:pt x="4395" y="10128"/>
                  </a:cubicBezTo>
                  <a:lnTo>
                    <a:pt x="5737" y="10128"/>
                  </a:lnTo>
                  <a:cubicBezTo>
                    <a:pt x="5969" y="10128"/>
                    <a:pt x="6157" y="9940"/>
                    <a:pt x="6157" y="9707"/>
                  </a:cubicBezTo>
                  <a:lnTo>
                    <a:pt x="6157" y="9085"/>
                  </a:lnTo>
                  <a:cubicBezTo>
                    <a:pt x="6503" y="8990"/>
                    <a:pt x="6831" y="8851"/>
                    <a:pt x="7135" y="8675"/>
                  </a:cubicBezTo>
                  <a:lnTo>
                    <a:pt x="7578" y="9119"/>
                  </a:lnTo>
                  <a:cubicBezTo>
                    <a:pt x="7661" y="9201"/>
                    <a:pt x="7768" y="9242"/>
                    <a:pt x="7875" y="9242"/>
                  </a:cubicBezTo>
                  <a:cubicBezTo>
                    <a:pt x="7983" y="9242"/>
                    <a:pt x="8090" y="9201"/>
                    <a:pt x="8172" y="9119"/>
                  </a:cubicBezTo>
                  <a:lnTo>
                    <a:pt x="9122" y="8170"/>
                  </a:lnTo>
                  <a:cubicBezTo>
                    <a:pt x="9286" y="8004"/>
                    <a:pt x="9286" y="7740"/>
                    <a:pt x="9122" y="7576"/>
                  </a:cubicBezTo>
                  <a:lnTo>
                    <a:pt x="8667" y="7121"/>
                  </a:lnTo>
                  <a:cubicBezTo>
                    <a:pt x="8835" y="6821"/>
                    <a:pt x="8968" y="6497"/>
                    <a:pt x="9058" y="6156"/>
                  </a:cubicBezTo>
                  <a:lnTo>
                    <a:pt x="9710" y="6156"/>
                  </a:lnTo>
                  <a:cubicBezTo>
                    <a:pt x="9942" y="6156"/>
                    <a:pt x="10132" y="5968"/>
                    <a:pt x="10132" y="5735"/>
                  </a:cubicBezTo>
                  <a:lnTo>
                    <a:pt x="10132" y="4390"/>
                  </a:lnTo>
                  <a:cubicBezTo>
                    <a:pt x="10128" y="4158"/>
                    <a:pt x="9939" y="3971"/>
                    <a:pt x="9708" y="3971"/>
                  </a:cubicBezTo>
                  <a:lnTo>
                    <a:pt x="9030" y="3971"/>
                  </a:lnTo>
                  <a:cubicBezTo>
                    <a:pt x="8935" y="3640"/>
                    <a:pt x="8802" y="3328"/>
                    <a:pt x="8631" y="3038"/>
                  </a:cubicBezTo>
                  <a:lnTo>
                    <a:pt x="9118" y="2552"/>
                  </a:lnTo>
                  <a:cubicBezTo>
                    <a:pt x="9283" y="2387"/>
                    <a:pt x="9283" y="2122"/>
                    <a:pt x="9118" y="1958"/>
                  </a:cubicBezTo>
                  <a:lnTo>
                    <a:pt x="8169" y="1009"/>
                  </a:lnTo>
                  <a:cubicBezTo>
                    <a:pt x="8087" y="927"/>
                    <a:pt x="7979" y="886"/>
                    <a:pt x="7872" y="886"/>
                  </a:cubicBezTo>
                  <a:cubicBezTo>
                    <a:pt x="7764" y="886"/>
                    <a:pt x="7657" y="927"/>
                    <a:pt x="7575" y="1009"/>
                  </a:cubicBezTo>
                  <a:lnTo>
                    <a:pt x="7076" y="1506"/>
                  </a:lnTo>
                  <a:cubicBezTo>
                    <a:pt x="6789" y="1347"/>
                    <a:pt x="6480" y="1219"/>
                    <a:pt x="6155" y="1129"/>
                  </a:cubicBezTo>
                  <a:lnTo>
                    <a:pt x="6155" y="237"/>
                  </a:lnTo>
                  <a:cubicBezTo>
                    <a:pt x="6155" y="106"/>
                    <a:pt x="6051" y="0"/>
                    <a:pt x="5920" y="0"/>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3" name="Google Shape;1363;p66">
              <a:extLst>
                <a:ext uri="{FF2B5EF4-FFF2-40B4-BE49-F238E27FC236}">
                  <a16:creationId xmlns:a16="http://schemas.microsoft.com/office/drawing/2014/main" id="{20022ED4-4086-9461-1487-3643C7348EA6}"/>
                </a:ext>
              </a:extLst>
            </p:cNvPr>
            <p:cNvGrpSpPr/>
            <p:nvPr/>
          </p:nvGrpSpPr>
          <p:grpSpPr>
            <a:xfrm>
              <a:off x="2593424" y="4135396"/>
              <a:ext cx="921949" cy="260235"/>
              <a:chOff x="4911074" y="2790346"/>
              <a:chExt cx="921949" cy="260235"/>
            </a:xfrm>
          </p:grpSpPr>
          <p:sp>
            <p:nvSpPr>
              <p:cNvPr id="1364" name="Google Shape;1364;p66">
                <a:extLst>
                  <a:ext uri="{FF2B5EF4-FFF2-40B4-BE49-F238E27FC236}">
                    <a16:creationId xmlns:a16="http://schemas.microsoft.com/office/drawing/2014/main" id="{FE134955-F7F0-BF59-1E70-7DDD2E9DDAD0}"/>
                  </a:ext>
                </a:extLst>
              </p:cNvPr>
              <p:cNvSpPr/>
              <p:nvPr/>
            </p:nvSpPr>
            <p:spPr>
              <a:xfrm>
                <a:off x="4911074" y="2790346"/>
                <a:ext cx="921949" cy="260235"/>
              </a:xfrm>
              <a:custGeom>
                <a:avLst/>
                <a:gdLst/>
                <a:ahLst/>
                <a:cxnLst/>
                <a:rect l="l" t="t" r="r" b="b"/>
                <a:pathLst>
                  <a:path w="21090" h="5953" extrusionOk="0">
                    <a:moveTo>
                      <a:pt x="2398" y="1"/>
                    </a:moveTo>
                    <a:cubicBezTo>
                      <a:pt x="1073" y="1"/>
                      <a:pt x="2" y="1074"/>
                      <a:pt x="0" y="2398"/>
                    </a:cubicBezTo>
                    <a:cubicBezTo>
                      <a:pt x="0" y="3723"/>
                      <a:pt x="1073" y="4795"/>
                      <a:pt x="2398" y="4795"/>
                    </a:cubicBezTo>
                    <a:lnTo>
                      <a:pt x="15178" y="4795"/>
                    </a:lnTo>
                    <a:lnTo>
                      <a:pt x="16336" y="5953"/>
                    </a:lnTo>
                    <a:lnTo>
                      <a:pt x="17494" y="4795"/>
                    </a:lnTo>
                    <a:lnTo>
                      <a:pt x="18692" y="4795"/>
                    </a:lnTo>
                    <a:cubicBezTo>
                      <a:pt x="20016" y="4795"/>
                      <a:pt x="21089" y="3723"/>
                      <a:pt x="21089" y="2398"/>
                    </a:cubicBezTo>
                    <a:cubicBezTo>
                      <a:pt x="21089" y="1074"/>
                      <a:pt x="20016" y="1"/>
                      <a:pt x="18692" y="1"/>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66">
                <a:extLst>
                  <a:ext uri="{FF2B5EF4-FFF2-40B4-BE49-F238E27FC236}">
                    <a16:creationId xmlns:a16="http://schemas.microsoft.com/office/drawing/2014/main" id="{C81781C5-4DA7-824E-9623-01ACDDBAE5E8}"/>
                  </a:ext>
                </a:extLst>
              </p:cNvPr>
              <p:cNvSpPr/>
              <p:nvPr/>
            </p:nvSpPr>
            <p:spPr>
              <a:xfrm>
                <a:off x="5043836" y="2887656"/>
                <a:ext cx="660228" cy="23519"/>
              </a:xfrm>
              <a:custGeom>
                <a:avLst/>
                <a:gdLst/>
                <a:ahLst/>
                <a:cxnLst/>
                <a:rect l="l" t="t" r="r" b="b"/>
                <a:pathLst>
                  <a:path w="15103" h="538" extrusionOk="0">
                    <a:moveTo>
                      <a:pt x="269" y="0"/>
                    </a:moveTo>
                    <a:cubicBezTo>
                      <a:pt x="121" y="0"/>
                      <a:pt x="1" y="121"/>
                      <a:pt x="1" y="269"/>
                    </a:cubicBezTo>
                    <a:cubicBezTo>
                      <a:pt x="1" y="418"/>
                      <a:pt x="121" y="538"/>
                      <a:pt x="269" y="538"/>
                    </a:cubicBezTo>
                    <a:lnTo>
                      <a:pt x="14834" y="538"/>
                    </a:lnTo>
                    <a:cubicBezTo>
                      <a:pt x="14982" y="538"/>
                      <a:pt x="15102" y="418"/>
                      <a:pt x="15102" y="269"/>
                    </a:cubicBezTo>
                    <a:cubicBezTo>
                      <a:pt x="15102" y="121"/>
                      <a:pt x="14982" y="0"/>
                      <a:pt x="14834" y="0"/>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6" name="Google Shape;1366;p66">
              <a:extLst>
                <a:ext uri="{FF2B5EF4-FFF2-40B4-BE49-F238E27FC236}">
                  <a16:creationId xmlns:a16="http://schemas.microsoft.com/office/drawing/2014/main" id="{28FC6110-555D-8B2D-CE6A-1E9C91B622EC}"/>
                </a:ext>
              </a:extLst>
            </p:cNvPr>
            <p:cNvGrpSpPr/>
            <p:nvPr/>
          </p:nvGrpSpPr>
          <p:grpSpPr>
            <a:xfrm>
              <a:off x="1282425" y="2067413"/>
              <a:ext cx="1950476" cy="1860598"/>
              <a:chOff x="1790575" y="718700"/>
              <a:chExt cx="1950476" cy="1860598"/>
            </a:xfrm>
          </p:grpSpPr>
          <p:sp>
            <p:nvSpPr>
              <p:cNvPr id="1367" name="Google Shape;1367;p66">
                <a:extLst>
                  <a:ext uri="{FF2B5EF4-FFF2-40B4-BE49-F238E27FC236}">
                    <a16:creationId xmlns:a16="http://schemas.microsoft.com/office/drawing/2014/main" id="{C9841F27-9C28-E1F9-C615-BBDF6751BE85}"/>
                  </a:ext>
                </a:extLst>
              </p:cNvPr>
              <p:cNvSpPr/>
              <p:nvPr/>
            </p:nvSpPr>
            <p:spPr>
              <a:xfrm>
                <a:off x="1809722" y="755246"/>
                <a:ext cx="1931329" cy="1824052"/>
              </a:xfrm>
              <a:custGeom>
                <a:avLst/>
                <a:gdLst/>
                <a:ahLst/>
                <a:cxnLst/>
                <a:rect l="l" t="t" r="r" b="b"/>
                <a:pathLst>
                  <a:path w="44180" h="41726" extrusionOk="0">
                    <a:moveTo>
                      <a:pt x="7374" y="0"/>
                    </a:moveTo>
                    <a:lnTo>
                      <a:pt x="5851" y="13471"/>
                    </a:lnTo>
                    <a:lnTo>
                      <a:pt x="2703" y="13116"/>
                    </a:lnTo>
                    <a:lnTo>
                      <a:pt x="1" y="37042"/>
                    </a:lnTo>
                    <a:lnTo>
                      <a:pt x="41479" y="41725"/>
                    </a:lnTo>
                    <a:lnTo>
                      <a:pt x="44180" y="17798"/>
                    </a:lnTo>
                    <a:lnTo>
                      <a:pt x="41111" y="17452"/>
                    </a:lnTo>
                    <a:lnTo>
                      <a:pt x="42630" y="4006"/>
                    </a:lnTo>
                    <a:lnTo>
                      <a:pt x="7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66">
                <a:extLst>
                  <a:ext uri="{FF2B5EF4-FFF2-40B4-BE49-F238E27FC236}">
                    <a16:creationId xmlns:a16="http://schemas.microsoft.com/office/drawing/2014/main" id="{A270A590-EC49-DAF3-6E8D-2FF48B0A7CBC}"/>
                  </a:ext>
                </a:extLst>
              </p:cNvPr>
              <p:cNvSpPr/>
              <p:nvPr/>
            </p:nvSpPr>
            <p:spPr>
              <a:xfrm>
                <a:off x="1790575" y="1292020"/>
                <a:ext cx="1931372" cy="1250599"/>
              </a:xfrm>
              <a:custGeom>
                <a:avLst/>
                <a:gdLst/>
                <a:ahLst/>
                <a:cxnLst/>
                <a:rect l="l" t="t" r="r" b="b"/>
                <a:pathLst>
                  <a:path w="44181" h="28608" extrusionOk="0">
                    <a:moveTo>
                      <a:pt x="2701" y="0"/>
                    </a:moveTo>
                    <a:lnTo>
                      <a:pt x="0" y="23926"/>
                    </a:lnTo>
                    <a:lnTo>
                      <a:pt x="41478" y="28608"/>
                    </a:lnTo>
                    <a:lnTo>
                      <a:pt x="44181" y="4682"/>
                    </a:lnTo>
                    <a:lnTo>
                      <a:pt x="27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66">
                <a:extLst>
                  <a:ext uri="{FF2B5EF4-FFF2-40B4-BE49-F238E27FC236}">
                    <a16:creationId xmlns:a16="http://schemas.microsoft.com/office/drawing/2014/main" id="{8217BDBF-C310-5868-90F0-D9348ED11705}"/>
                  </a:ext>
                </a:extLst>
              </p:cNvPr>
              <p:cNvSpPr/>
              <p:nvPr/>
            </p:nvSpPr>
            <p:spPr>
              <a:xfrm>
                <a:off x="1790575" y="1292020"/>
                <a:ext cx="960637" cy="1045881"/>
              </a:xfrm>
              <a:custGeom>
                <a:avLst/>
                <a:gdLst/>
                <a:ahLst/>
                <a:cxnLst/>
                <a:rect l="l" t="t" r="r" b="b"/>
                <a:pathLst>
                  <a:path w="21975" h="23925" extrusionOk="0">
                    <a:moveTo>
                      <a:pt x="2701" y="0"/>
                    </a:moveTo>
                    <a:lnTo>
                      <a:pt x="0" y="23924"/>
                    </a:lnTo>
                    <a:lnTo>
                      <a:pt x="21975" y="15332"/>
                    </a:lnTo>
                    <a:lnTo>
                      <a:pt x="2701" y="0"/>
                    </a:lnTo>
                    <a:close/>
                  </a:path>
                </a:pathLst>
              </a:custGeom>
              <a:gradFill>
                <a:gsLst>
                  <a:gs pos="0">
                    <a:srgbClr val="FFFFFF">
                      <a:alpha val="0"/>
                    </a:srgbClr>
                  </a:gs>
                  <a:gs pos="100000">
                    <a:srgbClr val="39C4FF">
                      <a:alpha val="2117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66">
                <a:extLst>
                  <a:ext uri="{FF2B5EF4-FFF2-40B4-BE49-F238E27FC236}">
                    <a16:creationId xmlns:a16="http://schemas.microsoft.com/office/drawing/2014/main" id="{D560362B-C63A-CD3B-6AA3-2176F3264025}"/>
                  </a:ext>
                </a:extLst>
              </p:cNvPr>
              <p:cNvSpPr/>
              <p:nvPr/>
            </p:nvSpPr>
            <p:spPr>
              <a:xfrm>
                <a:off x="2751166" y="1496737"/>
                <a:ext cx="970735" cy="1045969"/>
              </a:xfrm>
              <a:custGeom>
                <a:avLst/>
                <a:gdLst/>
                <a:ahLst/>
                <a:cxnLst/>
                <a:rect l="l" t="t" r="r" b="b"/>
                <a:pathLst>
                  <a:path w="22206" h="23927" extrusionOk="0">
                    <a:moveTo>
                      <a:pt x="22205" y="1"/>
                    </a:moveTo>
                    <a:lnTo>
                      <a:pt x="1" y="10649"/>
                    </a:lnTo>
                    <a:lnTo>
                      <a:pt x="19503" y="23926"/>
                    </a:lnTo>
                    <a:lnTo>
                      <a:pt x="22205" y="1"/>
                    </a:lnTo>
                    <a:close/>
                  </a:path>
                </a:pathLst>
              </a:custGeom>
              <a:gradFill>
                <a:gsLst>
                  <a:gs pos="0">
                    <a:srgbClr val="FFFFFF">
                      <a:alpha val="0"/>
                    </a:srgbClr>
                  </a:gs>
                  <a:gs pos="100000">
                    <a:srgbClr val="4A77FF">
                      <a:alpha val="23137"/>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66">
                <a:extLst>
                  <a:ext uri="{FF2B5EF4-FFF2-40B4-BE49-F238E27FC236}">
                    <a16:creationId xmlns:a16="http://schemas.microsoft.com/office/drawing/2014/main" id="{7758B367-BFF4-104E-6DFB-B79057AB768E}"/>
                  </a:ext>
                </a:extLst>
              </p:cNvPr>
              <p:cNvSpPr/>
              <p:nvPr/>
            </p:nvSpPr>
            <p:spPr>
              <a:xfrm>
                <a:off x="1790575" y="1962256"/>
                <a:ext cx="1813167" cy="580448"/>
              </a:xfrm>
              <a:custGeom>
                <a:avLst/>
                <a:gdLst/>
                <a:ahLst/>
                <a:cxnLst/>
                <a:rect l="l" t="t" r="r" b="b"/>
                <a:pathLst>
                  <a:path w="41477" h="13278" extrusionOk="0">
                    <a:moveTo>
                      <a:pt x="21975" y="0"/>
                    </a:moveTo>
                    <a:lnTo>
                      <a:pt x="0" y="8592"/>
                    </a:lnTo>
                    <a:lnTo>
                      <a:pt x="41477" y="13277"/>
                    </a:lnTo>
                    <a:lnTo>
                      <a:pt x="21975" y="0"/>
                    </a:lnTo>
                    <a:close/>
                  </a:path>
                </a:pathLst>
              </a:custGeom>
              <a:gradFill>
                <a:gsLst>
                  <a:gs pos="0">
                    <a:srgbClr val="FFFFFF">
                      <a:alpha val="0"/>
                    </a:srgbClr>
                  </a:gs>
                  <a:gs pos="100000">
                    <a:srgbClr val="F48CE6">
                      <a:alpha val="32941"/>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66">
                <a:extLst>
                  <a:ext uri="{FF2B5EF4-FFF2-40B4-BE49-F238E27FC236}">
                    <a16:creationId xmlns:a16="http://schemas.microsoft.com/office/drawing/2014/main" id="{165C28D7-6801-E53E-7342-455C14F8B0EB}"/>
                  </a:ext>
                </a:extLst>
              </p:cNvPr>
              <p:cNvSpPr/>
              <p:nvPr/>
            </p:nvSpPr>
            <p:spPr>
              <a:xfrm>
                <a:off x="2036340" y="718700"/>
                <a:ext cx="1617761" cy="1243561"/>
              </a:xfrm>
              <a:custGeom>
                <a:avLst/>
                <a:gdLst/>
                <a:ahLst/>
                <a:cxnLst/>
                <a:rect l="l" t="t" r="r" b="b"/>
                <a:pathLst>
                  <a:path w="37007" h="28447" extrusionOk="0">
                    <a:moveTo>
                      <a:pt x="1752" y="0"/>
                    </a:moveTo>
                    <a:lnTo>
                      <a:pt x="1" y="15488"/>
                    </a:lnTo>
                    <a:lnTo>
                      <a:pt x="16353" y="28447"/>
                    </a:lnTo>
                    <a:lnTo>
                      <a:pt x="35260" y="19472"/>
                    </a:lnTo>
                    <a:lnTo>
                      <a:pt x="37006" y="4004"/>
                    </a:lnTo>
                    <a:lnTo>
                      <a:pt x="175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66">
                <a:extLst>
                  <a:ext uri="{FF2B5EF4-FFF2-40B4-BE49-F238E27FC236}">
                    <a16:creationId xmlns:a16="http://schemas.microsoft.com/office/drawing/2014/main" id="{0FD91727-E6C4-C007-BEF9-8AEF4DBC58A1}"/>
                  </a:ext>
                </a:extLst>
              </p:cNvPr>
              <p:cNvSpPr/>
              <p:nvPr/>
            </p:nvSpPr>
            <p:spPr>
              <a:xfrm>
                <a:off x="1908649" y="1171804"/>
                <a:ext cx="153046" cy="135735"/>
              </a:xfrm>
              <a:custGeom>
                <a:avLst/>
                <a:gdLst/>
                <a:ahLst/>
                <a:cxnLst/>
                <a:rect l="l" t="t" r="r" b="b"/>
                <a:pathLst>
                  <a:path w="3501" h="3105" extrusionOk="0">
                    <a:moveTo>
                      <a:pt x="3500" y="1"/>
                    </a:moveTo>
                    <a:lnTo>
                      <a:pt x="0" y="2750"/>
                    </a:lnTo>
                    <a:lnTo>
                      <a:pt x="3150" y="3105"/>
                    </a:lnTo>
                    <a:lnTo>
                      <a:pt x="350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66">
                <a:extLst>
                  <a:ext uri="{FF2B5EF4-FFF2-40B4-BE49-F238E27FC236}">
                    <a16:creationId xmlns:a16="http://schemas.microsoft.com/office/drawing/2014/main" id="{C0E7BE80-E644-5BBB-A0FA-DD18372C34D4}"/>
                  </a:ext>
                </a:extLst>
              </p:cNvPr>
              <p:cNvSpPr/>
              <p:nvPr/>
            </p:nvSpPr>
            <p:spPr>
              <a:xfrm>
                <a:off x="2250980" y="951263"/>
                <a:ext cx="1195212" cy="174860"/>
              </a:xfrm>
              <a:custGeom>
                <a:avLst/>
                <a:gdLst/>
                <a:ahLst/>
                <a:cxnLst/>
                <a:rect l="l" t="t" r="r" b="b"/>
                <a:pathLst>
                  <a:path w="27341" h="4000" extrusionOk="0">
                    <a:moveTo>
                      <a:pt x="97" y="0"/>
                    </a:moveTo>
                    <a:lnTo>
                      <a:pt x="1" y="829"/>
                    </a:lnTo>
                    <a:lnTo>
                      <a:pt x="27244" y="4000"/>
                    </a:lnTo>
                    <a:lnTo>
                      <a:pt x="27340" y="3171"/>
                    </a:lnTo>
                    <a:lnTo>
                      <a:pt x="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66">
                <a:extLst>
                  <a:ext uri="{FF2B5EF4-FFF2-40B4-BE49-F238E27FC236}">
                    <a16:creationId xmlns:a16="http://schemas.microsoft.com/office/drawing/2014/main" id="{B0A27E66-26C6-515E-6654-84C6C1225BD0}"/>
                  </a:ext>
                </a:extLst>
              </p:cNvPr>
              <p:cNvSpPr/>
              <p:nvPr/>
            </p:nvSpPr>
            <p:spPr>
              <a:xfrm>
                <a:off x="2238696" y="1056834"/>
                <a:ext cx="1195168" cy="174860"/>
              </a:xfrm>
              <a:custGeom>
                <a:avLst/>
                <a:gdLst/>
                <a:ahLst/>
                <a:cxnLst/>
                <a:rect l="l" t="t" r="r" b="b"/>
                <a:pathLst>
                  <a:path w="27340" h="4000" extrusionOk="0">
                    <a:moveTo>
                      <a:pt x="97" y="1"/>
                    </a:moveTo>
                    <a:lnTo>
                      <a:pt x="0" y="829"/>
                    </a:lnTo>
                    <a:lnTo>
                      <a:pt x="27244" y="4000"/>
                    </a:lnTo>
                    <a:lnTo>
                      <a:pt x="27340" y="3171"/>
                    </a:lnTo>
                    <a:lnTo>
                      <a:pt x="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66">
                <a:extLst>
                  <a:ext uri="{FF2B5EF4-FFF2-40B4-BE49-F238E27FC236}">
                    <a16:creationId xmlns:a16="http://schemas.microsoft.com/office/drawing/2014/main" id="{6D2EDF96-24B5-D90B-1DC5-8DA8FE55EA21}"/>
                  </a:ext>
                </a:extLst>
              </p:cNvPr>
              <p:cNvSpPr/>
              <p:nvPr/>
            </p:nvSpPr>
            <p:spPr>
              <a:xfrm>
                <a:off x="2226412" y="1162449"/>
                <a:ext cx="1195168" cy="174860"/>
              </a:xfrm>
              <a:custGeom>
                <a:avLst/>
                <a:gdLst/>
                <a:ahLst/>
                <a:cxnLst/>
                <a:rect l="l" t="t" r="r" b="b"/>
                <a:pathLst>
                  <a:path w="27340" h="4000" extrusionOk="0">
                    <a:moveTo>
                      <a:pt x="96" y="0"/>
                    </a:moveTo>
                    <a:lnTo>
                      <a:pt x="0" y="829"/>
                    </a:lnTo>
                    <a:lnTo>
                      <a:pt x="27243" y="3999"/>
                    </a:lnTo>
                    <a:lnTo>
                      <a:pt x="27340" y="3171"/>
                    </a:lnTo>
                    <a:lnTo>
                      <a:pt x="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66">
                <a:extLst>
                  <a:ext uri="{FF2B5EF4-FFF2-40B4-BE49-F238E27FC236}">
                    <a16:creationId xmlns:a16="http://schemas.microsoft.com/office/drawing/2014/main" id="{DEE4961E-FD7B-0466-D528-CC7E52E36B57}"/>
                  </a:ext>
                </a:extLst>
              </p:cNvPr>
              <p:cNvSpPr/>
              <p:nvPr/>
            </p:nvSpPr>
            <p:spPr>
              <a:xfrm>
                <a:off x="2214085" y="1267933"/>
                <a:ext cx="1195256" cy="174904"/>
              </a:xfrm>
              <a:custGeom>
                <a:avLst/>
                <a:gdLst/>
                <a:ahLst/>
                <a:cxnLst/>
                <a:rect l="l" t="t" r="r" b="b"/>
                <a:pathLst>
                  <a:path w="27342" h="4001" extrusionOk="0">
                    <a:moveTo>
                      <a:pt x="98" y="1"/>
                    </a:moveTo>
                    <a:lnTo>
                      <a:pt x="1" y="830"/>
                    </a:lnTo>
                    <a:lnTo>
                      <a:pt x="27244" y="4000"/>
                    </a:lnTo>
                    <a:lnTo>
                      <a:pt x="27342" y="3171"/>
                    </a:lnTo>
                    <a:lnTo>
                      <a:pt x="9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66">
                <a:extLst>
                  <a:ext uri="{FF2B5EF4-FFF2-40B4-BE49-F238E27FC236}">
                    <a16:creationId xmlns:a16="http://schemas.microsoft.com/office/drawing/2014/main" id="{D661C186-0E33-CE07-7143-49B68B2DD049}"/>
                  </a:ext>
                </a:extLst>
              </p:cNvPr>
              <p:cNvSpPr/>
              <p:nvPr/>
            </p:nvSpPr>
            <p:spPr>
              <a:xfrm>
                <a:off x="2201845" y="1373548"/>
                <a:ext cx="1195212" cy="174860"/>
              </a:xfrm>
              <a:custGeom>
                <a:avLst/>
                <a:gdLst/>
                <a:ahLst/>
                <a:cxnLst/>
                <a:rect l="l" t="t" r="r" b="b"/>
                <a:pathLst>
                  <a:path w="27341" h="4000" extrusionOk="0">
                    <a:moveTo>
                      <a:pt x="97" y="0"/>
                    </a:moveTo>
                    <a:lnTo>
                      <a:pt x="1" y="829"/>
                    </a:lnTo>
                    <a:lnTo>
                      <a:pt x="27244" y="3999"/>
                    </a:lnTo>
                    <a:lnTo>
                      <a:pt x="27340" y="3171"/>
                    </a:lnTo>
                    <a:lnTo>
                      <a:pt x="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66">
                <a:extLst>
                  <a:ext uri="{FF2B5EF4-FFF2-40B4-BE49-F238E27FC236}">
                    <a16:creationId xmlns:a16="http://schemas.microsoft.com/office/drawing/2014/main" id="{C0E4463E-F77B-110D-26D1-212A3B8FC846}"/>
                  </a:ext>
                </a:extLst>
              </p:cNvPr>
              <p:cNvSpPr/>
              <p:nvPr/>
            </p:nvSpPr>
            <p:spPr>
              <a:xfrm>
                <a:off x="3587650" y="1333243"/>
                <a:ext cx="134249" cy="163538"/>
              </a:xfrm>
              <a:custGeom>
                <a:avLst/>
                <a:gdLst/>
                <a:ahLst/>
                <a:cxnLst/>
                <a:rect l="l" t="t" r="r" b="b"/>
                <a:pathLst>
                  <a:path w="3071" h="3741" extrusionOk="0">
                    <a:moveTo>
                      <a:pt x="384" y="0"/>
                    </a:moveTo>
                    <a:lnTo>
                      <a:pt x="0" y="3394"/>
                    </a:lnTo>
                    <a:lnTo>
                      <a:pt x="3070" y="3741"/>
                    </a:lnTo>
                    <a:lnTo>
                      <a:pt x="3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0" name="Google Shape;1380;p66">
              <a:extLst>
                <a:ext uri="{FF2B5EF4-FFF2-40B4-BE49-F238E27FC236}">
                  <a16:creationId xmlns:a16="http://schemas.microsoft.com/office/drawing/2014/main" id="{12647886-8184-0640-B2E7-C1EB7889568A}"/>
                </a:ext>
              </a:extLst>
            </p:cNvPr>
            <p:cNvGrpSpPr/>
            <p:nvPr/>
          </p:nvGrpSpPr>
          <p:grpSpPr>
            <a:xfrm>
              <a:off x="2593433" y="3783671"/>
              <a:ext cx="921949" cy="260192"/>
              <a:chOff x="4911074" y="2476124"/>
              <a:chExt cx="921949" cy="260192"/>
            </a:xfrm>
          </p:grpSpPr>
          <p:sp>
            <p:nvSpPr>
              <p:cNvPr id="1381" name="Google Shape;1381;p66">
                <a:extLst>
                  <a:ext uri="{FF2B5EF4-FFF2-40B4-BE49-F238E27FC236}">
                    <a16:creationId xmlns:a16="http://schemas.microsoft.com/office/drawing/2014/main" id="{07596D7D-5081-7532-87BA-66D6A8AEEB18}"/>
                  </a:ext>
                </a:extLst>
              </p:cNvPr>
              <p:cNvSpPr/>
              <p:nvPr/>
            </p:nvSpPr>
            <p:spPr>
              <a:xfrm>
                <a:off x="4911074" y="2476124"/>
                <a:ext cx="921949" cy="260192"/>
              </a:xfrm>
              <a:custGeom>
                <a:avLst/>
                <a:gdLst/>
                <a:ahLst/>
                <a:cxnLst/>
                <a:rect l="l" t="t" r="r" b="b"/>
                <a:pathLst>
                  <a:path w="21090" h="5952" extrusionOk="0">
                    <a:moveTo>
                      <a:pt x="2398" y="1"/>
                    </a:moveTo>
                    <a:cubicBezTo>
                      <a:pt x="1073" y="1"/>
                      <a:pt x="0" y="1073"/>
                      <a:pt x="0" y="2398"/>
                    </a:cubicBezTo>
                    <a:cubicBezTo>
                      <a:pt x="0" y="3721"/>
                      <a:pt x="1073" y="4795"/>
                      <a:pt x="2398" y="4795"/>
                    </a:cubicBezTo>
                    <a:lnTo>
                      <a:pt x="3596" y="4795"/>
                    </a:lnTo>
                    <a:lnTo>
                      <a:pt x="4754" y="5951"/>
                    </a:lnTo>
                    <a:lnTo>
                      <a:pt x="5913" y="4795"/>
                    </a:lnTo>
                    <a:lnTo>
                      <a:pt x="18692" y="4795"/>
                    </a:lnTo>
                    <a:cubicBezTo>
                      <a:pt x="20016" y="4795"/>
                      <a:pt x="21089" y="3721"/>
                      <a:pt x="21089" y="2398"/>
                    </a:cubicBezTo>
                    <a:cubicBezTo>
                      <a:pt x="21088" y="1073"/>
                      <a:pt x="20014" y="1"/>
                      <a:pt x="18692" y="1"/>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66">
                <a:extLst>
                  <a:ext uri="{FF2B5EF4-FFF2-40B4-BE49-F238E27FC236}">
                    <a16:creationId xmlns:a16="http://schemas.microsoft.com/office/drawing/2014/main" id="{2D85F8DF-1DB5-C443-228B-B153B226512A}"/>
                  </a:ext>
                </a:extLst>
              </p:cNvPr>
              <p:cNvSpPr/>
              <p:nvPr/>
            </p:nvSpPr>
            <p:spPr>
              <a:xfrm>
                <a:off x="5043924" y="2590788"/>
                <a:ext cx="492231" cy="23562"/>
              </a:xfrm>
              <a:custGeom>
                <a:avLst/>
                <a:gdLst/>
                <a:ahLst/>
                <a:cxnLst/>
                <a:rect l="l" t="t" r="r" b="b"/>
                <a:pathLst>
                  <a:path w="11260" h="539" extrusionOk="0">
                    <a:moveTo>
                      <a:pt x="269" y="1"/>
                    </a:moveTo>
                    <a:cubicBezTo>
                      <a:pt x="120" y="1"/>
                      <a:pt x="0" y="121"/>
                      <a:pt x="0" y="270"/>
                    </a:cubicBezTo>
                    <a:cubicBezTo>
                      <a:pt x="0" y="417"/>
                      <a:pt x="120" y="538"/>
                      <a:pt x="269" y="538"/>
                    </a:cubicBezTo>
                    <a:lnTo>
                      <a:pt x="10991" y="538"/>
                    </a:lnTo>
                    <a:cubicBezTo>
                      <a:pt x="11139" y="538"/>
                      <a:pt x="11259" y="418"/>
                      <a:pt x="11259" y="270"/>
                    </a:cubicBezTo>
                    <a:cubicBezTo>
                      <a:pt x="11259" y="121"/>
                      <a:pt x="11139" y="1"/>
                      <a:pt x="10991" y="1"/>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66">
                <a:extLst>
                  <a:ext uri="{FF2B5EF4-FFF2-40B4-BE49-F238E27FC236}">
                    <a16:creationId xmlns:a16="http://schemas.microsoft.com/office/drawing/2014/main" id="{B964B116-C09B-3F76-1C41-C913988331F6}"/>
                  </a:ext>
                </a:extLst>
              </p:cNvPr>
              <p:cNvSpPr/>
              <p:nvPr/>
            </p:nvSpPr>
            <p:spPr>
              <a:xfrm>
                <a:off x="5043924" y="2526309"/>
                <a:ext cx="345786" cy="23562"/>
              </a:xfrm>
              <a:custGeom>
                <a:avLst/>
                <a:gdLst/>
                <a:ahLst/>
                <a:cxnLst/>
                <a:rect l="l" t="t" r="r" b="b"/>
                <a:pathLst>
                  <a:path w="7910" h="539" extrusionOk="0">
                    <a:moveTo>
                      <a:pt x="269" y="1"/>
                    </a:moveTo>
                    <a:cubicBezTo>
                      <a:pt x="120" y="1"/>
                      <a:pt x="0" y="121"/>
                      <a:pt x="0" y="270"/>
                    </a:cubicBezTo>
                    <a:cubicBezTo>
                      <a:pt x="0" y="418"/>
                      <a:pt x="120" y="538"/>
                      <a:pt x="269" y="538"/>
                    </a:cubicBezTo>
                    <a:lnTo>
                      <a:pt x="7641" y="538"/>
                    </a:lnTo>
                    <a:cubicBezTo>
                      <a:pt x="7788" y="538"/>
                      <a:pt x="7908" y="418"/>
                      <a:pt x="7909" y="270"/>
                    </a:cubicBezTo>
                    <a:cubicBezTo>
                      <a:pt x="7909" y="121"/>
                      <a:pt x="7789" y="1"/>
                      <a:pt x="7641" y="1"/>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4" name="Google Shape;1384;p66">
              <a:extLst>
                <a:ext uri="{FF2B5EF4-FFF2-40B4-BE49-F238E27FC236}">
                  <a16:creationId xmlns:a16="http://schemas.microsoft.com/office/drawing/2014/main" id="{BDD0F77A-F611-D0EC-7678-1FFC5DB331BD}"/>
                </a:ext>
              </a:extLst>
            </p:cNvPr>
            <p:cNvSpPr/>
            <p:nvPr/>
          </p:nvSpPr>
          <p:spPr>
            <a:xfrm>
              <a:off x="3438255" y="3514482"/>
              <a:ext cx="77113" cy="77113"/>
            </a:xfrm>
            <a:custGeom>
              <a:avLst/>
              <a:gdLst/>
              <a:ahLst/>
              <a:cxnLst/>
              <a:rect l="l" t="t" r="r" b="b"/>
              <a:pathLst>
                <a:path w="1764" h="1764" extrusionOk="0">
                  <a:moveTo>
                    <a:pt x="883" y="0"/>
                  </a:moveTo>
                  <a:cubicBezTo>
                    <a:pt x="395" y="0"/>
                    <a:pt x="0" y="395"/>
                    <a:pt x="0" y="883"/>
                  </a:cubicBezTo>
                  <a:cubicBezTo>
                    <a:pt x="0" y="1369"/>
                    <a:pt x="395" y="1764"/>
                    <a:pt x="883" y="1764"/>
                  </a:cubicBezTo>
                  <a:cubicBezTo>
                    <a:pt x="1369" y="1764"/>
                    <a:pt x="1764" y="1369"/>
                    <a:pt x="1764" y="883"/>
                  </a:cubicBezTo>
                  <a:cubicBezTo>
                    <a:pt x="1764" y="395"/>
                    <a:pt x="1369" y="0"/>
                    <a:pt x="883" y="0"/>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66">
              <a:extLst>
                <a:ext uri="{FF2B5EF4-FFF2-40B4-BE49-F238E27FC236}">
                  <a16:creationId xmlns:a16="http://schemas.microsoft.com/office/drawing/2014/main" id="{A1764D71-9BA0-9653-2421-10E0CEEDD0E9}"/>
                </a:ext>
              </a:extLst>
            </p:cNvPr>
            <p:cNvSpPr/>
            <p:nvPr/>
          </p:nvSpPr>
          <p:spPr>
            <a:xfrm>
              <a:off x="3584355" y="3706557"/>
              <a:ext cx="77113" cy="77113"/>
            </a:xfrm>
            <a:custGeom>
              <a:avLst/>
              <a:gdLst/>
              <a:ahLst/>
              <a:cxnLst/>
              <a:rect l="l" t="t" r="r" b="b"/>
              <a:pathLst>
                <a:path w="1764" h="1764" extrusionOk="0">
                  <a:moveTo>
                    <a:pt x="883" y="0"/>
                  </a:moveTo>
                  <a:cubicBezTo>
                    <a:pt x="395" y="0"/>
                    <a:pt x="0" y="395"/>
                    <a:pt x="0" y="883"/>
                  </a:cubicBezTo>
                  <a:cubicBezTo>
                    <a:pt x="0" y="1369"/>
                    <a:pt x="395" y="1764"/>
                    <a:pt x="883" y="1764"/>
                  </a:cubicBezTo>
                  <a:cubicBezTo>
                    <a:pt x="1369" y="1764"/>
                    <a:pt x="1764" y="1369"/>
                    <a:pt x="1764" y="883"/>
                  </a:cubicBezTo>
                  <a:cubicBezTo>
                    <a:pt x="1764" y="395"/>
                    <a:pt x="1369" y="0"/>
                    <a:pt x="883" y="0"/>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6" name="Google Shape;1386;p66">
            <a:extLst>
              <a:ext uri="{FF2B5EF4-FFF2-40B4-BE49-F238E27FC236}">
                <a16:creationId xmlns:a16="http://schemas.microsoft.com/office/drawing/2014/main" id="{3C722F8D-C675-5295-79D4-D7C522374B0F}"/>
              </a:ext>
            </a:extLst>
          </p:cNvPr>
          <p:cNvGrpSpPr/>
          <p:nvPr/>
        </p:nvGrpSpPr>
        <p:grpSpPr>
          <a:xfrm>
            <a:off x="3157476" y="734652"/>
            <a:ext cx="1550103" cy="1686385"/>
            <a:chOff x="3157476" y="734652"/>
            <a:chExt cx="1550103" cy="1686385"/>
          </a:xfrm>
        </p:grpSpPr>
        <p:grpSp>
          <p:nvGrpSpPr>
            <p:cNvPr id="1387" name="Google Shape;1387;p66">
              <a:extLst>
                <a:ext uri="{FF2B5EF4-FFF2-40B4-BE49-F238E27FC236}">
                  <a16:creationId xmlns:a16="http://schemas.microsoft.com/office/drawing/2014/main" id="{C85E1135-9F3C-8967-7670-82F48E44B6C7}"/>
                </a:ext>
              </a:extLst>
            </p:cNvPr>
            <p:cNvGrpSpPr/>
            <p:nvPr/>
          </p:nvGrpSpPr>
          <p:grpSpPr>
            <a:xfrm>
              <a:off x="3157484" y="1076554"/>
              <a:ext cx="1550095" cy="1028631"/>
              <a:chOff x="4042766" y="2961871"/>
              <a:chExt cx="711869" cy="472391"/>
            </a:xfrm>
          </p:grpSpPr>
          <p:sp>
            <p:nvSpPr>
              <p:cNvPr id="1388" name="Google Shape;1388;p66">
                <a:extLst>
                  <a:ext uri="{FF2B5EF4-FFF2-40B4-BE49-F238E27FC236}">
                    <a16:creationId xmlns:a16="http://schemas.microsoft.com/office/drawing/2014/main" id="{522945A5-0EB4-80E2-ED22-704F0C7C15AC}"/>
                  </a:ext>
                </a:extLst>
              </p:cNvPr>
              <p:cNvSpPr/>
              <p:nvPr/>
            </p:nvSpPr>
            <p:spPr>
              <a:xfrm>
                <a:off x="4060441" y="2979582"/>
                <a:ext cx="694194" cy="454680"/>
              </a:xfrm>
              <a:custGeom>
                <a:avLst/>
                <a:gdLst/>
                <a:ahLst/>
                <a:cxnLst/>
                <a:rect l="l" t="t" r="r" b="b"/>
                <a:pathLst>
                  <a:path w="15880" h="10401" extrusionOk="0">
                    <a:moveTo>
                      <a:pt x="0" y="1"/>
                    </a:moveTo>
                    <a:lnTo>
                      <a:pt x="0" y="10400"/>
                    </a:lnTo>
                    <a:lnTo>
                      <a:pt x="15879" y="10400"/>
                    </a:lnTo>
                    <a:lnTo>
                      <a:pt x="158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66">
                <a:extLst>
                  <a:ext uri="{FF2B5EF4-FFF2-40B4-BE49-F238E27FC236}">
                    <a16:creationId xmlns:a16="http://schemas.microsoft.com/office/drawing/2014/main" id="{4C791033-FBE9-719D-DFE8-EFFE1963187B}"/>
                  </a:ext>
                </a:extLst>
              </p:cNvPr>
              <p:cNvSpPr/>
              <p:nvPr/>
            </p:nvSpPr>
            <p:spPr>
              <a:xfrm>
                <a:off x="4042766" y="2961883"/>
                <a:ext cx="694194" cy="454680"/>
              </a:xfrm>
              <a:custGeom>
                <a:avLst/>
                <a:gdLst/>
                <a:ahLst/>
                <a:cxnLst/>
                <a:rect l="l" t="t" r="r" b="b"/>
                <a:pathLst>
                  <a:path w="15880" h="10401" extrusionOk="0">
                    <a:moveTo>
                      <a:pt x="0" y="1"/>
                    </a:moveTo>
                    <a:lnTo>
                      <a:pt x="0" y="10400"/>
                    </a:lnTo>
                    <a:lnTo>
                      <a:pt x="15879" y="10400"/>
                    </a:lnTo>
                    <a:lnTo>
                      <a:pt x="158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66">
                <a:extLst>
                  <a:ext uri="{FF2B5EF4-FFF2-40B4-BE49-F238E27FC236}">
                    <a16:creationId xmlns:a16="http://schemas.microsoft.com/office/drawing/2014/main" id="{B60DD4C9-E146-ACC2-E5B1-15CF77E82885}"/>
                  </a:ext>
                </a:extLst>
              </p:cNvPr>
              <p:cNvSpPr/>
              <p:nvPr/>
            </p:nvSpPr>
            <p:spPr>
              <a:xfrm>
                <a:off x="4042766" y="2961883"/>
                <a:ext cx="694194" cy="454680"/>
              </a:xfrm>
              <a:custGeom>
                <a:avLst/>
                <a:gdLst/>
                <a:ahLst/>
                <a:cxnLst/>
                <a:rect l="l" t="t" r="r" b="b"/>
                <a:pathLst>
                  <a:path w="15880" h="10401" extrusionOk="0">
                    <a:moveTo>
                      <a:pt x="0" y="1"/>
                    </a:moveTo>
                    <a:lnTo>
                      <a:pt x="0" y="10400"/>
                    </a:lnTo>
                    <a:lnTo>
                      <a:pt x="15879" y="10400"/>
                    </a:lnTo>
                    <a:lnTo>
                      <a:pt x="15879" y="1"/>
                    </a:lnTo>
                    <a:close/>
                  </a:path>
                </a:pathLst>
              </a:custGeom>
              <a:gradFill>
                <a:gsLst>
                  <a:gs pos="0">
                    <a:srgbClr val="FFFFFF">
                      <a:alpha val="0"/>
                    </a:srgbClr>
                  </a:gs>
                  <a:gs pos="100000">
                    <a:srgbClr val="4A77FF">
                      <a:alpha val="23137"/>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66">
                <a:extLst>
                  <a:ext uri="{FF2B5EF4-FFF2-40B4-BE49-F238E27FC236}">
                    <a16:creationId xmlns:a16="http://schemas.microsoft.com/office/drawing/2014/main" id="{98954C07-147F-4E0A-772E-CE64B14014B0}"/>
                  </a:ext>
                </a:extLst>
              </p:cNvPr>
              <p:cNvSpPr/>
              <p:nvPr/>
            </p:nvSpPr>
            <p:spPr>
              <a:xfrm>
                <a:off x="4042766" y="2961883"/>
                <a:ext cx="694194" cy="67627"/>
              </a:xfrm>
              <a:custGeom>
                <a:avLst/>
                <a:gdLst/>
                <a:ahLst/>
                <a:cxnLst/>
                <a:rect l="l" t="t" r="r" b="b"/>
                <a:pathLst>
                  <a:path w="15880" h="1547" extrusionOk="0">
                    <a:moveTo>
                      <a:pt x="0" y="1"/>
                    </a:moveTo>
                    <a:lnTo>
                      <a:pt x="0" y="1546"/>
                    </a:lnTo>
                    <a:lnTo>
                      <a:pt x="15879" y="1546"/>
                    </a:lnTo>
                    <a:lnTo>
                      <a:pt x="158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66">
                <a:extLst>
                  <a:ext uri="{FF2B5EF4-FFF2-40B4-BE49-F238E27FC236}">
                    <a16:creationId xmlns:a16="http://schemas.microsoft.com/office/drawing/2014/main" id="{B0517F94-DD48-4F60-D6BA-0E1D61EF48C7}"/>
                  </a:ext>
                </a:extLst>
              </p:cNvPr>
              <p:cNvSpPr/>
              <p:nvPr/>
            </p:nvSpPr>
            <p:spPr>
              <a:xfrm>
                <a:off x="4111922" y="3090274"/>
                <a:ext cx="143341" cy="38994"/>
              </a:xfrm>
              <a:custGeom>
                <a:avLst/>
                <a:gdLst/>
                <a:ahLst/>
                <a:cxnLst/>
                <a:rect l="l" t="t" r="r" b="b"/>
                <a:pathLst>
                  <a:path w="3279" h="892" extrusionOk="0">
                    <a:moveTo>
                      <a:pt x="446" y="1"/>
                    </a:moveTo>
                    <a:cubicBezTo>
                      <a:pt x="200" y="1"/>
                      <a:pt x="1" y="200"/>
                      <a:pt x="1" y="446"/>
                    </a:cubicBezTo>
                    <a:cubicBezTo>
                      <a:pt x="1" y="691"/>
                      <a:pt x="200" y="892"/>
                      <a:pt x="446" y="892"/>
                    </a:cubicBezTo>
                    <a:lnTo>
                      <a:pt x="2833" y="892"/>
                    </a:lnTo>
                    <a:cubicBezTo>
                      <a:pt x="3078" y="892"/>
                      <a:pt x="3279" y="694"/>
                      <a:pt x="3279" y="446"/>
                    </a:cubicBezTo>
                    <a:cubicBezTo>
                      <a:pt x="3279" y="200"/>
                      <a:pt x="3078" y="1"/>
                      <a:pt x="28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66">
                <a:extLst>
                  <a:ext uri="{FF2B5EF4-FFF2-40B4-BE49-F238E27FC236}">
                    <a16:creationId xmlns:a16="http://schemas.microsoft.com/office/drawing/2014/main" id="{E3FA9B0E-BBA7-9E08-484D-A43D2F7986D5}"/>
                  </a:ext>
                </a:extLst>
              </p:cNvPr>
              <p:cNvSpPr/>
              <p:nvPr/>
            </p:nvSpPr>
            <p:spPr>
              <a:xfrm>
                <a:off x="4111922" y="3153966"/>
                <a:ext cx="143341" cy="38994"/>
              </a:xfrm>
              <a:custGeom>
                <a:avLst/>
                <a:gdLst/>
                <a:ahLst/>
                <a:cxnLst/>
                <a:rect l="l" t="t" r="r" b="b"/>
                <a:pathLst>
                  <a:path w="3279" h="892" extrusionOk="0">
                    <a:moveTo>
                      <a:pt x="446" y="1"/>
                    </a:moveTo>
                    <a:cubicBezTo>
                      <a:pt x="200" y="1"/>
                      <a:pt x="1" y="200"/>
                      <a:pt x="1" y="446"/>
                    </a:cubicBezTo>
                    <a:cubicBezTo>
                      <a:pt x="1" y="691"/>
                      <a:pt x="200" y="891"/>
                      <a:pt x="446" y="891"/>
                    </a:cubicBezTo>
                    <a:lnTo>
                      <a:pt x="2833" y="891"/>
                    </a:lnTo>
                    <a:cubicBezTo>
                      <a:pt x="3078" y="891"/>
                      <a:pt x="3279" y="691"/>
                      <a:pt x="3279" y="446"/>
                    </a:cubicBezTo>
                    <a:cubicBezTo>
                      <a:pt x="3279" y="200"/>
                      <a:pt x="3078" y="1"/>
                      <a:pt x="28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66">
                <a:extLst>
                  <a:ext uri="{FF2B5EF4-FFF2-40B4-BE49-F238E27FC236}">
                    <a16:creationId xmlns:a16="http://schemas.microsoft.com/office/drawing/2014/main" id="{A5AFCA5C-84E2-D008-CD1A-C6FDFA728C57}"/>
                  </a:ext>
                </a:extLst>
              </p:cNvPr>
              <p:cNvSpPr/>
              <p:nvPr/>
            </p:nvSpPr>
            <p:spPr>
              <a:xfrm>
                <a:off x="4111922" y="3217659"/>
                <a:ext cx="143341" cy="38950"/>
              </a:xfrm>
              <a:custGeom>
                <a:avLst/>
                <a:gdLst/>
                <a:ahLst/>
                <a:cxnLst/>
                <a:rect l="l" t="t" r="r" b="b"/>
                <a:pathLst>
                  <a:path w="3279" h="891" extrusionOk="0">
                    <a:moveTo>
                      <a:pt x="446" y="0"/>
                    </a:moveTo>
                    <a:cubicBezTo>
                      <a:pt x="200" y="0"/>
                      <a:pt x="1" y="199"/>
                      <a:pt x="1" y="446"/>
                    </a:cubicBezTo>
                    <a:cubicBezTo>
                      <a:pt x="1" y="690"/>
                      <a:pt x="200" y="891"/>
                      <a:pt x="446" y="891"/>
                    </a:cubicBezTo>
                    <a:lnTo>
                      <a:pt x="2833" y="891"/>
                    </a:lnTo>
                    <a:cubicBezTo>
                      <a:pt x="3078" y="891"/>
                      <a:pt x="3279" y="690"/>
                      <a:pt x="3279" y="446"/>
                    </a:cubicBezTo>
                    <a:cubicBezTo>
                      <a:pt x="3279" y="199"/>
                      <a:pt x="3078" y="0"/>
                      <a:pt x="28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66">
                <a:extLst>
                  <a:ext uri="{FF2B5EF4-FFF2-40B4-BE49-F238E27FC236}">
                    <a16:creationId xmlns:a16="http://schemas.microsoft.com/office/drawing/2014/main" id="{D77858FB-FBC7-BDD5-FF3D-0F0311D5F94A}"/>
                  </a:ext>
                </a:extLst>
              </p:cNvPr>
              <p:cNvSpPr/>
              <p:nvPr/>
            </p:nvSpPr>
            <p:spPr>
              <a:xfrm>
                <a:off x="4111922" y="3281308"/>
                <a:ext cx="143341" cy="38994"/>
              </a:xfrm>
              <a:custGeom>
                <a:avLst/>
                <a:gdLst/>
                <a:ahLst/>
                <a:cxnLst/>
                <a:rect l="l" t="t" r="r" b="b"/>
                <a:pathLst>
                  <a:path w="3279" h="892" extrusionOk="0">
                    <a:moveTo>
                      <a:pt x="446" y="1"/>
                    </a:moveTo>
                    <a:cubicBezTo>
                      <a:pt x="200" y="1"/>
                      <a:pt x="1" y="200"/>
                      <a:pt x="1" y="446"/>
                    </a:cubicBezTo>
                    <a:cubicBezTo>
                      <a:pt x="1" y="691"/>
                      <a:pt x="200" y="892"/>
                      <a:pt x="446" y="892"/>
                    </a:cubicBezTo>
                    <a:lnTo>
                      <a:pt x="2833" y="892"/>
                    </a:lnTo>
                    <a:cubicBezTo>
                      <a:pt x="3078" y="892"/>
                      <a:pt x="3279" y="691"/>
                      <a:pt x="3279" y="446"/>
                    </a:cubicBezTo>
                    <a:cubicBezTo>
                      <a:pt x="3279" y="200"/>
                      <a:pt x="3078" y="1"/>
                      <a:pt x="28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66">
                <a:extLst>
                  <a:ext uri="{FF2B5EF4-FFF2-40B4-BE49-F238E27FC236}">
                    <a16:creationId xmlns:a16="http://schemas.microsoft.com/office/drawing/2014/main" id="{EF32CAAA-87B2-A235-2517-0AAA36AF4773}"/>
                  </a:ext>
                </a:extLst>
              </p:cNvPr>
              <p:cNvSpPr/>
              <p:nvPr/>
            </p:nvSpPr>
            <p:spPr>
              <a:xfrm>
                <a:off x="4294170" y="3100853"/>
                <a:ext cx="371752" cy="15519"/>
              </a:xfrm>
              <a:custGeom>
                <a:avLst/>
                <a:gdLst/>
                <a:ahLst/>
                <a:cxnLst/>
                <a:rect l="l" t="t" r="r" b="b"/>
                <a:pathLst>
                  <a:path w="8504" h="355" extrusionOk="0">
                    <a:moveTo>
                      <a:pt x="99" y="1"/>
                    </a:moveTo>
                    <a:cubicBezTo>
                      <a:pt x="46" y="1"/>
                      <a:pt x="2" y="80"/>
                      <a:pt x="2" y="178"/>
                    </a:cubicBezTo>
                    <a:cubicBezTo>
                      <a:pt x="0" y="277"/>
                      <a:pt x="44" y="354"/>
                      <a:pt x="99" y="354"/>
                    </a:cubicBezTo>
                    <a:lnTo>
                      <a:pt x="8407" y="354"/>
                    </a:lnTo>
                    <a:cubicBezTo>
                      <a:pt x="8460" y="354"/>
                      <a:pt x="8504" y="275"/>
                      <a:pt x="8504" y="178"/>
                    </a:cubicBezTo>
                    <a:cubicBezTo>
                      <a:pt x="8504" y="80"/>
                      <a:pt x="8460" y="1"/>
                      <a:pt x="84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66">
                <a:extLst>
                  <a:ext uri="{FF2B5EF4-FFF2-40B4-BE49-F238E27FC236}">
                    <a16:creationId xmlns:a16="http://schemas.microsoft.com/office/drawing/2014/main" id="{0D90B372-70DE-5573-80CB-F05CA96AC0FC}"/>
                  </a:ext>
                </a:extLst>
              </p:cNvPr>
              <p:cNvSpPr/>
              <p:nvPr/>
            </p:nvSpPr>
            <p:spPr>
              <a:xfrm>
                <a:off x="4432571" y="3175605"/>
                <a:ext cx="233307" cy="15519"/>
              </a:xfrm>
              <a:custGeom>
                <a:avLst/>
                <a:gdLst/>
                <a:ahLst/>
                <a:cxnLst/>
                <a:rect l="l" t="t" r="r" b="b"/>
                <a:pathLst>
                  <a:path w="5337" h="355" extrusionOk="0">
                    <a:moveTo>
                      <a:pt x="98" y="0"/>
                    </a:moveTo>
                    <a:cubicBezTo>
                      <a:pt x="46" y="0"/>
                      <a:pt x="1" y="80"/>
                      <a:pt x="1" y="177"/>
                    </a:cubicBezTo>
                    <a:cubicBezTo>
                      <a:pt x="2" y="273"/>
                      <a:pt x="46" y="354"/>
                      <a:pt x="98" y="354"/>
                    </a:cubicBezTo>
                    <a:lnTo>
                      <a:pt x="5239" y="354"/>
                    </a:lnTo>
                    <a:cubicBezTo>
                      <a:pt x="5292" y="354"/>
                      <a:pt x="5336" y="273"/>
                      <a:pt x="5336" y="177"/>
                    </a:cubicBezTo>
                    <a:cubicBezTo>
                      <a:pt x="5336" y="80"/>
                      <a:pt x="5292" y="0"/>
                      <a:pt x="52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66">
                <a:extLst>
                  <a:ext uri="{FF2B5EF4-FFF2-40B4-BE49-F238E27FC236}">
                    <a16:creationId xmlns:a16="http://schemas.microsoft.com/office/drawing/2014/main" id="{0DC850DB-94EE-FBF0-4967-0E4799BCB5E4}"/>
                  </a:ext>
                </a:extLst>
              </p:cNvPr>
              <p:cNvSpPr/>
              <p:nvPr/>
            </p:nvSpPr>
            <p:spPr>
              <a:xfrm>
                <a:off x="4570011" y="3137704"/>
                <a:ext cx="95911" cy="15519"/>
              </a:xfrm>
              <a:custGeom>
                <a:avLst/>
                <a:gdLst/>
                <a:ahLst/>
                <a:cxnLst/>
                <a:rect l="l" t="t" r="r" b="b"/>
                <a:pathLst>
                  <a:path w="2194" h="355" extrusionOk="0">
                    <a:moveTo>
                      <a:pt x="99" y="1"/>
                    </a:moveTo>
                    <a:cubicBezTo>
                      <a:pt x="47" y="1"/>
                      <a:pt x="2" y="80"/>
                      <a:pt x="2" y="177"/>
                    </a:cubicBezTo>
                    <a:cubicBezTo>
                      <a:pt x="0" y="276"/>
                      <a:pt x="44" y="354"/>
                      <a:pt x="99" y="354"/>
                    </a:cubicBezTo>
                    <a:lnTo>
                      <a:pt x="2097" y="354"/>
                    </a:lnTo>
                    <a:cubicBezTo>
                      <a:pt x="2150" y="354"/>
                      <a:pt x="2194" y="275"/>
                      <a:pt x="2194" y="177"/>
                    </a:cubicBezTo>
                    <a:cubicBezTo>
                      <a:pt x="2194" y="80"/>
                      <a:pt x="2150" y="1"/>
                      <a:pt x="20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66">
                <a:extLst>
                  <a:ext uri="{FF2B5EF4-FFF2-40B4-BE49-F238E27FC236}">
                    <a16:creationId xmlns:a16="http://schemas.microsoft.com/office/drawing/2014/main" id="{C748AB18-8A2B-E2E9-CEA1-C93F3F407F3F}"/>
                  </a:ext>
                </a:extLst>
              </p:cNvPr>
              <p:cNvSpPr/>
              <p:nvPr/>
            </p:nvSpPr>
            <p:spPr>
              <a:xfrm>
                <a:off x="4390867" y="3137704"/>
                <a:ext cx="166073" cy="15519"/>
              </a:xfrm>
              <a:custGeom>
                <a:avLst/>
                <a:gdLst/>
                <a:ahLst/>
                <a:cxnLst/>
                <a:rect l="l" t="t" r="r" b="b"/>
                <a:pathLst>
                  <a:path w="3799" h="355" extrusionOk="0">
                    <a:moveTo>
                      <a:pt x="98" y="1"/>
                    </a:moveTo>
                    <a:cubicBezTo>
                      <a:pt x="45" y="1"/>
                      <a:pt x="0" y="80"/>
                      <a:pt x="0" y="177"/>
                    </a:cubicBezTo>
                    <a:cubicBezTo>
                      <a:pt x="2" y="276"/>
                      <a:pt x="44" y="354"/>
                      <a:pt x="98" y="354"/>
                    </a:cubicBezTo>
                    <a:lnTo>
                      <a:pt x="3701" y="354"/>
                    </a:lnTo>
                    <a:cubicBezTo>
                      <a:pt x="3753" y="354"/>
                      <a:pt x="3799" y="275"/>
                      <a:pt x="3799" y="177"/>
                    </a:cubicBezTo>
                    <a:cubicBezTo>
                      <a:pt x="3799" y="80"/>
                      <a:pt x="3753" y="1"/>
                      <a:pt x="37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66">
                <a:extLst>
                  <a:ext uri="{FF2B5EF4-FFF2-40B4-BE49-F238E27FC236}">
                    <a16:creationId xmlns:a16="http://schemas.microsoft.com/office/drawing/2014/main" id="{11DD0088-F2F5-98B3-9DE7-B028157667DF}"/>
                  </a:ext>
                </a:extLst>
              </p:cNvPr>
              <p:cNvSpPr/>
              <p:nvPr/>
            </p:nvSpPr>
            <p:spPr>
              <a:xfrm>
                <a:off x="4293427" y="3137704"/>
                <a:ext cx="84982" cy="15519"/>
              </a:xfrm>
              <a:custGeom>
                <a:avLst/>
                <a:gdLst/>
                <a:ahLst/>
                <a:cxnLst/>
                <a:rect l="l" t="t" r="r" b="b"/>
                <a:pathLst>
                  <a:path w="1944" h="355" extrusionOk="0">
                    <a:moveTo>
                      <a:pt x="98" y="1"/>
                    </a:moveTo>
                    <a:cubicBezTo>
                      <a:pt x="46" y="1"/>
                      <a:pt x="0" y="80"/>
                      <a:pt x="0" y="177"/>
                    </a:cubicBezTo>
                    <a:cubicBezTo>
                      <a:pt x="0" y="276"/>
                      <a:pt x="46" y="354"/>
                      <a:pt x="98" y="354"/>
                    </a:cubicBezTo>
                    <a:lnTo>
                      <a:pt x="1846" y="354"/>
                    </a:lnTo>
                    <a:cubicBezTo>
                      <a:pt x="1900" y="354"/>
                      <a:pt x="1943" y="275"/>
                      <a:pt x="1943" y="177"/>
                    </a:cubicBezTo>
                    <a:cubicBezTo>
                      <a:pt x="1943" y="80"/>
                      <a:pt x="1900" y="1"/>
                      <a:pt x="18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66">
                <a:extLst>
                  <a:ext uri="{FF2B5EF4-FFF2-40B4-BE49-F238E27FC236}">
                    <a16:creationId xmlns:a16="http://schemas.microsoft.com/office/drawing/2014/main" id="{A037E09D-7D55-6149-30F3-853357FC5E57}"/>
                  </a:ext>
                </a:extLst>
              </p:cNvPr>
              <p:cNvSpPr/>
              <p:nvPr/>
            </p:nvSpPr>
            <p:spPr>
              <a:xfrm>
                <a:off x="4432746" y="3224697"/>
                <a:ext cx="123320" cy="112085"/>
              </a:xfrm>
              <a:custGeom>
                <a:avLst/>
                <a:gdLst/>
                <a:ahLst/>
                <a:cxnLst/>
                <a:rect l="l" t="t" r="r" b="b"/>
                <a:pathLst>
                  <a:path w="2821" h="2564" extrusionOk="0">
                    <a:moveTo>
                      <a:pt x="1410" y="0"/>
                    </a:moveTo>
                    <a:cubicBezTo>
                      <a:pt x="1319" y="0"/>
                      <a:pt x="1229" y="47"/>
                      <a:pt x="1183" y="140"/>
                    </a:cubicBezTo>
                    <a:lnTo>
                      <a:pt x="967" y="579"/>
                    </a:lnTo>
                    <a:cubicBezTo>
                      <a:pt x="929" y="654"/>
                      <a:pt x="858" y="705"/>
                      <a:pt x="774" y="717"/>
                    </a:cubicBezTo>
                    <a:lnTo>
                      <a:pt x="291" y="788"/>
                    </a:lnTo>
                    <a:cubicBezTo>
                      <a:pt x="84" y="818"/>
                      <a:pt x="1" y="1072"/>
                      <a:pt x="151" y="1219"/>
                    </a:cubicBezTo>
                    <a:lnTo>
                      <a:pt x="502" y="1560"/>
                    </a:lnTo>
                    <a:cubicBezTo>
                      <a:pt x="561" y="1618"/>
                      <a:pt x="588" y="1703"/>
                      <a:pt x="574" y="1785"/>
                    </a:cubicBezTo>
                    <a:lnTo>
                      <a:pt x="490" y="2267"/>
                    </a:lnTo>
                    <a:cubicBezTo>
                      <a:pt x="462" y="2431"/>
                      <a:pt x="593" y="2564"/>
                      <a:pt x="741" y="2564"/>
                    </a:cubicBezTo>
                    <a:cubicBezTo>
                      <a:pt x="779" y="2564"/>
                      <a:pt x="819" y="2555"/>
                      <a:pt x="858" y="2534"/>
                    </a:cubicBezTo>
                    <a:lnTo>
                      <a:pt x="1292" y="2307"/>
                    </a:lnTo>
                    <a:cubicBezTo>
                      <a:pt x="1328" y="2287"/>
                      <a:pt x="1368" y="2277"/>
                      <a:pt x="1409" y="2277"/>
                    </a:cubicBezTo>
                    <a:cubicBezTo>
                      <a:pt x="1449" y="2277"/>
                      <a:pt x="1491" y="2287"/>
                      <a:pt x="1530" y="2307"/>
                    </a:cubicBezTo>
                    <a:lnTo>
                      <a:pt x="1962" y="2534"/>
                    </a:lnTo>
                    <a:cubicBezTo>
                      <a:pt x="2001" y="2555"/>
                      <a:pt x="2041" y="2564"/>
                      <a:pt x="2080" y="2564"/>
                    </a:cubicBezTo>
                    <a:cubicBezTo>
                      <a:pt x="2228" y="2564"/>
                      <a:pt x="2358" y="2431"/>
                      <a:pt x="2330" y="2267"/>
                    </a:cubicBezTo>
                    <a:lnTo>
                      <a:pt x="2248" y="1785"/>
                    </a:lnTo>
                    <a:cubicBezTo>
                      <a:pt x="2234" y="1701"/>
                      <a:pt x="2259" y="1618"/>
                      <a:pt x="2320" y="1560"/>
                    </a:cubicBezTo>
                    <a:lnTo>
                      <a:pt x="2669" y="1219"/>
                    </a:lnTo>
                    <a:cubicBezTo>
                      <a:pt x="2821" y="1072"/>
                      <a:pt x="2737" y="818"/>
                      <a:pt x="2531" y="788"/>
                    </a:cubicBezTo>
                    <a:lnTo>
                      <a:pt x="2046" y="717"/>
                    </a:lnTo>
                    <a:cubicBezTo>
                      <a:pt x="1964" y="706"/>
                      <a:pt x="1893" y="654"/>
                      <a:pt x="1855" y="579"/>
                    </a:cubicBezTo>
                    <a:lnTo>
                      <a:pt x="1638" y="140"/>
                    </a:lnTo>
                    <a:cubicBezTo>
                      <a:pt x="1591" y="47"/>
                      <a:pt x="1500" y="0"/>
                      <a:pt x="14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66">
                <a:extLst>
                  <a:ext uri="{FF2B5EF4-FFF2-40B4-BE49-F238E27FC236}">
                    <a16:creationId xmlns:a16="http://schemas.microsoft.com/office/drawing/2014/main" id="{2D160008-133D-2FBC-F607-1096B7A99C89}"/>
                  </a:ext>
                </a:extLst>
              </p:cNvPr>
              <p:cNvSpPr/>
              <p:nvPr/>
            </p:nvSpPr>
            <p:spPr>
              <a:xfrm>
                <a:off x="4042766" y="2961871"/>
                <a:ext cx="694194" cy="67627"/>
              </a:xfrm>
              <a:custGeom>
                <a:avLst/>
                <a:gdLst/>
                <a:ahLst/>
                <a:cxnLst/>
                <a:rect l="l" t="t" r="r" b="b"/>
                <a:pathLst>
                  <a:path w="15880" h="1547" extrusionOk="0">
                    <a:moveTo>
                      <a:pt x="0" y="1"/>
                    </a:moveTo>
                    <a:lnTo>
                      <a:pt x="0" y="1546"/>
                    </a:lnTo>
                    <a:lnTo>
                      <a:pt x="15879" y="1546"/>
                    </a:lnTo>
                    <a:lnTo>
                      <a:pt x="15879" y="1"/>
                    </a:lnTo>
                    <a:close/>
                  </a:path>
                </a:pathLst>
              </a:custGeom>
              <a:gradFill>
                <a:gsLst>
                  <a:gs pos="0">
                    <a:srgbClr val="FFFFFF">
                      <a:alpha val="0"/>
                      <a:alpha val="64600"/>
                    </a:srgbClr>
                  </a:gs>
                  <a:gs pos="100000">
                    <a:srgbClr val="F48CE6">
                      <a:alpha val="32941"/>
                      <a:alpha val="6460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3" name="Google Shape;1403;p66">
              <a:extLst>
                <a:ext uri="{FF2B5EF4-FFF2-40B4-BE49-F238E27FC236}">
                  <a16:creationId xmlns:a16="http://schemas.microsoft.com/office/drawing/2014/main" id="{D59DF401-7601-845F-19B8-5A2C5C16C321}"/>
                </a:ext>
              </a:extLst>
            </p:cNvPr>
            <p:cNvGrpSpPr/>
            <p:nvPr/>
          </p:nvGrpSpPr>
          <p:grpSpPr>
            <a:xfrm>
              <a:off x="3333318" y="2192495"/>
              <a:ext cx="690959" cy="228542"/>
              <a:chOff x="1868693" y="4307295"/>
              <a:chExt cx="690959" cy="228542"/>
            </a:xfrm>
          </p:grpSpPr>
          <p:sp>
            <p:nvSpPr>
              <p:cNvPr id="1404" name="Google Shape;1404;p66">
                <a:extLst>
                  <a:ext uri="{FF2B5EF4-FFF2-40B4-BE49-F238E27FC236}">
                    <a16:creationId xmlns:a16="http://schemas.microsoft.com/office/drawing/2014/main" id="{ADEC61B1-BFA3-3D86-5594-3FD7C2EE6C59}"/>
                  </a:ext>
                </a:extLst>
              </p:cNvPr>
              <p:cNvSpPr/>
              <p:nvPr/>
            </p:nvSpPr>
            <p:spPr>
              <a:xfrm>
                <a:off x="1868693" y="4307295"/>
                <a:ext cx="690959" cy="228542"/>
              </a:xfrm>
              <a:custGeom>
                <a:avLst/>
                <a:gdLst/>
                <a:ahLst/>
                <a:cxnLst/>
                <a:rect l="l" t="t" r="r" b="b"/>
                <a:pathLst>
                  <a:path w="15806" h="5228" extrusionOk="0">
                    <a:moveTo>
                      <a:pt x="1" y="1"/>
                    </a:moveTo>
                    <a:lnTo>
                      <a:pt x="1" y="5228"/>
                    </a:lnTo>
                    <a:lnTo>
                      <a:pt x="15805" y="5228"/>
                    </a:lnTo>
                    <a:lnTo>
                      <a:pt x="15805" y="1"/>
                    </a:ln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66">
                <a:extLst>
                  <a:ext uri="{FF2B5EF4-FFF2-40B4-BE49-F238E27FC236}">
                    <a16:creationId xmlns:a16="http://schemas.microsoft.com/office/drawing/2014/main" id="{3D70DF35-528B-6A81-0700-62DF0936A8E7}"/>
                  </a:ext>
                </a:extLst>
              </p:cNvPr>
              <p:cNvSpPr/>
              <p:nvPr/>
            </p:nvSpPr>
            <p:spPr>
              <a:xfrm>
                <a:off x="1918397" y="4363949"/>
                <a:ext cx="581410" cy="9180"/>
              </a:xfrm>
              <a:custGeom>
                <a:avLst/>
                <a:gdLst/>
                <a:ahLst/>
                <a:cxnLst/>
                <a:rect l="l" t="t" r="r" b="b"/>
                <a:pathLst>
                  <a:path w="13300" h="210" extrusionOk="0">
                    <a:moveTo>
                      <a:pt x="1" y="0"/>
                    </a:moveTo>
                    <a:lnTo>
                      <a:pt x="1" y="210"/>
                    </a:lnTo>
                    <a:lnTo>
                      <a:pt x="13299" y="210"/>
                    </a:lnTo>
                    <a:lnTo>
                      <a:pt x="13299" y="0"/>
                    </a:ln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66">
                <a:extLst>
                  <a:ext uri="{FF2B5EF4-FFF2-40B4-BE49-F238E27FC236}">
                    <a16:creationId xmlns:a16="http://schemas.microsoft.com/office/drawing/2014/main" id="{F4F2BE80-37B9-CC78-FFFD-CD06DC326F82}"/>
                  </a:ext>
                </a:extLst>
              </p:cNvPr>
              <p:cNvSpPr/>
              <p:nvPr/>
            </p:nvSpPr>
            <p:spPr>
              <a:xfrm>
                <a:off x="1918397" y="4410987"/>
                <a:ext cx="581410" cy="9180"/>
              </a:xfrm>
              <a:custGeom>
                <a:avLst/>
                <a:gdLst/>
                <a:ahLst/>
                <a:cxnLst/>
                <a:rect l="l" t="t" r="r" b="b"/>
                <a:pathLst>
                  <a:path w="13300" h="210" extrusionOk="0">
                    <a:moveTo>
                      <a:pt x="1" y="0"/>
                    </a:moveTo>
                    <a:lnTo>
                      <a:pt x="1" y="210"/>
                    </a:lnTo>
                    <a:lnTo>
                      <a:pt x="13299" y="210"/>
                    </a:lnTo>
                    <a:lnTo>
                      <a:pt x="13299" y="0"/>
                    </a:ln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66">
                <a:extLst>
                  <a:ext uri="{FF2B5EF4-FFF2-40B4-BE49-F238E27FC236}">
                    <a16:creationId xmlns:a16="http://schemas.microsoft.com/office/drawing/2014/main" id="{A7C33F84-E5ED-07CF-DD19-97E4047108B4}"/>
                  </a:ext>
                </a:extLst>
              </p:cNvPr>
              <p:cNvSpPr/>
              <p:nvPr/>
            </p:nvSpPr>
            <p:spPr>
              <a:xfrm>
                <a:off x="1918397" y="4458068"/>
                <a:ext cx="326026" cy="9136"/>
              </a:xfrm>
              <a:custGeom>
                <a:avLst/>
                <a:gdLst/>
                <a:ahLst/>
                <a:cxnLst/>
                <a:rect l="l" t="t" r="r" b="b"/>
                <a:pathLst>
                  <a:path w="7458" h="209" extrusionOk="0">
                    <a:moveTo>
                      <a:pt x="1" y="1"/>
                    </a:moveTo>
                    <a:lnTo>
                      <a:pt x="1" y="209"/>
                    </a:lnTo>
                    <a:lnTo>
                      <a:pt x="7458" y="209"/>
                    </a:lnTo>
                    <a:lnTo>
                      <a:pt x="7458" y="1"/>
                    </a:ln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8" name="Google Shape;1408;p66">
              <a:extLst>
                <a:ext uri="{FF2B5EF4-FFF2-40B4-BE49-F238E27FC236}">
                  <a16:creationId xmlns:a16="http://schemas.microsoft.com/office/drawing/2014/main" id="{4E29230A-0624-D9CA-E9F3-E8B9C36D9ABF}"/>
                </a:ext>
              </a:extLst>
            </p:cNvPr>
            <p:cNvGrpSpPr/>
            <p:nvPr/>
          </p:nvGrpSpPr>
          <p:grpSpPr>
            <a:xfrm>
              <a:off x="3157476" y="734661"/>
              <a:ext cx="426877" cy="228498"/>
              <a:chOff x="1812651" y="3300236"/>
              <a:chExt cx="426877" cy="228498"/>
            </a:xfrm>
          </p:grpSpPr>
          <p:sp>
            <p:nvSpPr>
              <p:cNvPr id="1409" name="Google Shape;1409;p66">
                <a:extLst>
                  <a:ext uri="{FF2B5EF4-FFF2-40B4-BE49-F238E27FC236}">
                    <a16:creationId xmlns:a16="http://schemas.microsoft.com/office/drawing/2014/main" id="{F41537F5-13A9-E932-8D95-F7D07478DA4E}"/>
                  </a:ext>
                </a:extLst>
              </p:cNvPr>
              <p:cNvSpPr/>
              <p:nvPr/>
            </p:nvSpPr>
            <p:spPr>
              <a:xfrm>
                <a:off x="1812651" y="3300236"/>
                <a:ext cx="426877" cy="228498"/>
              </a:xfrm>
              <a:custGeom>
                <a:avLst/>
                <a:gdLst/>
                <a:ahLst/>
                <a:cxnLst/>
                <a:rect l="l" t="t" r="r" b="b"/>
                <a:pathLst>
                  <a:path w="9765" h="5227" extrusionOk="0">
                    <a:moveTo>
                      <a:pt x="0" y="0"/>
                    </a:moveTo>
                    <a:lnTo>
                      <a:pt x="0" y="5227"/>
                    </a:lnTo>
                    <a:lnTo>
                      <a:pt x="9765" y="5227"/>
                    </a:lnTo>
                    <a:lnTo>
                      <a:pt x="9765" y="0"/>
                    </a:ln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66">
                <a:extLst>
                  <a:ext uri="{FF2B5EF4-FFF2-40B4-BE49-F238E27FC236}">
                    <a16:creationId xmlns:a16="http://schemas.microsoft.com/office/drawing/2014/main" id="{1F962DC5-5FB2-F57E-DB3A-7B6FD9953F47}"/>
                  </a:ext>
                </a:extLst>
              </p:cNvPr>
              <p:cNvSpPr/>
              <p:nvPr/>
            </p:nvSpPr>
            <p:spPr>
              <a:xfrm>
                <a:off x="1843426" y="3356934"/>
                <a:ext cx="359206" cy="9180"/>
              </a:xfrm>
              <a:custGeom>
                <a:avLst/>
                <a:gdLst/>
                <a:ahLst/>
                <a:cxnLst/>
                <a:rect l="l" t="t" r="r" b="b"/>
                <a:pathLst>
                  <a:path w="8217" h="210" extrusionOk="0">
                    <a:moveTo>
                      <a:pt x="0" y="0"/>
                    </a:moveTo>
                    <a:lnTo>
                      <a:pt x="0" y="209"/>
                    </a:lnTo>
                    <a:lnTo>
                      <a:pt x="8217" y="209"/>
                    </a:lnTo>
                    <a:lnTo>
                      <a:pt x="8217" y="0"/>
                    </a:ln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66">
                <a:extLst>
                  <a:ext uri="{FF2B5EF4-FFF2-40B4-BE49-F238E27FC236}">
                    <a16:creationId xmlns:a16="http://schemas.microsoft.com/office/drawing/2014/main" id="{9AE3A98D-7223-6696-318A-FFD425C139C4}"/>
                  </a:ext>
                </a:extLst>
              </p:cNvPr>
              <p:cNvSpPr/>
              <p:nvPr/>
            </p:nvSpPr>
            <p:spPr>
              <a:xfrm>
                <a:off x="1843426" y="3403884"/>
                <a:ext cx="359206" cy="9224"/>
              </a:xfrm>
              <a:custGeom>
                <a:avLst/>
                <a:gdLst/>
                <a:ahLst/>
                <a:cxnLst/>
                <a:rect l="l" t="t" r="r" b="b"/>
                <a:pathLst>
                  <a:path w="8217" h="211" extrusionOk="0">
                    <a:moveTo>
                      <a:pt x="0" y="1"/>
                    </a:moveTo>
                    <a:lnTo>
                      <a:pt x="0" y="210"/>
                    </a:lnTo>
                    <a:lnTo>
                      <a:pt x="8217" y="210"/>
                    </a:lnTo>
                    <a:lnTo>
                      <a:pt x="8217" y="1"/>
                    </a:ln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66">
                <a:extLst>
                  <a:ext uri="{FF2B5EF4-FFF2-40B4-BE49-F238E27FC236}">
                    <a16:creationId xmlns:a16="http://schemas.microsoft.com/office/drawing/2014/main" id="{17C8A48B-50B0-4499-EF3A-515504D0A396}"/>
                  </a:ext>
                </a:extLst>
              </p:cNvPr>
              <p:cNvSpPr/>
              <p:nvPr/>
            </p:nvSpPr>
            <p:spPr>
              <a:xfrm>
                <a:off x="1843426" y="3451009"/>
                <a:ext cx="201395" cy="9136"/>
              </a:xfrm>
              <a:custGeom>
                <a:avLst/>
                <a:gdLst/>
                <a:ahLst/>
                <a:cxnLst/>
                <a:rect l="l" t="t" r="r" b="b"/>
                <a:pathLst>
                  <a:path w="4607" h="209" extrusionOk="0">
                    <a:moveTo>
                      <a:pt x="0" y="0"/>
                    </a:moveTo>
                    <a:lnTo>
                      <a:pt x="0" y="208"/>
                    </a:lnTo>
                    <a:lnTo>
                      <a:pt x="4606" y="208"/>
                    </a:lnTo>
                    <a:lnTo>
                      <a:pt x="4606" y="0"/>
                    </a:ln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3" name="Google Shape;1413;p66">
              <a:extLst>
                <a:ext uri="{FF2B5EF4-FFF2-40B4-BE49-F238E27FC236}">
                  <a16:creationId xmlns:a16="http://schemas.microsoft.com/office/drawing/2014/main" id="{9076289A-9670-D517-5B0B-2505069F3AFD}"/>
                </a:ext>
              </a:extLst>
            </p:cNvPr>
            <p:cNvSpPr/>
            <p:nvPr/>
          </p:nvSpPr>
          <p:spPr>
            <a:xfrm>
              <a:off x="3971207" y="822393"/>
              <a:ext cx="53070" cy="53026"/>
            </a:xfrm>
            <a:custGeom>
              <a:avLst/>
              <a:gdLst/>
              <a:ahLst/>
              <a:cxnLst/>
              <a:rect l="l" t="t" r="r" b="b"/>
              <a:pathLst>
                <a:path w="1214" h="1213" extrusionOk="0">
                  <a:moveTo>
                    <a:pt x="607" y="1"/>
                  </a:moveTo>
                  <a:cubicBezTo>
                    <a:pt x="272" y="1"/>
                    <a:pt x="1" y="272"/>
                    <a:pt x="1" y="607"/>
                  </a:cubicBezTo>
                  <a:cubicBezTo>
                    <a:pt x="1" y="943"/>
                    <a:pt x="272" y="1213"/>
                    <a:pt x="607" y="1213"/>
                  </a:cubicBezTo>
                  <a:cubicBezTo>
                    <a:pt x="942" y="1213"/>
                    <a:pt x="1214" y="943"/>
                    <a:pt x="1214" y="607"/>
                  </a:cubicBezTo>
                  <a:cubicBezTo>
                    <a:pt x="1214" y="272"/>
                    <a:pt x="942" y="1"/>
                    <a:pt x="607" y="1"/>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66">
              <a:extLst>
                <a:ext uri="{FF2B5EF4-FFF2-40B4-BE49-F238E27FC236}">
                  <a16:creationId xmlns:a16="http://schemas.microsoft.com/office/drawing/2014/main" id="{3DBC2BBF-1968-6E28-79F8-FA4D618A69BB}"/>
                </a:ext>
              </a:extLst>
            </p:cNvPr>
            <p:cNvSpPr/>
            <p:nvPr/>
          </p:nvSpPr>
          <p:spPr>
            <a:xfrm>
              <a:off x="3741541" y="734652"/>
              <a:ext cx="28896" cy="28983"/>
            </a:xfrm>
            <a:custGeom>
              <a:avLst/>
              <a:gdLst/>
              <a:ahLst/>
              <a:cxnLst/>
              <a:rect l="l" t="t" r="r" b="b"/>
              <a:pathLst>
                <a:path w="661" h="663" extrusionOk="0">
                  <a:moveTo>
                    <a:pt x="331" y="0"/>
                  </a:moveTo>
                  <a:cubicBezTo>
                    <a:pt x="147" y="0"/>
                    <a:pt x="0" y="149"/>
                    <a:pt x="0" y="331"/>
                  </a:cubicBezTo>
                  <a:cubicBezTo>
                    <a:pt x="0" y="514"/>
                    <a:pt x="147" y="662"/>
                    <a:pt x="331" y="662"/>
                  </a:cubicBezTo>
                  <a:cubicBezTo>
                    <a:pt x="513" y="662"/>
                    <a:pt x="660" y="514"/>
                    <a:pt x="660" y="331"/>
                  </a:cubicBezTo>
                  <a:cubicBezTo>
                    <a:pt x="660" y="149"/>
                    <a:pt x="513" y="0"/>
                    <a:pt x="331" y="0"/>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66">
              <a:extLst>
                <a:ext uri="{FF2B5EF4-FFF2-40B4-BE49-F238E27FC236}">
                  <a16:creationId xmlns:a16="http://schemas.microsoft.com/office/drawing/2014/main" id="{7FACB303-8A85-5803-609C-7B936016EBC1}"/>
                </a:ext>
              </a:extLst>
            </p:cNvPr>
            <p:cNvSpPr/>
            <p:nvPr/>
          </p:nvSpPr>
          <p:spPr>
            <a:xfrm>
              <a:off x="3802582" y="857280"/>
              <a:ext cx="53070" cy="53026"/>
            </a:xfrm>
            <a:custGeom>
              <a:avLst/>
              <a:gdLst/>
              <a:ahLst/>
              <a:cxnLst/>
              <a:rect l="l" t="t" r="r" b="b"/>
              <a:pathLst>
                <a:path w="1214" h="1213" extrusionOk="0">
                  <a:moveTo>
                    <a:pt x="607" y="1"/>
                  </a:moveTo>
                  <a:cubicBezTo>
                    <a:pt x="272" y="1"/>
                    <a:pt x="1" y="272"/>
                    <a:pt x="1" y="607"/>
                  </a:cubicBezTo>
                  <a:cubicBezTo>
                    <a:pt x="1" y="943"/>
                    <a:pt x="272" y="1213"/>
                    <a:pt x="607" y="1213"/>
                  </a:cubicBezTo>
                  <a:cubicBezTo>
                    <a:pt x="942" y="1213"/>
                    <a:pt x="1214" y="943"/>
                    <a:pt x="1214" y="607"/>
                  </a:cubicBezTo>
                  <a:cubicBezTo>
                    <a:pt x="1214" y="272"/>
                    <a:pt x="942" y="1"/>
                    <a:pt x="607" y="1"/>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6" name="Google Shape;1416;p66">
            <a:extLst>
              <a:ext uri="{FF2B5EF4-FFF2-40B4-BE49-F238E27FC236}">
                <a16:creationId xmlns:a16="http://schemas.microsoft.com/office/drawing/2014/main" id="{2F597B7E-049F-26E6-B429-5E09F7AD5257}"/>
              </a:ext>
            </a:extLst>
          </p:cNvPr>
          <p:cNvGrpSpPr/>
          <p:nvPr/>
        </p:nvGrpSpPr>
        <p:grpSpPr>
          <a:xfrm>
            <a:off x="2792966" y="1637402"/>
            <a:ext cx="106002" cy="289293"/>
            <a:chOff x="2792966" y="1637402"/>
            <a:chExt cx="106002" cy="289293"/>
          </a:xfrm>
        </p:grpSpPr>
        <p:sp>
          <p:nvSpPr>
            <p:cNvPr id="1417" name="Google Shape;1417;p66">
              <a:extLst>
                <a:ext uri="{FF2B5EF4-FFF2-40B4-BE49-F238E27FC236}">
                  <a16:creationId xmlns:a16="http://schemas.microsoft.com/office/drawing/2014/main" id="{FBDBA152-FAC0-FF5B-992A-5D3568AF1679}"/>
                </a:ext>
              </a:extLst>
            </p:cNvPr>
            <p:cNvSpPr/>
            <p:nvPr/>
          </p:nvSpPr>
          <p:spPr>
            <a:xfrm>
              <a:off x="2792966" y="1637402"/>
              <a:ext cx="28896" cy="28983"/>
            </a:xfrm>
            <a:custGeom>
              <a:avLst/>
              <a:gdLst/>
              <a:ahLst/>
              <a:cxnLst/>
              <a:rect l="l" t="t" r="r" b="b"/>
              <a:pathLst>
                <a:path w="661" h="663" extrusionOk="0">
                  <a:moveTo>
                    <a:pt x="331" y="0"/>
                  </a:moveTo>
                  <a:cubicBezTo>
                    <a:pt x="147" y="0"/>
                    <a:pt x="0" y="149"/>
                    <a:pt x="0" y="331"/>
                  </a:cubicBezTo>
                  <a:cubicBezTo>
                    <a:pt x="0" y="514"/>
                    <a:pt x="147" y="662"/>
                    <a:pt x="331" y="662"/>
                  </a:cubicBezTo>
                  <a:cubicBezTo>
                    <a:pt x="513" y="662"/>
                    <a:pt x="660" y="514"/>
                    <a:pt x="660" y="331"/>
                  </a:cubicBezTo>
                  <a:cubicBezTo>
                    <a:pt x="660" y="149"/>
                    <a:pt x="513" y="0"/>
                    <a:pt x="331" y="0"/>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66">
              <a:extLst>
                <a:ext uri="{FF2B5EF4-FFF2-40B4-BE49-F238E27FC236}">
                  <a16:creationId xmlns:a16="http://schemas.microsoft.com/office/drawing/2014/main" id="{61ED7162-D0F1-C9BC-2918-7F12416BD3B0}"/>
                </a:ext>
              </a:extLst>
            </p:cNvPr>
            <p:cNvSpPr/>
            <p:nvPr/>
          </p:nvSpPr>
          <p:spPr>
            <a:xfrm>
              <a:off x="2821855" y="1849582"/>
              <a:ext cx="77113" cy="77113"/>
            </a:xfrm>
            <a:custGeom>
              <a:avLst/>
              <a:gdLst/>
              <a:ahLst/>
              <a:cxnLst/>
              <a:rect l="l" t="t" r="r" b="b"/>
              <a:pathLst>
                <a:path w="1764" h="1764" extrusionOk="0">
                  <a:moveTo>
                    <a:pt x="883" y="0"/>
                  </a:moveTo>
                  <a:cubicBezTo>
                    <a:pt x="395" y="0"/>
                    <a:pt x="0" y="395"/>
                    <a:pt x="0" y="883"/>
                  </a:cubicBezTo>
                  <a:cubicBezTo>
                    <a:pt x="0" y="1369"/>
                    <a:pt x="395" y="1764"/>
                    <a:pt x="883" y="1764"/>
                  </a:cubicBezTo>
                  <a:cubicBezTo>
                    <a:pt x="1369" y="1764"/>
                    <a:pt x="1764" y="1369"/>
                    <a:pt x="1764" y="883"/>
                  </a:cubicBezTo>
                  <a:cubicBezTo>
                    <a:pt x="1764" y="395"/>
                    <a:pt x="1369" y="0"/>
                    <a:pt x="883" y="0"/>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9" name="Google Shape;1419;p66">
            <a:extLst>
              <a:ext uri="{FF2B5EF4-FFF2-40B4-BE49-F238E27FC236}">
                <a16:creationId xmlns:a16="http://schemas.microsoft.com/office/drawing/2014/main" id="{A9049F99-F379-2427-D6F9-46D70A84460B}"/>
              </a:ext>
            </a:extLst>
          </p:cNvPr>
          <p:cNvGrpSpPr/>
          <p:nvPr/>
        </p:nvGrpSpPr>
        <p:grpSpPr>
          <a:xfrm>
            <a:off x="2792966" y="4663304"/>
            <a:ext cx="559835" cy="195331"/>
            <a:chOff x="2792966" y="4663304"/>
            <a:chExt cx="559835" cy="195331"/>
          </a:xfrm>
        </p:grpSpPr>
        <p:sp>
          <p:nvSpPr>
            <p:cNvPr id="1420" name="Google Shape;1420;p66">
              <a:extLst>
                <a:ext uri="{FF2B5EF4-FFF2-40B4-BE49-F238E27FC236}">
                  <a16:creationId xmlns:a16="http://schemas.microsoft.com/office/drawing/2014/main" id="{C2AEC436-7F1B-7E62-101E-3C5B180037CE}"/>
                </a:ext>
              </a:extLst>
            </p:cNvPr>
            <p:cNvSpPr/>
            <p:nvPr/>
          </p:nvSpPr>
          <p:spPr>
            <a:xfrm>
              <a:off x="3157482" y="4663304"/>
              <a:ext cx="195319" cy="195319"/>
            </a:xfrm>
            <a:custGeom>
              <a:avLst/>
              <a:gdLst/>
              <a:ahLst/>
              <a:cxnLst/>
              <a:rect l="l" t="t" r="r" b="b"/>
              <a:pathLst>
                <a:path w="4468" h="4468" extrusionOk="0">
                  <a:moveTo>
                    <a:pt x="1742" y="1"/>
                  </a:moveTo>
                  <a:lnTo>
                    <a:pt x="1742" y="1741"/>
                  </a:lnTo>
                  <a:lnTo>
                    <a:pt x="0" y="1741"/>
                  </a:lnTo>
                  <a:lnTo>
                    <a:pt x="0" y="2724"/>
                  </a:lnTo>
                  <a:lnTo>
                    <a:pt x="1742" y="2724"/>
                  </a:lnTo>
                  <a:lnTo>
                    <a:pt x="1742" y="4468"/>
                  </a:lnTo>
                  <a:lnTo>
                    <a:pt x="2725" y="4468"/>
                  </a:lnTo>
                  <a:lnTo>
                    <a:pt x="2725" y="2724"/>
                  </a:lnTo>
                  <a:lnTo>
                    <a:pt x="4467" y="2724"/>
                  </a:lnTo>
                  <a:lnTo>
                    <a:pt x="4467" y="1741"/>
                  </a:lnTo>
                  <a:lnTo>
                    <a:pt x="2725" y="1741"/>
                  </a:lnTo>
                  <a:lnTo>
                    <a:pt x="2725" y="1"/>
                  </a:ln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66">
              <a:extLst>
                <a:ext uri="{FF2B5EF4-FFF2-40B4-BE49-F238E27FC236}">
                  <a16:creationId xmlns:a16="http://schemas.microsoft.com/office/drawing/2014/main" id="{9C48FC9B-35C1-8FC9-C50F-E8922B16B011}"/>
                </a:ext>
              </a:extLst>
            </p:cNvPr>
            <p:cNvSpPr/>
            <p:nvPr/>
          </p:nvSpPr>
          <p:spPr>
            <a:xfrm>
              <a:off x="3027870" y="4663305"/>
              <a:ext cx="53070" cy="53026"/>
            </a:xfrm>
            <a:custGeom>
              <a:avLst/>
              <a:gdLst/>
              <a:ahLst/>
              <a:cxnLst/>
              <a:rect l="l" t="t" r="r" b="b"/>
              <a:pathLst>
                <a:path w="1214" h="1213" extrusionOk="0">
                  <a:moveTo>
                    <a:pt x="607" y="1"/>
                  </a:moveTo>
                  <a:cubicBezTo>
                    <a:pt x="272" y="1"/>
                    <a:pt x="1" y="272"/>
                    <a:pt x="1" y="607"/>
                  </a:cubicBezTo>
                  <a:cubicBezTo>
                    <a:pt x="1" y="943"/>
                    <a:pt x="272" y="1213"/>
                    <a:pt x="607" y="1213"/>
                  </a:cubicBezTo>
                  <a:cubicBezTo>
                    <a:pt x="942" y="1213"/>
                    <a:pt x="1214" y="943"/>
                    <a:pt x="1214" y="607"/>
                  </a:cubicBezTo>
                  <a:cubicBezTo>
                    <a:pt x="1214" y="272"/>
                    <a:pt x="942" y="1"/>
                    <a:pt x="607" y="1"/>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66">
              <a:extLst>
                <a:ext uri="{FF2B5EF4-FFF2-40B4-BE49-F238E27FC236}">
                  <a16:creationId xmlns:a16="http://schemas.microsoft.com/office/drawing/2014/main" id="{0FFF29FC-B497-A1FE-5751-57CB70F80E71}"/>
                </a:ext>
              </a:extLst>
            </p:cNvPr>
            <p:cNvSpPr/>
            <p:nvPr/>
          </p:nvSpPr>
          <p:spPr>
            <a:xfrm>
              <a:off x="2792966" y="4829652"/>
              <a:ext cx="28896" cy="28983"/>
            </a:xfrm>
            <a:custGeom>
              <a:avLst/>
              <a:gdLst/>
              <a:ahLst/>
              <a:cxnLst/>
              <a:rect l="l" t="t" r="r" b="b"/>
              <a:pathLst>
                <a:path w="661" h="663" extrusionOk="0">
                  <a:moveTo>
                    <a:pt x="331" y="0"/>
                  </a:moveTo>
                  <a:cubicBezTo>
                    <a:pt x="147" y="0"/>
                    <a:pt x="0" y="149"/>
                    <a:pt x="0" y="331"/>
                  </a:cubicBezTo>
                  <a:cubicBezTo>
                    <a:pt x="0" y="514"/>
                    <a:pt x="147" y="662"/>
                    <a:pt x="331" y="662"/>
                  </a:cubicBezTo>
                  <a:cubicBezTo>
                    <a:pt x="513" y="662"/>
                    <a:pt x="660" y="514"/>
                    <a:pt x="660" y="331"/>
                  </a:cubicBezTo>
                  <a:cubicBezTo>
                    <a:pt x="660" y="149"/>
                    <a:pt x="513" y="0"/>
                    <a:pt x="331" y="0"/>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88569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02">
          <a:extLst>
            <a:ext uri="{FF2B5EF4-FFF2-40B4-BE49-F238E27FC236}">
              <a16:creationId xmlns:a16="http://schemas.microsoft.com/office/drawing/2014/main" id="{8545E9A3-B7EE-BFF0-5671-8888B55920F9}"/>
            </a:ext>
          </a:extLst>
        </p:cNvPr>
        <p:cNvGrpSpPr/>
        <p:nvPr/>
      </p:nvGrpSpPr>
      <p:grpSpPr>
        <a:xfrm>
          <a:off x="0" y="0"/>
          <a:ext cx="0" cy="0"/>
          <a:chOff x="0" y="0"/>
          <a:chExt cx="0" cy="0"/>
        </a:xfrm>
      </p:grpSpPr>
      <p:sp>
        <p:nvSpPr>
          <p:cNvPr id="1206" name="Google Shape;1206;p58">
            <a:extLst>
              <a:ext uri="{FF2B5EF4-FFF2-40B4-BE49-F238E27FC236}">
                <a16:creationId xmlns:a16="http://schemas.microsoft.com/office/drawing/2014/main" id="{0779D7D7-DFE5-BF01-6105-4C21D04E13CA}"/>
              </a:ext>
            </a:extLst>
          </p:cNvPr>
          <p:cNvSpPr txBox="1">
            <a:spLocks noGrp="1"/>
          </p:cNvSpPr>
          <p:nvPr>
            <p:ph type="title"/>
          </p:nvPr>
        </p:nvSpPr>
        <p:spPr>
          <a:xfrm>
            <a:off x="720000" y="195820"/>
            <a:ext cx="7704000" cy="58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3200">
                <a:solidFill>
                  <a:schemeClr val="lt1"/>
                </a:solidFill>
                <a:latin typeface="Montserrat SemiBold" panose="00000700000000000000" pitchFamily="2" charset="0"/>
                <a:ea typeface="Montserrat Black"/>
                <a:cs typeface="Montserrat Black"/>
                <a:sym typeface="Montserrat Black"/>
              </a:rPr>
              <a:t>Xây dựng ứng dụng với Django</a:t>
            </a:r>
            <a:endParaRPr sz="3200">
              <a:solidFill>
                <a:schemeClr val="lt1"/>
              </a:solidFill>
              <a:latin typeface="Montserrat SemiBold" panose="00000700000000000000" pitchFamily="2" charset="0"/>
              <a:ea typeface="Montserrat Black"/>
              <a:cs typeface="Montserrat Black"/>
              <a:sym typeface="Montserrat Black"/>
            </a:endParaRPr>
          </a:p>
        </p:txBody>
      </p:sp>
      <p:pic>
        <p:nvPicPr>
          <p:cNvPr id="1028" name="Picture 4" descr="Expand Your Knowledge: Python Django Framework | Edgica">
            <a:extLst>
              <a:ext uri="{FF2B5EF4-FFF2-40B4-BE49-F238E27FC236}">
                <a16:creationId xmlns:a16="http://schemas.microsoft.com/office/drawing/2014/main" id="{6C8A6AF7-E005-A16B-FE17-3A144F8334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7857" y="960805"/>
            <a:ext cx="2068286" cy="1292679"/>
          </a:xfrm>
          <a:prstGeom prst="rect">
            <a:avLst/>
          </a:prstGeom>
          <a:noFill/>
          <a:extLst>
            <a:ext uri="{909E8E84-426E-40DD-AFC4-6F175D3DCCD1}">
              <a14:hiddenFill xmlns:a14="http://schemas.microsoft.com/office/drawing/2010/main">
                <a:solidFill>
                  <a:srgbClr val="FFFFFF"/>
                </a:solidFill>
              </a14:hiddenFill>
            </a:ext>
          </a:extLst>
        </p:spPr>
      </p:pic>
      <p:sp>
        <p:nvSpPr>
          <p:cNvPr id="12" name="Google Shape;1205;p58">
            <a:extLst>
              <a:ext uri="{FF2B5EF4-FFF2-40B4-BE49-F238E27FC236}">
                <a16:creationId xmlns:a16="http://schemas.microsoft.com/office/drawing/2014/main" id="{8F064797-C808-60BB-602A-9029E093A48E}"/>
              </a:ext>
            </a:extLst>
          </p:cNvPr>
          <p:cNvSpPr txBox="1">
            <a:spLocks noGrp="1"/>
          </p:cNvSpPr>
          <p:nvPr>
            <p:ph type="subTitle" idx="1"/>
          </p:nvPr>
        </p:nvSpPr>
        <p:spPr>
          <a:xfrm rot="21599530">
            <a:off x="2259201" y="2253822"/>
            <a:ext cx="4932620" cy="1629269"/>
          </a:xfrm>
          <a:prstGeom prst="rect">
            <a:avLst/>
          </a:prstGeom>
        </p:spPr>
        <p:txBody>
          <a:bodyPr spcFirstLastPara="1" wrap="square" lIns="91425" tIns="91425" rIns="91425" bIns="91425" anchor="t" anchorCtr="0">
            <a:noAutofit/>
          </a:bodyPr>
          <a:lstStyle/>
          <a:p>
            <a:pPr marL="0" lvl="0" indent="0">
              <a:lnSpc>
                <a:spcPct val="150000"/>
              </a:lnSpc>
              <a:spcBef>
                <a:spcPts val="600"/>
              </a:spcBef>
              <a:spcAft>
                <a:spcPts val="600"/>
              </a:spcAft>
              <a:buClr>
                <a:schemeClr val="tx1"/>
              </a:buClr>
              <a:buNone/>
              <a:tabLst>
                <a:tab pos="540385" algn="l"/>
              </a:tabLst>
            </a:pPr>
            <a:r>
              <a:rPr lang="en-US">
                <a:latin typeface="Montserrat "/>
              </a:rPr>
              <a:t>Django là một framework web mã nguồn mở, mạnh mẽ và phổ biến cho Python, giúp xây dựng các ứng dụng web nhanh chóng và hiệu quả.</a:t>
            </a:r>
            <a:endParaRPr lang="vi-VN">
              <a:latin typeface="Montserrat "/>
            </a:endParaRPr>
          </a:p>
        </p:txBody>
      </p:sp>
    </p:spTree>
    <p:extLst>
      <p:ext uri="{BB962C8B-B14F-4D97-AF65-F5344CB8AC3E}">
        <p14:creationId xmlns:p14="http://schemas.microsoft.com/office/powerpoint/2010/main" val="27790135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02">
          <a:extLst>
            <a:ext uri="{FF2B5EF4-FFF2-40B4-BE49-F238E27FC236}">
              <a16:creationId xmlns:a16="http://schemas.microsoft.com/office/drawing/2014/main" id="{C8FEDA51-615A-A503-A4FA-EDA5A87FD5A3}"/>
            </a:ext>
          </a:extLst>
        </p:cNvPr>
        <p:cNvGrpSpPr/>
        <p:nvPr/>
      </p:nvGrpSpPr>
      <p:grpSpPr>
        <a:xfrm>
          <a:off x="0" y="0"/>
          <a:ext cx="0" cy="0"/>
          <a:chOff x="0" y="0"/>
          <a:chExt cx="0" cy="0"/>
        </a:xfrm>
      </p:grpSpPr>
      <p:sp>
        <p:nvSpPr>
          <p:cNvPr id="1206" name="Google Shape;1206;p58">
            <a:extLst>
              <a:ext uri="{FF2B5EF4-FFF2-40B4-BE49-F238E27FC236}">
                <a16:creationId xmlns:a16="http://schemas.microsoft.com/office/drawing/2014/main" id="{14FF7800-482B-8B7C-C432-41CD0D83EDDF}"/>
              </a:ext>
            </a:extLst>
          </p:cNvPr>
          <p:cNvSpPr txBox="1">
            <a:spLocks noGrp="1"/>
          </p:cNvSpPr>
          <p:nvPr>
            <p:ph type="title"/>
          </p:nvPr>
        </p:nvSpPr>
        <p:spPr>
          <a:xfrm>
            <a:off x="720000" y="195820"/>
            <a:ext cx="7704000" cy="58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3200">
                <a:solidFill>
                  <a:schemeClr val="lt1"/>
                </a:solidFill>
                <a:latin typeface="Montserrat SemiBold" panose="00000700000000000000" pitchFamily="2" charset="0"/>
                <a:ea typeface="Montserrat Black"/>
                <a:cs typeface="Montserrat Black"/>
                <a:sym typeface="Montserrat Black"/>
              </a:rPr>
              <a:t>Quy trình xây dựng ứng dụng</a:t>
            </a:r>
            <a:endParaRPr sz="3200">
              <a:solidFill>
                <a:schemeClr val="lt1"/>
              </a:solidFill>
              <a:latin typeface="Montserrat SemiBold" panose="00000700000000000000" pitchFamily="2" charset="0"/>
              <a:ea typeface="Montserrat Black"/>
              <a:cs typeface="Montserrat Black"/>
              <a:sym typeface="Montserrat Black"/>
            </a:endParaRPr>
          </a:p>
        </p:txBody>
      </p:sp>
      <p:sp>
        <p:nvSpPr>
          <p:cNvPr id="58" name="Google Shape;563;p41">
            <a:extLst>
              <a:ext uri="{FF2B5EF4-FFF2-40B4-BE49-F238E27FC236}">
                <a16:creationId xmlns:a16="http://schemas.microsoft.com/office/drawing/2014/main" id="{3876A492-2185-0AE7-82CA-BE22493B6024}"/>
              </a:ext>
            </a:extLst>
          </p:cNvPr>
          <p:cNvSpPr txBox="1"/>
          <p:nvPr/>
        </p:nvSpPr>
        <p:spPr>
          <a:xfrm>
            <a:off x="874740" y="3123088"/>
            <a:ext cx="1501677" cy="821999"/>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vi-VN" sz="1800">
                <a:solidFill>
                  <a:schemeClr val="lt1"/>
                </a:solidFill>
                <a:latin typeface="Montserrat SemiBold" panose="00000700000000000000" pitchFamily="2" charset="0"/>
                <a:ea typeface="Montserrat Black"/>
                <a:cs typeface="Montserrat Black"/>
                <a:sym typeface="Montserrat Black"/>
              </a:rPr>
              <a:t>Khởi tạo dự án </a:t>
            </a:r>
            <a:endParaRPr sz="1800">
              <a:solidFill>
                <a:schemeClr val="lt1"/>
              </a:solidFill>
              <a:latin typeface="Montserrat SemiBold" panose="00000700000000000000" pitchFamily="2" charset="0"/>
              <a:ea typeface="Montserrat Black"/>
              <a:cs typeface="Montserrat Black"/>
              <a:sym typeface="Montserrat Black"/>
            </a:endParaRPr>
          </a:p>
        </p:txBody>
      </p:sp>
      <p:sp>
        <p:nvSpPr>
          <p:cNvPr id="59" name="Google Shape;564;p41">
            <a:extLst>
              <a:ext uri="{FF2B5EF4-FFF2-40B4-BE49-F238E27FC236}">
                <a16:creationId xmlns:a16="http://schemas.microsoft.com/office/drawing/2014/main" id="{F4A3FB66-2309-CBB7-BAC2-AA46AA4BF406}"/>
              </a:ext>
            </a:extLst>
          </p:cNvPr>
          <p:cNvSpPr/>
          <p:nvPr/>
        </p:nvSpPr>
        <p:spPr>
          <a:xfrm>
            <a:off x="1188488" y="1695595"/>
            <a:ext cx="858300" cy="858300"/>
          </a:xfrm>
          <a:prstGeom prst="ellipse">
            <a:avLst/>
          </a:prstGeom>
          <a:solidFill>
            <a:schemeClr val="lt1"/>
          </a:solidFill>
          <a:ln>
            <a:noFill/>
          </a:ln>
          <a:effectLst>
            <a:outerShdw dist="47625" dir="7800000" algn="bl" rotWithShape="0">
              <a:schemeClr val="accent1"/>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0" name="Google Shape;566;p41">
            <a:extLst>
              <a:ext uri="{FF2B5EF4-FFF2-40B4-BE49-F238E27FC236}">
                <a16:creationId xmlns:a16="http://schemas.microsoft.com/office/drawing/2014/main" id="{3ECB5C97-3F09-3DB7-79E2-545A2F0C3526}"/>
              </a:ext>
            </a:extLst>
          </p:cNvPr>
          <p:cNvSpPr txBox="1"/>
          <p:nvPr/>
        </p:nvSpPr>
        <p:spPr>
          <a:xfrm>
            <a:off x="2205573" y="3261527"/>
            <a:ext cx="1795200" cy="976643"/>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vi-VN" sz="1800">
                <a:solidFill>
                  <a:schemeClr val="lt1"/>
                </a:solidFill>
                <a:latin typeface="Montserrat SemiBold" panose="00000700000000000000" pitchFamily="2" charset="0"/>
                <a:ea typeface="Montserrat Black"/>
                <a:cs typeface="Montserrat Black"/>
                <a:sym typeface="Montserrat Black"/>
              </a:rPr>
              <a:t>Khởi tạo ứng dụng trong dự án</a:t>
            </a:r>
            <a:endParaRPr sz="1800">
              <a:solidFill>
                <a:schemeClr val="lt1"/>
              </a:solidFill>
              <a:latin typeface="Montserrat SemiBold" panose="00000700000000000000" pitchFamily="2" charset="0"/>
              <a:ea typeface="Montserrat Black"/>
              <a:cs typeface="Montserrat Black"/>
              <a:sym typeface="Montserrat Black"/>
            </a:endParaRPr>
          </a:p>
        </p:txBody>
      </p:sp>
      <p:sp>
        <p:nvSpPr>
          <p:cNvPr id="61" name="Google Shape;567;p41">
            <a:extLst>
              <a:ext uri="{FF2B5EF4-FFF2-40B4-BE49-F238E27FC236}">
                <a16:creationId xmlns:a16="http://schemas.microsoft.com/office/drawing/2014/main" id="{096504BD-E561-C05B-B702-2C9DADE197BB}"/>
              </a:ext>
            </a:extLst>
          </p:cNvPr>
          <p:cNvSpPr/>
          <p:nvPr/>
        </p:nvSpPr>
        <p:spPr>
          <a:xfrm>
            <a:off x="2677333" y="1717139"/>
            <a:ext cx="858300" cy="858300"/>
          </a:xfrm>
          <a:prstGeom prst="ellipse">
            <a:avLst/>
          </a:prstGeom>
          <a:solidFill>
            <a:schemeClr val="lt1"/>
          </a:solidFill>
          <a:ln>
            <a:noFill/>
          </a:ln>
          <a:effectLst>
            <a:outerShdw dist="47625" dir="780000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569;p41">
            <a:extLst>
              <a:ext uri="{FF2B5EF4-FFF2-40B4-BE49-F238E27FC236}">
                <a16:creationId xmlns:a16="http://schemas.microsoft.com/office/drawing/2014/main" id="{29DD4150-6416-301C-F2BD-991847D9354B}"/>
              </a:ext>
            </a:extLst>
          </p:cNvPr>
          <p:cNvSpPr txBox="1"/>
          <p:nvPr/>
        </p:nvSpPr>
        <p:spPr>
          <a:xfrm>
            <a:off x="3939966" y="3345520"/>
            <a:ext cx="1795200" cy="942701"/>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vi-VN" sz="1800">
                <a:solidFill>
                  <a:schemeClr val="lt1"/>
                </a:solidFill>
                <a:latin typeface="Montserrat SemiBold" panose="00000700000000000000" pitchFamily="2" charset="0"/>
                <a:ea typeface="Montserrat Black"/>
                <a:cs typeface="Montserrat Black"/>
                <a:sym typeface="Montserrat Black"/>
              </a:rPr>
              <a:t>Tạo giao diện cho ứng dụng</a:t>
            </a:r>
            <a:endParaRPr sz="1800">
              <a:solidFill>
                <a:schemeClr val="lt1"/>
              </a:solidFill>
              <a:latin typeface="Montserrat SemiBold" panose="00000700000000000000" pitchFamily="2" charset="0"/>
              <a:ea typeface="Montserrat Black"/>
              <a:cs typeface="Montserrat Black"/>
              <a:sym typeface="Montserrat Black"/>
            </a:endParaRPr>
          </a:p>
        </p:txBody>
      </p:sp>
      <p:sp>
        <p:nvSpPr>
          <p:cNvPr id="63" name="Google Shape;570;p41">
            <a:extLst>
              <a:ext uri="{FF2B5EF4-FFF2-40B4-BE49-F238E27FC236}">
                <a16:creationId xmlns:a16="http://schemas.microsoft.com/office/drawing/2014/main" id="{96F1A5B7-6F28-573B-7F4C-E9863E133560}"/>
              </a:ext>
            </a:extLst>
          </p:cNvPr>
          <p:cNvSpPr/>
          <p:nvPr/>
        </p:nvSpPr>
        <p:spPr>
          <a:xfrm>
            <a:off x="4344300" y="1705826"/>
            <a:ext cx="858300" cy="858300"/>
          </a:xfrm>
          <a:prstGeom prst="ellipse">
            <a:avLst/>
          </a:prstGeom>
          <a:solidFill>
            <a:schemeClr val="lt1"/>
          </a:solidFill>
          <a:ln>
            <a:noFill/>
          </a:ln>
          <a:effectLst>
            <a:outerShdw dist="47625" dir="780000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572;p41">
            <a:extLst>
              <a:ext uri="{FF2B5EF4-FFF2-40B4-BE49-F238E27FC236}">
                <a16:creationId xmlns:a16="http://schemas.microsoft.com/office/drawing/2014/main" id="{51FAF3DE-D426-EA66-E382-3ADEECAA6BC2}"/>
              </a:ext>
            </a:extLst>
          </p:cNvPr>
          <p:cNvSpPr txBox="1"/>
          <p:nvPr/>
        </p:nvSpPr>
        <p:spPr>
          <a:xfrm>
            <a:off x="5529602" y="3364084"/>
            <a:ext cx="1795200" cy="600639"/>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vi-VN" sz="1800">
                <a:solidFill>
                  <a:schemeClr val="lt1"/>
                </a:solidFill>
                <a:latin typeface="Montserrat SemiBold" panose="00000700000000000000" pitchFamily="2" charset="0"/>
                <a:ea typeface="Montserrat Black"/>
                <a:cs typeface="Montserrat Black"/>
                <a:sym typeface="Montserrat Black"/>
              </a:rPr>
              <a:t>Xây dựng views</a:t>
            </a:r>
            <a:endParaRPr sz="1800">
              <a:solidFill>
                <a:schemeClr val="lt1"/>
              </a:solidFill>
              <a:latin typeface="Montserrat SemiBold" panose="00000700000000000000" pitchFamily="2" charset="0"/>
              <a:ea typeface="Montserrat Black"/>
              <a:cs typeface="Montserrat Black"/>
              <a:sym typeface="Montserrat Black"/>
            </a:endParaRPr>
          </a:p>
        </p:txBody>
      </p:sp>
      <p:sp>
        <p:nvSpPr>
          <p:cNvPr id="1153" name="Google Shape;573;p41">
            <a:extLst>
              <a:ext uri="{FF2B5EF4-FFF2-40B4-BE49-F238E27FC236}">
                <a16:creationId xmlns:a16="http://schemas.microsoft.com/office/drawing/2014/main" id="{C790FDC7-38D7-1B06-DEC4-EFDDFF5C381E}"/>
              </a:ext>
            </a:extLst>
          </p:cNvPr>
          <p:cNvSpPr/>
          <p:nvPr/>
        </p:nvSpPr>
        <p:spPr>
          <a:xfrm>
            <a:off x="5884799" y="1695525"/>
            <a:ext cx="858300" cy="858300"/>
          </a:xfrm>
          <a:prstGeom prst="ellipse">
            <a:avLst/>
          </a:prstGeom>
          <a:solidFill>
            <a:schemeClr val="lt1"/>
          </a:solidFill>
          <a:ln>
            <a:noFill/>
          </a:ln>
          <a:effectLst>
            <a:outerShdw dist="47625" dir="7800000" algn="bl" rotWithShape="0">
              <a:schemeClr val="accent1"/>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1154" name="Google Shape;574;p41">
            <a:extLst>
              <a:ext uri="{FF2B5EF4-FFF2-40B4-BE49-F238E27FC236}">
                <a16:creationId xmlns:a16="http://schemas.microsoft.com/office/drawing/2014/main" id="{A6F9760F-F9C4-DF58-F8B2-9F10EF711FD4}"/>
              </a:ext>
            </a:extLst>
          </p:cNvPr>
          <p:cNvCxnSpPr>
            <a:cxnSpLocks/>
            <a:stCxn id="59" idx="6"/>
          </p:cNvCxnSpPr>
          <p:nvPr/>
        </p:nvCxnSpPr>
        <p:spPr>
          <a:xfrm>
            <a:off x="2046788" y="2124745"/>
            <a:ext cx="642812" cy="0"/>
          </a:xfrm>
          <a:prstGeom prst="straightConnector1">
            <a:avLst/>
          </a:prstGeom>
          <a:noFill/>
          <a:ln w="9525" cap="flat" cmpd="sng">
            <a:solidFill>
              <a:schemeClr val="accent1"/>
            </a:solidFill>
            <a:prstDash val="solid"/>
            <a:round/>
            <a:headEnd type="none" w="med" len="med"/>
            <a:tailEnd type="none" w="med" len="med"/>
          </a:ln>
        </p:spPr>
      </p:cxnSp>
      <p:cxnSp>
        <p:nvCxnSpPr>
          <p:cNvPr id="1155" name="Google Shape;575;p41">
            <a:extLst>
              <a:ext uri="{FF2B5EF4-FFF2-40B4-BE49-F238E27FC236}">
                <a16:creationId xmlns:a16="http://schemas.microsoft.com/office/drawing/2014/main" id="{043A5AA5-2072-433C-5332-DE811BA56018}"/>
              </a:ext>
            </a:extLst>
          </p:cNvPr>
          <p:cNvCxnSpPr>
            <a:cxnSpLocks/>
            <a:stCxn id="58" idx="0"/>
            <a:endCxn id="59" idx="4"/>
          </p:cNvCxnSpPr>
          <p:nvPr/>
        </p:nvCxnSpPr>
        <p:spPr>
          <a:xfrm flipH="1" flipV="1">
            <a:off x="1617638" y="2553895"/>
            <a:ext cx="7941" cy="569193"/>
          </a:xfrm>
          <a:prstGeom prst="straightConnector1">
            <a:avLst/>
          </a:prstGeom>
          <a:noFill/>
          <a:ln w="9525" cap="flat" cmpd="sng">
            <a:solidFill>
              <a:schemeClr val="accent1"/>
            </a:solidFill>
            <a:prstDash val="solid"/>
            <a:round/>
            <a:headEnd type="none" w="med" len="med"/>
            <a:tailEnd type="none" w="med" len="med"/>
          </a:ln>
        </p:spPr>
      </p:cxnSp>
      <p:cxnSp>
        <p:nvCxnSpPr>
          <p:cNvPr id="1156" name="Google Shape;576;p41">
            <a:extLst>
              <a:ext uri="{FF2B5EF4-FFF2-40B4-BE49-F238E27FC236}">
                <a16:creationId xmlns:a16="http://schemas.microsoft.com/office/drawing/2014/main" id="{ED4C8CBE-1306-960A-0C09-DDF3E344DBA7}"/>
              </a:ext>
            </a:extLst>
          </p:cNvPr>
          <p:cNvCxnSpPr>
            <a:cxnSpLocks/>
            <a:stCxn id="61" idx="4"/>
          </p:cNvCxnSpPr>
          <p:nvPr/>
        </p:nvCxnSpPr>
        <p:spPr>
          <a:xfrm>
            <a:off x="3106483" y="2575439"/>
            <a:ext cx="0" cy="533386"/>
          </a:xfrm>
          <a:prstGeom prst="straightConnector1">
            <a:avLst/>
          </a:prstGeom>
          <a:noFill/>
          <a:ln w="9525" cap="flat" cmpd="sng">
            <a:solidFill>
              <a:schemeClr val="accent1"/>
            </a:solidFill>
            <a:prstDash val="solid"/>
            <a:round/>
            <a:headEnd type="none" w="med" len="med"/>
            <a:tailEnd type="none" w="med" len="med"/>
          </a:ln>
        </p:spPr>
      </p:cxnSp>
      <p:cxnSp>
        <p:nvCxnSpPr>
          <p:cNvPr id="1157" name="Google Shape;577;p41">
            <a:extLst>
              <a:ext uri="{FF2B5EF4-FFF2-40B4-BE49-F238E27FC236}">
                <a16:creationId xmlns:a16="http://schemas.microsoft.com/office/drawing/2014/main" id="{B9A84EBC-D789-DD36-E74E-AE2A77116A46}"/>
              </a:ext>
            </a:extLst>
          </p:cNvPr>
          <p:cNvCxnSpPr>
            <a:stCxn id="61" idx="6"/>
            <a:endCxn id="63" idx="2"/>
          </p:cNvCxnSpPr>
          <p:nvPr/>
        </p:nvCxnSpPr>
        <p:spPr>
          <a:xfrm flipV="1">
            <a:off x="3535633" y="2134976"/>
            <a:ext cx="808667" cy="11313"/>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58" name="Google Shape;578;p41">
            <a:extLst>
              <a:ext uri="{FF2B5EF4-FFF2-40B4-BE49-F238E27FC236}">
                <a16:creationId xmlns:a16="http://schemas.microsoft.com/office/drawing/2014/main" id="{DF52DC6A-F99F-EA16-712A-3729AEE1A7C3}"/>
              </a:ext>
            </a:extLst>
          </p:cNvPr>
          <p:cNvCxnSpPr>
            <a:cxnSpLocks/>
            <a:stCxn id="63" idx="4"/>
          </p:cNvCxnSpPr>
          <p:nvPr/>
        </p:nvCxnSpPr>
        <p:spPr>
          <a:xfrm>
            <a:off x="4773450" y="2564126"/>
            <a:ext cx="0" cy="544699"/>
          </a:xfrm>
          <a:prstGeom prst="straightConnector1">
            <a:avLst/>
          </a:prstGeom>
          <a:noFill/>
          <a:ln w="9525" cap="flat" cmpd="sng">
            <a:solidFill>
              <a:schemeClr val="accent1"/>
            </a:solidFill>
            <a:prstDash val="solid"/>
            <a:round/>
            <a:headEnd type="none" w="med" len="med"/>
            <a:tailEnd type="none" w="med" len="med"/>
          </a:ln>
        </p:spPr>
      </p:cxnSp>
      <p:cxnSp>
        <p:nvCxnSpPr>
          <p:cNvPr id="1159" name="Google Shape;579;p41">
            <a:extLst>
              <a:ext uri="{FF2B5EF4-FFF2-40B4-BE49-F238E27FC236}">
                <a16:creationId xmlns:a16="http://schemas.microsoft.com/office/drawing/2014/main" id="{A52D3FF7-DBBD-7E44-E761-2C694120D7C3}"/>
              </a:ext>
            </a:extLst>
          </p:cNvPr>
          <p:cNvCxnSpPr>
            <a:stCxn id="63" idx="6"/>
            <a:endCxn id="1153" idx="2"/>
          </p:cNvCxnSpPr>
          <p:nvPr/>
        </p:nvCxnSpPr>
        <p:spPr>
          <a:xfrm flipV="1">
            <a:off x="5202600" y="2124675"/>
            <a:ext cx="682199" cy="10301"/>
          </a:xfrm>
          <a:prstGeom prst="straightConnector1">
            <a:avLst/>
          </a:prstGeom>
          <a:noFill/>
          <a:ln w="9525" cap="flat" cmpd="sng">
            <a:solidFill>
              <a:schemeClr val="accent1"/>
            </a:solidFill>
            <a:prstDash val="solid"/>
            <a:round/>
            <a:headEnd type="none" w="med" len="med"/>
            <a:tailEnd type="none" w="med" len="med"/>
          </a:ln>
        </p:spPr>
      </p:cxnSp>
      <p:cxnSp>
        <p:nvCxnSpPr>
          <p:cNvPr id="1160" name="Google Shape;580;p41">
            <a:extLst>
              <a:ext uri="{FF2B5EF4-FFF2-40B4-BE49-F238E27FC236}">
                <a16:creationId xmlns:a16="http://schemas.microsoft.com/office/drawing/2014/main" id="{310C89FB-DF42-EE27-4145-8F4353210F75}"/>
              </a:ext>
            </a:extLst>
          </p:cNvPr>
          <p:cNvCxnSpPr>
            <a:cxnSpLocks/>
            <a:stCxn id="1153" idx="4"/>
          </p:cNvCxnSpPr>
          <p:nvPr/>
        </p:nvCxnSpPr>
        <p:spPr>
          <a:xfrm>
            <a:off x="6313949" y="2553825"/>
            <a:ext cx="0" cy="533386"/>
          </a:xfrm>
          <a:prstGeom prst="straightConnector1">
            <a:avLst/>
          </a:prstGeom>
          <a:noFill/>
          <a:ln w="9525" cap="flat" cmpd="sng">
            <a:solidFill>
              <a:schemeClr val="accent1"/>
            </a:solidFill>
            <a:prstDash val="solid"/>
            <a:round/>
            <a:headEnd type="none" w="med" len="med"/>
            <a:tailEnd type="none" w="med" len="med"/>
          </a:ln>
        </p:spPr>
      </p:cxnSp>
      <p:grpSp>
        <p:nvGrpSpPr>
          <p:cNvPr id="1161" name="Google Shape;586;p41">
            <a:extLst>
              <a:ext uri="{FF2B5EF4-FFF2-40B4-BE49-F238E27FC236}">
                <a16:creationId xmlns:a16="http://schemas.microsoft.com/office/drawing/2014/main" id="{51AC39FB-3B09-7361-33AA-D881661D100B}"/>
              </a:ext>
            </a:extLst>
          </p:cNvPr>
          <p:cNvGrpSpPr/>
          <p:nvPr/>
        </p:nvGrpSpPr>
        <p:grpSpPr>
          <a:xfrm>
            <a:off x="7405637" y="1967271"/>
            <a:ext cx="241628" cy="314863"/>
            <a:chOff x="1575612" y="1603696"/>
            <a:chExt cx="241628" cy="314863"/>
          </a:xfrm>
        </p:grpSpPr>
        <p:sp>
          <p:nvSpPr>
            <p:cNvPr id="1162" name="Google Shape;587;p41">
              <a:extLst>
                <a:ext uri="{FF2B5EF4-FFF2-40B4-BE49-F238E27FC236}">
                  <a16:creationId xmlns:a16="http://schemas.microsoft.com/office/drawing/2014/main" id="{DBB3A804-33B6-04BE-D991-75CBDDB0A6AD}"/>
                </a:ext>
              </a:extLst>
            </p:cNvPr>
            <p:cNvSpPr/>
            <p:nvPr/>
          </p:nvSpPr>
          <p:spPr>
            <a:xfrm>
              <a:off x="1662288" y="1709679"/>
              <a:ext cx="67136" cy="123445"/>
            </a:xfrm>
            <a:custGeom>
              <a:avLst/>
              <a:gdLst/>
              <a:ahLst/>
              <a:cxnLst/>
              <a:rect l="l" t="t" r="r" b="b"/>
              <a:pathLst>
                <a:path w="2003" h="3683" extrusionOk="0">
                  <a:moveTo>
                    <a:pt x="742" y="0"/>
                  </a:moveTo>
                  <a:lnTo>
                    <a:pt x="742" y="571"/>
                  </a:lnTo>
                  <a:cubicBezTo>
                    <a:pt x="721" y="575"/>
                    <a:pt x="696" y="581"/>
                    <a:pt x="674" y="589"/>
                  </a:cubicBezTo>
                  <a:cubicBezTo>
                    <a:pt x="563" y="624"/>
                    <a:pt x="466" y="677"/>
                    <a:pt x="381" y="744"/>
                  </a:cubicBezTo>
                  <a:cubicBezTo>
                    <a:pt x="297" y="815"/>
                    <a:pt x="231" y="898"/>
                    <a:pt x="181" y="1000"/>
                  </a:cubicBezTo>
                  <a:cubicBezTo>
                    <a:pt x="131" y="1101"/>
                    <a:pt x="108" y="1217"/>
                    <a:pt x="108" y="1349"/>
                  </a:cubicBezTo>
                  <a:cubicBezTo>
                    <a:pt x="108" y="1441"/>
                    <a:pt x="121" y="1525"/>
                    <a:pt x="147" y="1594"/>
                  </a:cubicBezTo>
                  <a:cubicBezTo>
                    <a:pt x="175" y="1664"/>
                    <a:pt x="216" y="1726"/>
                    <a:pt x="271" y="1782"/>
                  </a:cubicBezTo>
                  <a:cubicBezTo>
                    <a:pt x="327" y="1835"/>
                    <a:pt x="396" y="1883"/>
                    <a:pt x="481" y="1924"/>
                  </a:cubicBezTo>
                  <a:cubicBezTo>
                    <a:pt x="564" y="1965"/>
                    <a:pt x="664" y="2003"/>
                    <a:pt x="779" y="2039"/>
                  </a:cubicBezTo>
                  <a:cubicBezTo>
                    <a:pt x="865" y="2064"/>
                    <a:pt x="946" y="2089"/>
                    <a:pt x="1019" y="2108"/>
                  </a:cubicBezTo>
                  <a:cubicBezTo>
                    <a:pt x="1093" y="2128"/>
                    <a:pt x="1157" y="2152"/>
                    <a:pt x="1210" y="2177"/>
                  </a:cubicBezTo>
                  <a:cubicBezTo>
                    <a:pt x="1263" y="2200"/>
                    <a:pt x="1305" y="2228"/>
                    <a:pt x="1336" y="2259"/>
                  </a:cubicBezTo>
                  <a:cubicBezTo>
                    <a:pt x="1369" y="2290"/>
                    <a:pt x="1383" y="2328"/>
                    <a:pt x="1383" y="2375"/>
                  </a:cubicBezTo>
                  <a:cubicBezTo>
                    <a:pt x="1383" y="2499"/>
                    <a:pt x="1281" y="2561"/>
                    <a:pt x="1077" y="2561"/>
                  </a:cubicBezTo>
                  <a:cubicBezTo>
                    <a:pt x="981" y="2561"/>
                    <a:pt x="886" y="2548"/>
                    <a:pt x="792" y="2523"/>
                  </a:cubicBezTo>
                  <a:cubicBezTo>
                    <a:pt x="699" y="2497"/>
                    <a:pt x="614" y="2467"/>
                    <a:pt x="538" y="2435"/>
                  </a:cubicBezTo>
                  <a:cubicBezTo>
                    <a:pt x="460" y="2401"/>
                    <a:pt x="398" y="2369"/>
                    <a:pt x="346" y="2335"/>
                  </a:cubicBezTo>
                  <a:cubicBezTo>
                    <a:pt x="294" y="2303"/>
                    <a:pt x="263" y="2281"/>
                    <a:pt x="255" y="2269"/>
                  </a:cubicBezTo>
                  <a:lnTo>
                    <a:pt x="1" y="2772"/>
                  </a:lnTo>
                  <a:cubicBezTo>
                    <a:pt x="74" y="2822"/>
                    <a:pt x="153" y="2863"/>
                    <a:pt x="238" y="2903"/>
                  </a:cubicBezTo>
                  <a:cubicBezTo>
                    <a:pt x="324" y="2940"/>
                    <a:pt x="412" y="2972"/>
                    <a:pt x="504" y="3000"/>
                  </a:cubicBezTo>
                  <a:cubicBezTo>
                    <a:pt x="580" y="3022"/>
                    <a:pt x="660" y="3040"/>
                    <a:pt x="740" y="3054"/>
                  </a:cubicBezTo>
                  <a:lnTo>
                    <a:pt x="740" y="3682"/>
                  </a:lnTo>
                  <a:lnTo>
                    <a:pt x="1291" y="3682"/>
                  </a:lnTo>
                  <a:lnTo>
                    <a:pt x="1291" y="3066"/>
                  </a:lnTo>
                  <a:cubicBezTo>
                    <a:pt x="1333" y="3060"/>
                    <a:pt x="1373" y="3051"/>
                    <a:pt x="1414" y="3043"/>
                  </a:cubicBezTo>
                  <a:cubicBezTo>
                    <a:pt x="1526" y="3015"/>
                    <a:pt x="1627" y="2972"/>
                    <a:pt x="1713" y="2912"/>
                  </a:cubicBezTo>
                  <a:cubicBezTo>
                    <a:pt x="1799" y="2852"/>
                    <a:pt x="1869" y="2774"/>
                    <a:pt x="1922" y="2677"/>
                  </a:cubicBezTo>
                  <a:cubicBezTo>
                    <a:pt x="1976" y="2580"/>
                    <a:pt x="2001" y="2460"/>
                    <a:pt x="2001" y="2320"/>
                  </a:cubicBezTo>
                  <a:cubicBezTo>
                    <a:pt x="2003" y="2207"/>
                    <a:pt x="1985" y="2108"/>
                    <a:pt x="1948" y="2025"/>
                  </a:cubicBezTo>
                  <a:cubicBezTo>
                    <a:pt x="1912" y="1943"/>
                    <a:pt x="1860" y="1873"/>
                    <a:pt x="1794" y="1817"/>
                  </a:cubicBezTo>
                  <a:cubicBezTo>
                    <a:pt x="1728" y="1760"/>
                    <a:pt x="1646" y="1711"/>
                    <a:pt x="1549" y="1672"/>
                  </a:cubicBezTo>
                  <a:cubicBezTo>
                    <a:pt x="1455" y="1634"/>
                    <a:pt x="1347" y="1597"/>
                    <a:pt x="1226" y="1565"/>
                  </a:cubicBezTo>
                  <a:cubicBezTo>
                    <a:pt x="1141" y="1541"/>
                    <a:pt x="1063" y="1521"/>
                    <a:pt x="997" y="1503"/>
                  </a:cubicBezTo>
                  <a:cubicBezTo>
                    <a:pt x="931" y="1484"/>
                    <a:pt x="878" y="1463"/>
                    <a:pt x="834" y="1440"/>
                  </a:cubicBezTo>
                  <a:cubicBezTo>
                    <a:pt x="790" y="1418"/>
                    <a:pt x="758" y="1393"/>
                    <a:pt x="735" y="1365"/>
                  </a:cubicBezTo>
                  <a:cubicBezTo>
                    <a:pt x="713" y="1337"/>
                    <a:pt x="702" y="1302"/>
                    <a:pt x="702" y="1261"/>
                  </a:cubicBezTo>
                  <a:cubicBezTo>
                    <a:pt x="702" y="1123"/>
                    <a:pt x="805" y="1052"/>
                    <a:pt x="1012" y="1052"/>
                  </a:cubicBezTo>
                  <a:cubicBezTo>
                    <a:pt x="1087" y="1052"/>
                    <a:pt x="1163" y="1064"/>
                    <a:pt x="1238" y="1085"/>
                  </a:cubicBezTo>
                  <a:cubicBezTo>
                    <a:pt x="1313" y="1104"/>
                    <a:pt x="1383" y="1130"/>
                    <a:pt x="1445" y="1158"/>
                  </a:cubicBezTo>
                  <a:cubicBezTo>
                    <a:pt x="1508" y="1184"/>
                    <a:pt x="1561" y="1212"/>
                    <a:pt x="1603" y="1239"/>
                  </a:cubicBezTo>
                  <a:cubicBezTo>
                    <a:pt x="1646" y="1264"/>
                    <a:pt x="1669" y="1283"/>
                    <a:pt x="1677" y="1292"/>
                  </a:cubicBezTo>
                  <a:lnTo>
                    <a:pt x="1929" y="813"/>
                  </a:lnTo>
                  <a:cubicBezTo>
                    <a:pt x="1873" y="779"/>
                    <a:pt x="1812" y="747"/>
                    <a:pt x="1744" y="713"/>
                  </a:cubicBezTo>
                  <a:cubicBezTo>
                    <a:pt x="1678" y="681"/>
                    <a:pt x="1605" y="652"/>
                    <a:pt x="1529" y="625"/>
                  </a:cubicBezTo>
                  <a:cubicBezTo>
                    <a:pt x="1452" y="600"/>
                    <a:pt x="1373" y="580"/>
                    <a:pt x="1292" y="564"/>
                  </a:cubicBezTo>
                  <a:lnTo>
                    <a:pt x="12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588;p41">
              <a:extLst>
                <a:ext uri="{FF2B5EF4-FFF2-40B4-BE49-F238E27FC236}">
                  <a16:creationId xmlns:a16="http://schemas.microsoft.com/office/drawing/2014/main" id="{520681BE-9682-F462-D319-A7A801CC7602}"/>
                </a:ext>
              </a:extLst>
            </p:cNvPr>
            <p:cNvSpPr/>
            <p:nvPr/>
          </p:nvSpPr>
          <p:spPr>
            <a:xfrm>
              <a:off x="1575612" y="1603696"/>
              <a:ext cx="241628" cy="314863"/>
            </a:xfrm>
            <a:custGeom>
              <a:avLst/>
              <a:gdLst/>
              <a:ahLst/>
              <a:cxnLst/>
              <a:rect l="l" t="t" r="r" b="b"/>
              <a:pathLst>
                <a:path w="7209" h="9394" extrusionOk="0">
                  <a:moveTo>
                    <a:pt x="3604" y="554"/>
                  </a:moveTo>
                  <a:cubicBezTo>
                    <a:pt x="4173" y="554"/>
                    <a:pt x="4639" y="1005"/>
                    <a:pt x="4662" y="1568"/>
                  </a:cubicBezTo>
                  <a:lnTo>
                    <a:pt x="2546" y="1568"/>
                  </a:lnTo>
                  <a:cubicBezTo>
                    <a:pt x="2569" y="1003"/>
                    <a:pt x="3036" y="554"/>
                    <a:pt x="3604" y="554"/>
                  </a:cubicBezTo>
                  <a:close/>
                  <a:moveTo>
                    <a:pt x="5747" y="2117"/>
                  </a:moveTo>
                  <a:lnTo>
                    <a:pt x="6436" y="7644"/>
                  </a:lnTo>
                  <a:lnTo>
                    <a:pt x="776" y="7644"/>
                  </a:lnTo>
                  <a:lnTo>
                    <a:pt x="1462" y="2117"/>
                  </a:lnTo>
                  <a:lnTo>
                    <a:pt x="1995" y="2117"/>
                  </a:lnTo>
                  <a:lnTo>
                    <a:pt x="1995" y="2882"/>
                  </a:lnTo>
                  <a:lnTo>
                    <a:pt x="2546" y="2882"/>
                  </a:lnTo>
                  <a:lnTo>
                    <a:pt x="2546" y="2117"/>
                  </a:lnTo>
                  <a:lnTo>
                    <a:pt x="4665" y="2117"/>
                  </a:lnTo>
                  <a:lnTo>
                    <a:pt x="4665" y="2882"/>
                  </a:lnTo>
                  <a:lnTo>
                    <a:pt x="5215" y="2882"/>
                  </a:lnTo>
                  <a:lnTo>
                    <a:pt x="5215" y="2117"/>
                  </a:lnTo>
                  <a:close/>
                  <a:moveTo>
                    <a:pt x="6502" y="8196"/>
                  </a:moveTo>
                  <a:lnTo>
                    <a:pt x="6583" y="8846"/>
                  </a:lnTo>
                  <a:lnTo>
                    <a:pt x="623" y="8846"/>
                  </a:lnTo>
                  <a:lnTo>
                    <a:pt x="704" y="8196"/>
                  </a:lnTo>
                  <a:close/>
                  <a:moveTo>
                    <a:pt x="3604" y="1"/>
                  </a:moveTo>
                  <a:cubicBezTo>
                    <a:pt x="2732" y="1"/>
                    <a:pt x="2019" y="698"/>
                    <a:pt x="1995" y="1567"/>
                  </a:cubicBezTo>
                  <a:lnTo>
                    <a:pt x="977" y="1567"/>
                  </a:lnTo>
                  <a:lnTo>
                    <a:pt x="1" y="9394"/>
                  </a:lnTo>
                  <a:lnTo>
                    <a:pt x="7208" y="9394"/>
                  </a:lnTo>
                  <a:lnTo>
                    <a:pt x="6231" y="1567"/>
                  </a:lnTo>
                  <a:lnTo>
                    <a:pt x="5212" y="1567"/>
                  </a:lnTo>
                  <a:cubicBezTo>
                    <a:pt x="5189" y="701"/>
                    <a:pt x="4476" y="1"/>
                    <a:pt x="36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4" name="Google Shape;573;p41">
            <a:extLst>
              <a:ext uri="{FF2B5EF4-FFF2-40B4-BE49-F238E27FC236}">
                <a16:creationId xmlns:a16="http://schemas.microsoft.com/office/drawing/2014/main" id="{5F638CC4-AEA5-0E8D-BC04-05D8A50F2FEB}"/>
              </a:ext>
            </a:extLst>
          </p:cNvPr>
          <p:cNvSpPr/>
          <p:nvPr/>
        </p:nvSpPr>
        <p:spPr>
          <a:xfrm>
            <a:off x="7425298" y="1695525"/>
            <a:ext cx="858300" cy="858300"/>
          </a:xfrm>
          <a:prstGeom prst="ellipse">
            <a:avLst/>
          </a:prstGeom>
          <a:solidFill>
            <a:schemeClr val="lt1"/>
          </a:solidFill>
          <a:ln>
            <a:noFill/>
          </a:ln>
          <a:effectLst>
            <a:outerShdw dist="47625" dir="780000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65" name="Google Shape;580;p41">
            <a:extLst>
              <a:ext uri="{FF2B5EF4-FFF2-40B4-BE49-F238E27FC236}">
                <a16:creationId xmlns:a16="http://schemas.microsoft.com/office/drawing/2014/main" id="{D7F20003-CB94-F13F-3BC6-457413D7FE79}"/>
              </a:ext>
            </a:extLst>
          </p:cNvPr>
          <p:cNvCxnSpPr>
            <a:cxnSpLocks/>
            <a:stCxn id="1153" idx="6"/>
            <a:endCxn id="1164" idx="2"/>
          </p:cNvCxnSpPr>
          <p:nvPr/>
        </p:nvCxnSpPr>
        <p:spPr>
          <a:xfrm>
            <a:off x="6743099" y="2124675"/>
            <a:ext cx="682199" cy="0"/>
          </a:xfrm>
          <a:prstGeom prst="straightConnector1">
            <a:avLst/>
          </a:prstGeom>
          <a:noFill/>
          <a:ln w="9525" cap="flat" cmpd="sng">
            <a:solidFill>
              <a:schemeClr val="accent1"/>
            </a:solidFill>
            <a:prstDash val="solid"/>
            <a:round/>
            <a:headEnd type="none" w="med" len="med"/>
            <a:tailEnd type="none" w="med" len="med"/>
          </a:ln>
        </p:spPr>
      </p:cxnSp>
      <p:cxnSp>
        <p:nvCxnSpPr>
          <p:cNvPr id="1166" name="Google Shape;580;p41">
            <a:extLst>
              <a:ext uri="{FF2B5EF4-FFF2-40B4-BE49-F238E27FC236}">
                <a16:creationId xmlns:a16="http://schemas.microsoft.com/office/drawing/2014/main" id="{F2957991-9365-8CE0-CAAA-772F7CE97F96}"/>
              </a:ext>
            </a:extLst>
          </p:cNvPr>
          <p:cNvCxnSpPr>
            <a:cxnSpLocks/>
            <a:stCxn id="1164" idx="4"/>
          </p:cNvCxnSpPr>
          <p:nvPr/>
        </p:nvCxnSpPr>
        <p:spPr>
          <a:xfrm>
            <a:off x="7854448" y="2553825"/>
            <a:ext cx="0" cy="554202"/>
          </a:xfrm>
          <a:prstGeom prst="straightConnector1">
            <a:avLst/>
          </a:prstGeom>
          <a:noFill/>
          <a:ln w="9525" cap="flat" cmpd="sng">
            <a:solidFill>
              <a:schemeClr val="accent1"/>
            </a:solidFill>
            <a:prstDash val="solid"/>
            <a:round/>
            <a:headEnd type="none" w="med" len="med"/>
            <a:tailEnd type="none" w="med" len="med"/>
          </a:ln>
        </p:spPr>
      </p:cxnSp>
      <p:sp>
        <p:nvSpPr>
          <p:cNvPr id="1167" name="Google Shape;572;p41">
            <a:extLst>
              <a:ext uri="{FF2B5EF4-FFF2-40B4-BE49-F238E27FC236}">
                <a16:creationId xmlns:a16="http://schemas.microsoft.com/office/drawing/2014/main" id="{A3A0842D-BAF0-2639-1A45-B3DE76CE4652}"/>
              </a:ext>
            </a:extLst>
          </p:cNvPr>
          <p:cNvSpPr txBox="1"/>
          <p:nvPr/>
        </p:nvSpPr>
        <p:spPr>
          <a:xfrm>
            <a:off x="7084198" y="3254840"/>
            <a:ext cx="1795200" cy="4473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vi-VN" sz="1800">
                <a:solidFill>
                  <a:schemeClr val="lt1"/>
                </a:solidFill>
                <a:latin typeface="Montserrat SemiBold" panose="00000700000000000000" pitchFamily="2" charset="0"/>
                <a:ea typeface="Montserrat Black"/>
                <a:cs typeface="Montserrat Black"/>
                <a:sym typeface="Montserrat Black"/>
              </a:rPr>
              <a:t>Cấu hình url</a:t>
            </a:r>
            <a:endParaRPr sz="1800">
              <a:solidFill>
                <a:schemeClr val="lt1"/>
              </a:solidFill>
              <a:latin typeface="Montserrat SemiBold" panose="00000700000000000000" pitchFamily="2" charset="0"/>
              <a:ea typeface="Montserrat Black"/>
              <a:cs typeface="Montserrat Black"/>
              <a:sym typeface="Montserrat Black"/>
            </a:endParaRPr>
          </a:p>
        </p:txBody>
      </p:sp>
      <p:grpSp>
        <p:nvGrpSpPr>
          <p:cNvPr id="1168" name="Google Shape;11562;p90">
            <a:extLst>
              <a:ext uri="{FF2B5EF4-FFF2-40B4-BE49-F238E27FC236}">
                <a16:creationId xmlns:a16="http://schemas.microsoft.com/office/drawing/2014/main" id="{A148B880-90E2-1B09-77E8-D2B4728D0130}"/>
              </a:ext>
            </a:extLst>
          </p:cNvPr>
          <p:cNvGrpSpPr/>
          <p:nvPr/>
        </p:nvGrpSpPr>
        <p:grpSpPr>
          <a:xfrm>
            <a:off x="1432057" y="1913229"/>
            <a:ext cx="420796" cy="423033"/>
            <a:chOff x="-3852025" y="2764950"/>
            <a:chExt cx="291450" cy="293000"/>
          </a:xfrm>
        </p:grpSpPr>
        <p:sp>
          <p:nvSpPr>
            <p:cNvPr id="1169" name="Google Shape;11563;p90">
              <a:extLst>
                <a:ext uri="{FF2B5EF4-FFF2-40B4-BE49-F238E27FC236}">
                  <a16:creationId xmlns:a16="http://schemas.microsoft.com/office/drawing/2014/main" id="{73FA7CC6-6672-879F-1D29-BA90B5FD65F2}"/>
                </a:ext>
              </a:extLst>
            </p:cNvPr>
            <p:cNvSpPr/>
            <p:nvPr/>
          </p:nvSpPr>
          <p:spPr>
            <a:xfrm>
              <a:off x="-3852025" y="2764950"/>
              <a:ext cx="291450" cy="293000"/>
            </a:xfrm>
            <a:custGeom>
              <a:avLst/>
              <a:gdLst/>
              <a:ahLst/>
              <a:cxnLst/>
              <a:rect l="l" t="t" r="r" b="b"/>
              <a:pathLst>
                <a:path w="11658" h="11720" extrusionOk="0">
                  <a:moveTo>
                    <a:pt x="4380" y="693"/>
                  </a:moveTo>
                  <a:cubicBezTo>
                    <a:pt x="6774" y="693"/>
                    <a:pt x="8161" y="1355"/>
                    <a:pt x="8161" y="1733"/>
                  </a:cubicBezTo>
                  <a:cubicBezTo>
                    <a:pt x="8161" y="2080"/>
                    <a:pt x="6774" y="2741"/>
                    <a:pt x="4380" y="2741"/>
                  </a:cubicBezTo>
                  <a:cubicBezTo>
                    <a:pt x="1986" y="2741"/>
                    <a:pt x="599" y="2080"/>
                    <a:pt x="599" y="1733"/>
                  </a:cubicBezTo>
                  <a:cubicBezTo>
                    <a:pt x="631" y="1355"/>
                    <a:pt x="2017" y="693"/>
                    <a:pt x="4380" y="693"/>
                  </a:cubicBezTo>
                  <a:close/>
                  <a:moveTo>
                    <a:pt x="8224" y="2710"/>
                  </a:moveTo>
                  <a:lnTo>
                    <a:pt x="8224" y="4190"/>
                  </a:lnTo>
                  <a:lnTo>
                    <a:pt x="7845" y="4190"/>
                  </a:lnTo>
                  <a:cubicBezTo>
                    <a:pt x="7815" y="4189"/>
                    <a:pt x="7784" y="4189"/>
                    <a:pt x="7753" y="4189"/>
                  </a:cubicBezTo>
                  <a:cubicBezTo>
                    <a:pt x="6625" y="4189"/>
                    <a:pt x="5622" y="4748"/>
                    <a:pt x="4947" y="5545"/>
                  </a:cubicBezTo>
                  <a:cubicBezTo>
                    <a:pt x="4743" y="5555"/>
                    <a:pt x="4544" y="5560"/>
                    <a:pt x="4352" y="5560"/>
                  </a:cubicBezTo>
                  <a:cubicBezTo>
                    <a:pt x="2081" y="5560"/>
                    <a:pt x="662" y="4912"/>
                    <a:pt x="662" y="4505"/>
                  </a:cubicBezTo>
                  <a:lnTo>
                    <a:pt x="662" y="2710"/>
                  </a:lnTo>
                  <a:cubicBezTo>
                    <a:pt x="1639" y="3308"/>
                    <a:pt x="3246" y="3466"/>
                    <a:pt x="4443" y="3466"/>
                  </a:cubicBezTo>
                  <a:cubicBezTo>
                    <a:pt x="5577" y="3466"/>
                    <a:pt x="7215" y="3308"/>
                    <a:pt x="8224" y="2710"/>
                  </a:cubicBezTo>
                  <a:close/>
                  <a:moveTo>
                    <a:pt x="631" y="5514"/>
                  </a:moveTo>
                  <a:cubicBezTo>
                    <a:pt x="1639" y="6081"/>
                    <a:pt x="3309" y="6238"/>
                    <a:pt x="4474" y="6238"/>
                  </a:cubicBezTo>
                  <a:cubicBezTo>
                    <a:pt x="4222" y="6711"/>
                    <a:pt x="4065" y="7309"/>
                    <a:pt x="4065" y="7939"/>
                  </a:cubicBezTo>
                  <a:lnTo>
                    <a:pt x="4065" y="8286"/>
                  </a:lnTo>
                  <a:cubicBezTo>
                    <a:pt x="1860" y="8223"/>
                    <a:pt x="631" y="7624"/>
                    <a:pt x="631" y="7278"/>
                  </a:cubicBezTo>
                  <a:lnTo>
                    <a:pt x="631" y="5514"/>
                  </a:lnTo>
                  <a:close/>
                  <a:moveTo>
                    <a:pt x="631" y="8223"/>
                  </a:moveTo>
                  <a:cubicBezTo>
                    <a:pt x="1576" y="8759"/>
                    <a:pt x="3120" y="8979"/>
                    <a:pt x="4222" y="8979"/>
                  </a:cubicBezTo>
                  <a:cubicBezTo>
                    <a:pt x="4474" y="9798"/>
                    <a:pt x="4947" y="10460"/>
                    <a:pt x="5609" y="10964"/>
                  </a:cubicBezTo>
                  <a:cubicBezTo>
                    <a:pt x="5199" y="11005"/>
                    <a:pt x="4802" y="11024"/>
                    <a:pt x="4424" y="11024"/>
                  </a:cubicBezTo>
                  <a:cubicBezTo>
                    <a:pt x="2216" y="11024"/>
                    <a:pt x="631" y="10391"/>
                    <a:pt x="631" y="9987"/>
                  </a:cubicBezTo>
                  <a:lnTo>
                    <a:pt x="631" y="8223"/>
                  </a:lnTo>
                  <a:close/>
                  <a:moveTo>
                    <a:pt x="7814" y="4852"/>
                  </a:moveTo>
                  <a:cubicBezTo>
                    <a:pt x="9515" y="4852"/>
                    <a:pt x="10933" y="6238"/>
                    <a:pt x="10933" y="7939"/>
                  </a:cubicBezTo>
                  <a:cubicBezTo>
                    <a:pt x="10964" y="9641"/>
                    <a:pt x="9547" y="11027"/>
                    <a:pt x="7814" y="11027"/>
                  </a:cubicBezTo>
                  <a:cubicBezTo>
                    <a:pt x="6113" y="11027"/>
                    <a:pt x="4726" y="9641"/>
                    <a:pt x="4726" y="7939"/>
                  </a:cubicBezTo>
                  <a:cubicBezTo>
                    <a:pt x="4726" y="6238"/>
                    <a:pt x="6113" y="4852"/>
                    <a:pt x="7814" y="4852"/>
                  </a:cubicBezTo>
                  <a:close/>
                  <a:moveTo>
                    <a:pt x="4411" y="0"/>
                  </a:moveTo>
                  <a:cubicBezTo>
                    <a:pt x="3277" y="0"/>
                    <a:pt x="2206" y="158"/>
                    <a:pt x="1418" y="410"/>
                  </a:cubicBezTo>
                  <a:cubicBezTo>
                    <a:pt x="253" y="819"/>
                    <a:pt x="1" y="1323"/>
                    <a:pt x="1" y="1733"/>
                  </a:cubicBezTo>
                  <a:lnTo>
                    <a:pt x="1" y="9987"/>
                  </a:lnTo>
                  <a:cubicBezTo>
                    <a:pt x="1" y="10334"/>
                    <a:pt x="253" y="10901"/>
                    <a:pt x="1418" y="11279"/>
                  </a:cubicBezTo>
                  <a:cubicBezTo>
                    <a:pt x="2269" y="11562"/>
                    <a:pt x="3309" y="11720"/>
                    <a:pt x="4411" y="11720"/>
                  </a:cubicBezTo>
                  <a:cubicBezTo>
                    <a:pt x="5199" y="11720"/>
                    <a:pt x="5955" y="11657"/>
                    <a:pt x="6617" y="11531"/>
                  </a:cubicBezTo>
                  <a:cubicBezTo>
                    <a:pt x="7026" y="11657"/>
                    <a:pt x="7404" y="11720"/>
                    <a:pt x="7845" y="11720"/>
                  </a:cubicBezTo>
                  <a:cubicBezTo>
                    <a:pt x="9925" y="11720"/>
                    <a:pt x="11658" y="10019"/>
                    <a:pt x="11658" y="7939"/>
                  </a:cubicBezTo>
                  <a:cubicBezTo>
                    <a:pt x="11626" y="6175"/>
                    <a:pt x="10397" y="4757"/>
                    <a:pt x="8822" y="4316"/>
                  </a:cubicBezTo>
                  <a:lnTo>
                    <a:pt x="8822" y="1733"/>
                  </a:lnTo>
                  <a:cubicBezTo>
                    <a:pt x="8822" y="1355"/>
                    <a:pt x="8602" y="819"/>
                    <a:pt x="7404" y="410"/>
                  </a:cubicBezTo>
                  <a:cubicBezTo>
                    <a:pt x="6585" y="158"/>
                    <a:pt x="5514" y="0"/>
                    <a:pt x="44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564;p90">
              <a:extLst>
                <a:ext uri="{FF2B5EF4-FFF2-40B4-BE49-F238E27FC236}">
                  <a16:creationId xmlns:a16="http://schemas.microsoft.com/office/drawing/2014/main" id="{941E3136-3CFB-5BC2-914D-1D208D3489FC}"/>
                </a:ext>
              </a:extLst>
            </p:cNvPr>
            <p:cNvSpPr/>
            <p:nvPr/>
          </p:nvSpPr>
          <p:spPr>
            <a:xfrm>
              <a:off x="-3707100" y="2937425"/>
              <a:ext cx="103200" cy="67775"/>
            </a:xfrm>
            <a:custGeom>
              <a:avLst/>
              <a:gdLst/>
              <a:ahLst/>
              <a:cxnLst/>
              <a:rect l="l" t="t" r="r" b="b"/>
              <a:pathLst>
                <a:path w="4128" h="2711" extrusionOk="0">
                  <a:moveTo>
                    <a:pt x="3785" y="1"/>
                  </a:moveTo>
                  <a:cubicBezTo>
                    <a:pt x="3695" y="1"/>
                    <a:pt x="3608" y="32"/>
                    <a:pt x="3561" y="95"/>
                  </a:cubicBezTo>
                  <a:lnTo>
                    <a:pt x="1733" y="1923"/>
                  </a:lnTo>
                  <a:lnTo>
                    <a:pt x="599" y="757"/>
                  </a:lnTo>
                  <a:cubicBezTo>
                    <a:pt x="536" y="710"/>
                    <a:pt x="450" y="686"/>
                    <a:pt x="363" y="686"/>
                  </a:cubicBezTo>
                  <a:cubicBezTo>
                    <a:pt x="276" y="686"/>
                    <a:pt x="190" y="710"/>
                    <a:pt x="127" y="757"/>
                  </a:cubicBezTo>
                  <a:cubicBezTo>
                    <a:pt x="1" y="883"/>
                    <a:pt x="1" y="1135"/>
                    <a:pt x="127" y="1229"/>
                  </a:cubicBezTo>
                  <a:lnTo>
                    <a:pt x="1513" y="2616"/>
                  </a:lnTo>
                  <a:cubicBezTo>
                    <a:pt x="1560" y="2679"/>
                    <a:pt x="1647" y="2710"/>
                    <a:pt x="1737" y="2710"/>
                  </a:cubicBezTo>
                  <a:cubicBezTo>
                    <a:pt x="1828" y="2710"/>
                    <a:pt x="1922" y="2679"/>
                    <a:pt x="1985" y="2616"/>
                  </a:cubicBezTo>
                  <a:lnTo>
                    <a:pt x="4033" y="568"/>
                  </a:lnTo>
                  <a:cubicBezTo>
                    <a:pt x="4128" y="442"/>
                    <a:pt x="4128" y="221"/>
                    <a:pt x="4033" y="95"/>
                  </a:cubicBezTo>
                  <a:cubicBezTo>
                    <a:pt x="3970" y="32"/>
                    <a:pt x="3876" y="1"/>
                    <a:pt x="37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1" name="Google Shape;11548;p90">
            <a:extLst>
              <a:ext uri="{FF2B5EF4-FFF2-40B4-BE49-F238E27FC236}">
                <a16:creationId xmlns:a16="http://schemas.microsoft.com/office/drawing/2014/main" id="{69DE2B90-600C-FF96-1A5C-E45FAA2AB029}"/>
              </a:ext>
            </a:extLst>
          </p:cNvPr>
          <p:cNvGrpSpPr/>
          <p:nvPr/>
        </p:nvGrpSpPr>
        <p:grpSpPr>
          <a:xfrm>
            <a:off x="4536080" y="1937060"/>
            <a:ext cx="426499" cy="420796"/>
            <a:chOff x="-5637575" y="2397900"/>
            <a:chExt cx="295400" cy="291450"/>
          </a:xfrm>
        </p:grpSpPr>
        <p:sp>
          <p:nvSpPr>
            <p:cNvPr id="1172" name="Google Shape;11549;p90">
              <a:extLst>
                <a:ext uri="{FF2B5EF4-FFF2-40B4-BE49-F238E27FC236}">
                  <a16:creationId xmlns:a16="http://schemas.microsoft.com/office/drawing/2014/main" id="{A78AEB34-EA0E-BA8E-9D4F-5EA769A3035D}"/>
                </a:ext>
              </a:extLst>
            </p:cNvPr>
            <p:cNvSpPr/>
            <p:nvPr/>
          </p:nvSpPr>
          <p:spPr>
            <a:xfrm>
              <a:off x="-5575350" y="2547550"/>
              <a:ext cx="79575" cy="88250"/>
            </a:xfrm>
            <a:custGeom>
              <a:avLst/>
              <a:gdLst/>
              <a:ahLst/>
              <a:cxnLst/>
              <a:rect l="l" t="t" r="r" b="b"/>
              <a:pathLst>
                <a:path w="3183" h="3530" extrusionOk="0">
                  <a:moveTo>
                    <a:pt x="1088" y="1"/>
                  </a:moveTo>
                  <a:cubicBezTo>
                    <a:pt x="1001" y="1"/>
                    <a:pt x="915" y="32"/>
                    <a:pt x="852" y="95"/>
                  </a:cubicBezTo>
                  <a:lnTo>
                    <a:pt x="379" y="568"/>
                  </a:lnTo>
                  <a:cubicBezTo>
                    <a:pt x="1" y="978"/>
                    <a:pt x="1" y="1639"/>
                    <a:pt x="379" y="2017"/>
                  </a:cubicBezTo>
                  <a:cubicBezTo>
                    <a:pt x="584" y="2222"/>
                    <a:pt x="852" y="2324"/>
                    <a:pt x="1115" y="2324"/>
                  </a:cubicBezTo>
                  <a:cubicBezTo>
                    <a:pt x="1379" y="2324"/>
                    <a:pt x="1639" y="2222"/>
                    <a:pt x="1828" y="2017"/>
                  </a:cubicBezTo>
                  <a:cubicBezTo>
                    <a:pt x="1891" y="1970"/>
                    <a:pt x="1986" y="1946"/>
                    <a:pt x="2076" y="1946"/>
                  </a:cubicBezTo>
                  <a:cubicBezTo>
                    <a:pt x="2167" y="1946"/>
                    <a:pt x="2253" y="1970"/>
                    <a:pt x="2301" y="2017"/>
                  </a:cubicBezTo>
                  <a:cubicBezTo>
                    <a:pt x="2427" y="2143"/>
                    <a:pt x="2427" y="2395"/>
                    <a:pt x="2301" y="2490"/>
                  </a:cubicBezTo>
                  <a:lnTo>
                    <a:pt x="1828" y="2962"/>
                  </a:lnTo>
                  <a:cubicBezTo>
                    <a:pt x="1734" y="3088"/>
                    <a:pt x="1734" y="3340"/>
                    <a:pt x="1828" y="3435"/>
                  </a:cubicBezTo>
                  <a:cubicBezTo>
                    <a:pt x="1891" y="3498"/>
                    <a:pt x="1986" y="3529"/>
                    <a:pt x="2076" y="3529"/>
                  </a:cubicBezTo>
                  <a:cubicBezTo>
                    <a:pt x="2167" y="3529"/>
                    <a:pt x="2253" y="3498"/>
                    <a:pt x="2301" y="3435"/>
                  </a:cubicBezTo>
                  <a:lnTo>
                    <a:pt x="2773" y="2962"/>
                  </a:lnTo>
                  <a:cubicBezTo>
                    <a:pt x="3183" y="2584"/>
                    <a:pt x="3183" y="1923"/>
                    <a:pt x="2773" y="1513"/>
                  </a:cubicBezTo>
                  <a:cubicBezTo>
                    <a:pt x="2569" y="1293"/>
                    <a:pt x="2309" y="1182"/>
                    <a:pt x="2049" y="1182"/>
                  </a:cubicBezTo>
                  <a:cubicBezTo>
                    <a:pt x="1789" y="1182"/>
                    <a:pt x="1529" y="1293"/>
                    <a:pt x="1324" y="1513"/>
                  </a:cubicBezTo>
                  <a:cubicBezTo>
                    <a:pt x="1261" y="1576"/>
                    <a:pt x="1174" y="1608"/>
                    <a:pt x="1088" y="1608"/>
                  </a:cubicBezTo>
                  <a:cubicBezTo>
                    <a:pt x="1001" y="1608"/>
                    <a:pt x="915" y="1576"/>
                    <a:pt x="852" y="1513"/>
                  </a:cubicBezTo>
                  <a:cubicBezTo>
                    <a:pt x="726" y="1387"/>
                    <a:pt x="726" y="1167"/>
                    <a:pt x="852" y="1041"/>
                  </a:cubicBezTo>
                  <a:lnTo>
                    <a:pt x="1324" y="568"/>
                  </a:lnTo>
                  <a:cubicBezTo>
                    <a:pt x="1450" y="442"/>
                    <a:pt x="1450" y="221"/>
                    <a:pt x="1324" y="95"/>
                  </a:cubicBezTo>
                  <a:cubicBezTo>
                    <a:pt x="1261" y="32"/>
                    <a:pt x="1174" y="1"/>
                    <a:pt x="1088" y="1"/>
                  </a:cubicBez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73" name="Google Shape;11550;p90">
              <a:extLst>
                <a:ext uri="{FF2B5EF4-FFF2-40B4-BE49-F238E27FC236}">
                  <a16:creationId xmlns:a16="http://schemas.microsoft.com/office/drawing/2014/main" id="{CFD6AB21-5382-F691-F0BF-DC22382ED7DF}"/>
                </a:ext>
              </a:extLst>
            </p:cNvPr>
            <p:cNvSpPr/>
            <p:nvPr/>
          </p:nvSpPr>
          <p:spPr>
            <a:xfrm>
              <a:off x="-5526500" y="2499527"/>
              <a:ext cx="85075" cy="81725"/>
            </a:xfrm>
            <a:custGeom>
              <a:avLst/>
              <a:gdLst/>
              <a:ahLst/>
              <a:cxnLst/>
              <a:rect l="l" t="t" r="r" b="b"/>
              <a:pathLst>
                <a:path w="3403" h="3269" extrusionOk="0">
                  <a:moveTo>
                    <a:pt x="1107" y="0"/>
                  </a:moveTo>
                  <a:cubicBezTo>
                    <a:pt x="1016" y="0"/>
                    <a:pt x="930" y="32"/>
                    <a:pt x="882" y="95"/>
                  </a:cubicBezTo>
                  <a:lnTo>
                    <a:pt x="410" y="567"/>
                  </a:lnTo>
                  <a:cubicBezTo>
                    <a:pt x="0" y="945"/>
                    <a:pt x="0" y="1638"/>
                    <a:pt x="410" y="2016"/>
                  </a:cubicBezTo>
                  <a:lnTo>
                    <a:pt x="882" y="2489"/>
                  </a:lnTo>
                  <a:lnTo>
                    <a:pt x="1355" y="2962"/>
                  </a:lnTo>
                  <a:cubicBezTo>
                    <a:pt x="1544" y="3166"/>
                    <a:pt x="1804" y="3269"/>
                    <a:pt x="2068" y="3269"/>
                  </a:cubicBezTo>
                  <a:cubicBezTo>
                    <a:pt x="2332" y="3269"/>
                    <a:pt x="2599" y="3166"/>
                    <a:pt x="2804" y="2962"/>
                  </a:cubicBezTo>
                  <a:lnTo>
                    <a:pt x="3277" y="2489"/>
                  </a:lnTo>
                  <a:cubicBezTo>
                    <a:pt x="3403" y="2363"/>
                    <a:pt x="3403" y="2142"/>
                    <a:pt x="3277" y="2016"/>
                  </a:cubicBezTo>
                  <a:cubicBezTo>
                    <a:pt x="3178" y="1918"/>
                    <a:pt x="3070" y="1870"/>
                    <a:pt x="2977" y="1870"/>
                  </a:cubicBezTo>
                  <a:cubicBezTo>
                    <a:pt x="2892" y="1870"/>
                    <a:pt x="2818" y="1910"/>
                    <a:pt x="2773" y="1985"/>
                  </a:cubicBezTo>
                  <a:lnTo>
                    <a:pt x="2300" y="2457"/>
                  </a:lnTo>
                  <a:cubicBezTo>
                    <a:pt x="2237" y="2520"/>
                    <a:pt x="2143" y="2552"/>
                    <a:pt x="2052" y="2552"/>
                  </a:cubicBezTo>
                  <a:cubicBezTo>
                    <a:pt x="1961" y="2552"/>
                    <a:pt x="1875" y="2520"/>
                    <a:pt x="1827" y="2457"/>
                  </a:cubicBezTo>
                  <a:lnTo>
                    <a:pt x="1575" y="2205"/>
                  </a:lnTo>
                  <a:lnTo>
                    <a:pt x="2300" y="1512"/>
                  </a:lnTo>
                  <a:cubicBezTo>
                    <a:pt x="2395" y="1386"/>
                    <a:pt x="2395" y="1134"/>
                    <a:pt x="2300" y="1040"/>
                  </a:cubicBezTo>
                  <a:cubicBezTo>
                    <a:pt x="2237" y="977"/>
                    <a:pt x="2143" y="945"/>
                    <a:pt x="2052" y="945"/>
                  </a:cubicBezTo>
                  <a:cubicBezTo>
                    <a:pt x="1961" y="945"/>
                    <a:pt x="1875" y="977"/>
                    <a:pt x="1827" y="1040"/>
                  </a:cubicBezTo>
                  <a:lnTo>
                    <a:pt x="1103" y="1733"/>
                  </a:lnTo>
                  <a:lnTo>
                    <a:pt x="882" y="1512"/>
                  </a:lnTo>
                  <a:cubicBezTo>
                    <a:pt x="756" y="1386"/>
                    <a:pt x="756" y="1166"/>
                    <a:pt x="882" y="1040"/>
                  </a:cubicBezTo>
                  <a:lnTo>
                    <a:pt x="1355" y="567"/>
                  </a:lnTo>
                  <a:cubicBezTo>
                    <a:pt x="1449" y="441"/>
                    <a:pt x="1449" y="221"/>
                    <a:pt x="1355" y="95"/>
                  </a:cubicBezTo>
                  <a:cubicBezTo>
                    <a:pt x="1292" y="32"/>
                    <a:pt x="1197" y="0"/>
                    <a:pt x="1107" y="0"/>
                  </a:cubicBez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74" name="Google Shape;11551;p90">
              <a:extLst>
                <a:ext uri="{FF2B5EF4-FFF2-40B4-BE49-F238E27FC236}">
                  <a16:creationId xmlns:a16="http://schemas.microsoft.com/office/drawing/2014/main" id="{68228251-D720-4EAE-1655-64CE9095DFEF}"/>
                </a:ext>
              </a:extLst>
            </p:cNvPr>
            <p:cNvSpPr/>
            <p:nvPr/>
          </p:nvSpPr>
          <p:spPr>
            <a:xfrm>
              <a:off x="-5480050" y="2456975"/>
              <a:ext cx="80375" cy="75650"/>
            </a:xfrm>
            <a:custGeom>
              <a:avLst/>
              <a:gdLst/>
              <a:ahLst/>
              <a:cxnLst/>
              <a:rect l="l" t="t" r="r" b="b"/>
              <a:pathLst>
                <a:path w="3215" h="3026" extrusionOk="0">
                  <a:moveTo>
                    <a:pt x="1100" y="686"/>
                  </a:moveTo>
                  <a:cubicBezTo>
                    <a:pt x="1190" y="686"/>
                    <a:pt x="1277" y="710"/>
                    <a:pt x="1324" y="757"/>
                  </a:cubicBezTo>
                  <a:lnTo>
                    <a:pt x="2332" y="1765"/>
                  </a:lnTo>
                  <a:cubicBezTo>
                    <a:pt x="2490" y="1860"/>
                    <a:pt x="2490" y="2112"/>
                    <a:pt x="2332" y="2238"/>
                  </a:cubicBezTo>
                  <a:cubicBezTo>
                    <a:pt x="2269" y="2285"/>
                    <a:pt x="2183" y="2309"/>
                    <a:pt x="2096" y="2309"/>
                  </a:cubicBezTo>
                  <a:cubicBezTo>
                    <a:pt x="2009" y="2309"/>
                    <a:pt x="1923" y="2285"/>
                    <a:pt x="1860" y="2238"/>
                  </a:cubicBezTo>
                  <a:lnTo>
                    <a:pt x="852" y="1229"/>
                  </a:lnTo>
                  <a:cubicBezTo>
                    <a:pt x="757" y="1135"/>
                    <a:pt x="757" y="883"/>
                    <a:pt x="852" y="757"/>
                  </a:cubicBezTo>
                  <a:cubicBezTo>
                    <a:pt x="915" y="710"/>
                    <a:pt x="1009" y="686"/>
                    <a:pt x="1100" y="686"/>
                  </a:cubicBezTo>
                  <a:close/>
                  <a:moveTo>
                    <a:pt x="1119" y="1"/>
                  </a:moveTo>
                  <a:cubicBezTo>
                    <a:pt x="852" y="1"/>
                    <a:pt x="584" y="95"/>
                    <a:pt x="379" y="284"/>
                  </a:cubicBezTo>
                  <a:cubicBezTo>
                    <a:pt x="1" y="694"/>
                    <a:pt x="1" y="1356"/>
                    <a:pt x="379" y="1765"/>
                  </a:cubicBezTo>
                  <a:lnTo>
                    <a:pt x="1387" y="2742"/>
                  </a:lnTo>
                  <a:cubicBezTo>
                    <a:pt x="1576" y="2931"/>
                    <a:pt x="1836" y="3025"/>
                    <a:pt x="2100" y="3025"/>
                  </a:cubicBezTo>
                  <a:cubicBezTo>
                    <a:pt x="2364" y="3025"/>
                    <a:pt x="2632" y="2931"/>
                    <a:pt x="2836" y="2742"/>
                  </a:cubicBezTo>
                  <a:cubicBezTo>
                    <a:pt x="3214" y="2332"/>
                    <a:pt x="3214" y="1671"/>
                    <a:pt x="2836" y="1293"/>
                  </a:cubicBezTo>
                  <a:lnTo>
                    <a:pt x="1860" y="284"/>
                  </a:lnTo>
                  <a:cubicBezTo>
                    <a:pt x="1655" y="95"/>
                    <a:pt x="1387" y="1"/>
                    <a:pt x="1119" y="1"/>
                  </a:cubicBez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75" name="Google Shape;11552;p90">
              <a:extLst>
                <a:ext uri="{FF2B5EF4-FFF2-40B4-BE49-F238E27FC236}">
                  <a16:creationId xmlns:a16="http://schemas.microsoft.com/office/drawing/2014/main" id="{FB1D0E40-6560-B782-019C-74BAECA6539B}"/>
                </a:ext>
              </a:extLst>
            </p:cNvPr>
            <p:cNvSpPr/>
            <p:nvPr/>
          </p:nvSpPr>
          <p:spPr>
            <a:xfrm>
              <a:off x="-5637575" y="2397900"/>
              <a:ext cx="295400" cy="291450"/>
            </a:xfrm>
            <a:custGeom>
              <a:avLst/>
              <a:gdLst/>
              <a:ahLst/>
              <a:cxnLst/>
              <a:rect l="l" t="t" r="r" b="b"/>
              <a:pathLst>
                <a:path w="11816" h="11658" extrusionOk="0">
                  <a:moveTo>
                    <a:pt x="9185" y="1479"/>
                  </a:moveTo>
                  <a:cubicBezTo>
                    <a:pt x="9245" y="1479"/>
                    <a:pt x="9245" y="1482"/>
                    <a:pt x="9263" y="1482"/>
                  </a:cubicBezTo>
                  <a:cubicBezTo>
                    <a:pt x="9421" y="1482"/>
                    <a:pt x="9579" y="1513"/>
                    <a:pt x="9673" y="1545"/>
                  </a:cubicBezTo>
                  <a:lnTo>
                    <a:pt x="9106" y="2143"/>
                  </a:lnTo>
                  <a:cubicBezTo>
                    <a:pt x="8980" y="2269"/>
                    <a:pt x="8980" y="2490"/>
                    <a:pt x="9106" y="2616"/>
                  </a:cubicBezTo>
                  <a:cubicBezTo>
                    <a:pt x="9153" y="2679"/>
                    <a:pt x="9240" y="2710"/>
                    <a:pt x="9330" y="2710"/>
                  </a:cubicBezTo>
                  <a:cubicBezTo>
                    <a:pt x="9421" y="2710"/>
                    <a:pt x="9515" y="2679"/>
                    <a:pt x="9579" y="2616"/>
                  </a:cubicBezTo>
                  <a:lnTo>
                    <a:pt x="10146" y="2017"/>
                  </a:lnTo>
                  <a:cubicBezTo>
                    <a:pt x="10272" y="2175"/>
                    <a:pt x="10303" y="2332"/>
                    <a:pt x="10303" y="2553"/>
                  </a:cubicBezTo>
                  <a:lnTo>
                    <a:pt x="10146" y="5325"/>
                  </a:lnTo>
                  <a:cubicBezTo>
                    <a:pt x="10114" y="5798"/>
                    <a:pt x="9925" y="6239"/>
                    <a:pt x="9515" y="6554"/>
                  </a:cubicBezTo>
                  <a:lnTo>
                    <a:pt x="9484" y="6585"/>
                  </a:lnTo>
                  <a:lnTo>
                    <a:pt x="8570" y="7499"/>
                  </a:lnTo>
                  <a:cubicBezTo>
                    <a:pt x="5231" y="10902"/>
                    <a:pt x="5829" y="10303"/>
                    <a:pt x="5199" y="10902"/>
                  </a:cubicBezTo>
                  <a:cubicBezTo>
                    <a:pt x="5136" y="10949"/>
                    <a:pt x="5050" y="10972"/>
                    <a:pt x="4963" y="10972"/>
                  </a:cubicBezTo>
                  <a:cubicBezTo>
                    <a:pt x="4876" y="10972"/>
                    <a:pt x="4790" y="10949"/>
                    <a:pt x="4727" y="10902"/>
                  </a:cubicBezTo>
                  <a:lnTo>
                    <a:pt x="820" y="6995"/>
                  </a:lnTo>
                  <a:cubicBezTo>
                    <a:pt x="694" y="6869"/>
                    <a:pt x="694" y="6648"/>
                    <a:pt x="820" y="6522"/>
                  </a:cubicBezTo>
                  <a:lnTo>
                    <a:pt x="5262" y="2112"/>
                  </a:lnTo>
                  <a:cubicBezTo>
                    <a:pt x="5577" y="1797"/>
                    <a:pt x="5987" y="1639"/>
                    <a:pt x="6365" y="1608"/>
                  </a:cubicBezTo>
                  <a:cubicBezTo>
                    <a:pt x="8503" y="1495"/>
                    <a:pt x="9033" y="1479"/>
                    <a:pt x="9185" y="1479"/>
                  </a:cubicBezTo>
                  <a:close/>
                  <a:moveTo>
                    <a:pt x="11422" y="1"/>
                  </a:moveTo>
                  <a:cubicBezTo>
                    <a:pt x="11335" y="1"/>
                    <a:pt x="11248" y="32"/>
                    <a:pt x="11185" y="95"/>
                  </a:cubicBezTo>
                  <a:lnTo>
                    <a:pt x="10240" y="1041"/>
                  </a:lnTo>
                  <a:cubicBezTo>
                    <a:pt x="9958" y="871"/>
                    <a:pt x="9650" y="752"/>
                    <a:pt x="9316" y="752"/>
                  </a:cubicBezTo>
                  <a:cubicBezTo>
                    <a:pt x="9278" y="752"/>
                    <a:pt x="9239" y="754"/>
                    <a:pt x="9200" y="757"/>
                  </a:cubicBezTo>
                  <a:lnTo>
                    <a:pt x="6428" y="883"/>
                  </a:lnTo>
                  <a:cubicBezTo>
                    <a:pt x="5829" y="915"/>
                    <a:pt x="5262" y="1167"/>
                    <a:pt x="4853" y="1608"/>
                  </a:cubicBezTo>
                  <a:lnTo>
                    <a:pt x="379" y="6018"/>
                  </a:lnTo>
                  <a:cubicBezTo>
                    <a:pt x="1" y="6396"/>
                    <a:pt x="1" y="7058"/>
                    <a:pt x="379" y="7468"/>
                  </a:cubicBezTo>
                  <a:lnTo>
                    <a:pt x="4286" y="11374"/>
                  </a:lnTo>
                  <a:cubicBezTo>
                    <a:pt x="4490" y="11563"/>
                    <a:pt x="4758" y="11658"/>
                    <a:pt x="5022" y="11658"/>
                  </a:cubicBezTo>
                  <a:cubicBezTo>
                    <a:pt x="5286" y="11658"/>
                    <a:pt x="5546" y="11563"/>
                    <a:pt x="5735" y="11374"/>
                  </a:cubicBezTo>
                  <a:lnTo>
                    <a:pt x="9137" y="7972"/>
                  </a:lnTo>
                  <a:lnTo>
                    <a:pt x="10051" y="7058"/>
                  </a:lnTo>
                  <a:cubicBezTo>
                    <a:pt x="10555" y="6648"/>
                    <a:pt x="10870" y="6018"/>
                    <a:pt x="10902" y="5388"/>
                  </a:cubicBezTo>
                  <a:lnTo>
                    <a:pt x="11059" y="2584"/>
                  </a:lnTo>
                  <a:cubicBezTo>
                    <a:pt x="11059" y="2238"/>
                    <a:pt x="10996" y="1828"/>
                    <a:pt x="10776" y="1545"/>
                  </a:cubicBezTo>
                  <a:lnTo>
                    <a:pt x="11721" y="600"/>
                  </a:lnTo>
                  <a:cubicBezTo>
                    <a:pt x="11815" y="442"/>
                    <a:pt x="11815" y="221"/>
                    <a:pt x="11658" y="95"/>
                  </a:cubicBezTo>
                  <a:cubicBezTo>
                    <a:pt x="11595" y="32"/>
                    <a:pt x="11508" y="1"/>
                    <a:pt x="11422" y="1"/>
                  </a:cubicBez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1176" name="Google Shape;11032;p88">
            <a:extLst>
              <a:ext uri="{FF2B5EF4-FFF2-40B4-BE49-F238E27FC236}">
                <a16:creationId xmlns:a16="http://schemas.microsoft.com/office/drawing/2014/main" id="{B35E3646-D1CE-FA02-4BF6-67DE0D9FCCA0}"/>
              </a:ext>
            </a:extLst>
          </p:cNvPr>
          <p:cNvGrpSpPr/>
          <p:nvPr/>
        </p:nvGrpSpPr>
        <p:grpSpPr>
          <a:xfrm>
            <a:off x="6099962" y="1925208"/>
            <a:ext cx="358199" cy="396338"/>
            <a:chOff x="-47527350" y="2747625"/>
            <a:chExt cx="300100" cy="228425"/>
          </a:xfrm>
        </p:grpSpPr>
        <p:sp>
          <p:nvSpPr>
            <p:cNvPr id="1177" name="Google Shape;11033;p88">
              <a:extLst>
                <a:ext uri="{FF2B5EF4-FFF2-40B4-BE49-F238E27FC236}">
                  <a16:creationId xmlns:a16="http://schemas.microsoft.com/office/drawing/2014/main" id="{B86A0464-73C6-0961-983B-B14AD5A0899D}"/>
                </a:ext>
              </a:extLst>
            </p:cNvPr>
            <p:cNvSpPr/>
            <p:nvPr/>
          </p:nvSpPr>
          <p:spPr>
            <a:xfrm>
              <a:off x="-47475350" y="2782275"/>
              <a:ext cx="124450" cy="124475"/>
            </a:xfrm>
            <a:custGeom>
              <a:avLst/>
              <a:gdLst/>
              <a:ahLst/>
              <a:cxnLst/>
              <a:rect l="l" t="t" r="r" b="b"/>
              <a:pathLst>
                <a:path w="4978" h="4979" extrusionOk="0">
                  <a:moveTo>
                    <a:pt x="2804" y="2080"/>
                  </a:moveTo>
                  <a:cubicBezTo>
                    <a:pt x="2678" y="2395"/>
                    <a:pt x="2457" y="2647"/>
                    <a:pt x="2174" y="2710"/>
                  </a:cubicBezTo>
                  <a:lnTo>
                    <a:pt x="2174" y="2080"/>
                  </a:lnTo>
                  <a:close/>
                  <a:moveTo>
                    <a:pt x="1827" y="725"/>
                  </a:moveTo>
                  <a:cubicBezTo>
                    <a:pt x="2300" y="725"/>
                    <a:pt x="2678" y="977"/>
                    <a:pt x="2804" y="1418"/>
                  </a:cubicBezTo>
                  <a:lnTo>
                    <a:pt x="1827" y="1418"/>
                  </a:lnTo>
                  <a:cubicBezTo>
                    <a:pt x="1607" y="1418"/>
                    <a:pt x="1481" y="1576"/>
                    <a:pt x="1481" y="1765"/>
                  </a:cubicBezTo>
                  <a:lnTo>
                    <a:pt x="1481" y="2773"/>
                  </a:lnTo>
                  <a:cubicBezTo>
                    <a:pt x="1071" y="2615"/>
                    <a:pt x="756" y="2206"/>
                    <a:pt x="756" y="1765"/>
                  </a:cubicBezTo>
                  <a:cubicBezTo>
                    <a:pt x="756" y="1197"/>
                    <a:pt x="1229" y="725"/>
                    <a:pt x="1827" y="725"/>
                  </a:cubicBezTo>
                  <a:close/>
                  <a:moveTo>
                    <a:pt x="4253" y="2080"/>
                  </a:moveTo>
                  <a:lnTo>
                    <a:pt x="4253" y="4222"/>
                  </a:lnTo>
                  <a:lnTo>
                    <a:pt x="2142" y="4222"/>
                  </a:lnTo>
                  <a:lnTo>
                    <a:pt x="2142" y="3466"/>
                  </a:lnTo>
                  <a:cubicBezTo>
                    <a:pt x="2804" y="3308"/>
                    <a:pt x="3371" y="2804"/>
                    <a:pt x="3529" y="2080"/>
                  </a:cubicBezTo>
                  <a:close/>
                  <a:moveTo>
                    <a:pt x="1764" y="0"/>
                  </a:moveTo>
                  <a:cubicBezTo>
                    <a:pt x="788" y="0"/>
                    <a:pt x="0" y="788"/>
                    <a:pt x="0" y="1765"/>
                  </a:cubicBezTo>
                  <a:cubicBezTo>
                    <a:pt x="0" y="2647"/>
                    <a:pt x="599" y="3340"/>
                    <a:pt x="1418" y="3497"/>
                  </a:cubicBezTo>
                  <a:lnTo>
                    <a:pt x="1418" y="4600"/>
                  </a:lnTo>
                  <a:cubicBezTo>
                    <a:pt x="1418" y="4821"/>
                    <a:pt x="1575" y="4978"/>
                    <a:pt x="1764" y="4978"/>
                  </a:cubicBezTo>
                  <a:lnTo>
                    <a:pt x="4568" y="4978"/>
                  </a:lnTo>
                  <a:cubicBezTo>
                    <a:pt x="4757" y="4978"/>
                    <a:pt x="4915" y="4821"/>
                    <a:pt x="4915" y="4600"/>
                  </a:cubicBezTo>
                  <a:lnTo>
                    <a:pt x="4915" y="1828"/>
                  </a:lnTo>
                  <a:cubicBezTo>
                    <a:pt x="4978" y="1576"/>
                    <a:pt x="4820" y="1418"/>
                    <a:pt x="4600" y="1418"/>
                  </a:cubicBezTo>
                  <a:lnTo>
                    <a:pt x="3497" y="1418"/>
                  </a:lnTo>
                  <a:cubicBezTo>
                    <a:pt x="3340" y="630"/>
                    <a:pt x="2646" y="0"/>
                    <a:pt x="1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034;p88">
              <a:extLst>
                <a:ext uri="{FF2B5EF4-FFF2-40B4-BE49-F238E27FC236}">
                  <a16:creationId xmlns:a16="http://schemas.microsoft.com/office/drawing/2014/main" id="{FCFA62E9-FEB4-D8AD-972C-0878B33AFB66}"/>
                </a:ext>
              </a:extLst>
            </p:cNvPr>
            <p:cNvSpPr/>
            <p:nvPr/>
          </p:nvSpPr>
          <p:spPr>
            <a:xfrm>
              <a:off x="-47333600" y="2782275"/>
              <a:ext cx="53600" cy="18125"/>
            </a:xfrm>
            <a:custGeom>
              <a:avLst/>
              <a:gdLst/>
              <a:ahLst/>
              <a:cxnLst/>
              <a:rect l="l" t="t" r="r" b="b"/>
              <a:pathLst>
                <a:path w="2144" h="725" extrusionOk="0">
                  <a:moveTo>
                    <a:pt x="347" y="0"/>
                  </a:moveTo>
                  <a:cubicBezTo>
                    <a:pt x="158" y="0"/>
                    <a:pt x="1" y="158"/>
                    <a:pt x="1" y="347"/>
                  </a:cubicBezTo>
                  <a:cubicBezTo>
                    <a:pt x="1" y="567"/>
                    <a:pt x="158" y="725"/>
                    <a:pt x="347" y="725"/>
                  </a:cubicBezTo>
                  <a:lnTo>
                    <a:pt x="1797" y="725"/>
                  </a:lnTo>
                  <a:cubicBezTo>
                    <a:pt x="1986" y="725"/>
                    <a:pt x="2143" y="567"/>
                    <a:pt x="2143" y="347"/>
                  </a:cubicBezTo>
                  <a:cubicBezTo>
                    <a:pt x="2143" y="158"/>
                    <a:pt x="1986" y="0"/>
                    <a:pt x="1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035;p88">
              <a:extLst>
                <a:ext uri="{FF2B5EF4-FFF2-40B4-BE49-F238E27FC236}">
                  <a16:creationId xmlns:a16="http://schemas.microsoft.com/office/drawing/2014/main" id="{5E64138D-8D62-F944-EC4E-95771F3F65DA}"/>
                </a:ext>
              </a:extLst>
            </p:cNvPr>
            <p:cNvSpPr/>
            <p:nvPr/>
          </p:nvSpPr>
          <p:spPr>
            <a:xfrm>
              <a:off x="-47333600" y="2817725"/>
              <a:ext cx="53600" cy="18125"/>
            </a:xfrm>
            <a:custGeom>
              <a:avLst/>
              <a:gdLst/>
              <a:ahLst/>
              <a:cxnLst/>
              <a:rect l="l" t="t" r="r" b="b"/>
              <a:pathLst>
                <a:path w="2144" h="725" extrusionOk="0">
                  <a:moveTo>
                    <a:pt x="347" y="0"/>
                  </a:moveTo>
                  <a:cubicBezTo>
                    <a:pt x="158" y="0"/>
                    <a:pt x="1" y="158"/>
                    <a:pt x="1" y="347"/>
                  </a:cubicBezTo>
                  <a:cubicBezTo>
                    <a:pt x="1" y="567"/>
                    <a:pt x="158" y="725"/>
                    <a:pt x="347" y="725"/>
                  </a:cubicBezTo>
                  <a:lnTo>
                    <a:pt x="1797" y="725"/>
                  </a:lnTo>
                  <a:cubicBezTo>
                    <a:pt x="1986" y="725"/>
                    <a:pt x="2143" y="567"/>
                    <a:pt x="2143" y="347"/>
                  </a:cubicBezTo>
                  <a:cubicBezTo>
                    <a:pt x="2143" y="158"/>
                    <a:pt x="1986" y="0"/>
                    <a:pt x="1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036;p88">
              <a:extLst>
                <a:ext uri="{FF2B5EF4-FFF2-40B4-BE49-F238E27FC236}">
                  <a16:creationId xmlns:a16="http://schemas.microsoft.com/office/drawing/2014/main" id="{6A0C60FB-63A2-6AD2-D548-6190ECB4532D}"/>
                </a:ext>
              </a:extLst>
            </p:cNvPr>
            <p:cNvSpPr/>
            <p:nvPr/>
          </p:nvSpPr>
          <p:spPr>
            <a:xfrm>
              <a:off x="-47333600" y="2852375"/>
              <a:ext cx="53600" cy="17350"/>
            </a:xfrm>
            <a:custGeom>
              <a:avLst/>
              <a:gdLst/>
              <a:ahLst/>
              <a:cxnLst/>
              <a:rect l="l" t="t" r="r" b="b"/>
              <a:pathLst>
                <a:path w="2144" h="694" extrusionOk="0">
                  <a:moveTo>
                    <a:pt x="347" y="0"/>
                  </a:moveTo>
                  <a:cubicBezTo>
                    <a:pt x="158" y="0"/>
                    <a:pt x="1" y="158"/>
                    <a:pt x="1" y="347"/>
                  </a:cubicBezTo>
                  <a:cubicBezTo>
                    <a:pt x="1" y="536"/>
                    <a:pt x="158" y="693"/>
                    <a:pt x="347" y="693"/>
                  </a:cubicBezTo>
                  <a:lnTo>
                    <a:pt x="1797" y="693"/>
                  </a:lnTo>
                  <a:cubicBezTo>
                    <a:pt x="1986" y="693"/>
                    <a:pt x="2143" y="536"/>
                    <a:pt x="2143" y="347"/>
                  </a:cubicBezTo>
                  <a:cubicBezTo>
                    <a:pt x="2143" y="158"/>
                    <a:pt x="1986" y="0"/>
                    <a:pt x="1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037;p88">
              <a:extLst>
                <a:ext uri="{FF2B5EF4-FFF2-40B4-BE49-F238E27FC236}">
                  <a16:creationId xmlns:a16="http://schemas.microsoft.com/office/drawing/2014/main" id="{85561493-7518-DFA0-124A-962F682B3408}"/>
                </a:ext>
              </a:extLst>
            </p:cNvPr>
            <p:cNvSpPr/>
            <p:nvPr/>
          </p:nvSpPr>
          <p:spPr>
            <a:xfrm>
              <a:off x="-47333600" y="2887800"/>
              <a:ext cx="53600" cy="17375"/>
            </a:xfrm>
            <a:custGeom>
              <a:avLst/>
              <a:gdLst/>
              <a:ahLst/>
              <a:cxnLst/>
              <a:rect l="l" t="t" r="r" b="b"/>
              <a:pathLst>
                <a:path w="2144" h="695" extrusionOk="0">
                  <a:moveTo>
                    <a:pt x="347" y="1"/>
                  </a:moveTo>
                  <a:cubicBezTo>
                    <a:pt x="158" y="1"/>
                    <a:pt x="1" y="158"/>
                    <a:pt x="1" y="347"/>
                  </a:cubicBezTo>
                  <a:cubicBezTo>
                    <a:pt x="1" y="537"/>
                    <a:pt x="158" y="694"/>
                    <a:pt x="347" y="694"/>
                  </a:cubicBezTo>
                  <a:lnTo>
                    <a:pt x="1797" y="694"/>
                  </a:lnTo>
                  <a:cubicBezTo>
                    <a:pt x="1986" y="694"/>
                    <a:pt x="2143" y="537"/>
                    <a:pt x="2143" y="347"/>
                  </a:cubicBezTo>
                  <a:cubicBezTo>
                    <a:pt x="2143" y="158"/>
                    <a:pt x="1986" y="1"/>
                    <a:pt x="1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038;p88">
              <a:extLst>
                <a:ext uri="{FF2B5EF4-FFF2-40B4-BE49-F238E27FC236}">
                  <a16:creationId xmlns:a16="http://schemas.microsoft.com/office/drawing/2014/main" id="{A3BC4510-3EE6-C4FE-CA91-936A2215ACEF}"/>
                </a:ext>
              </a:extLst>
            </p:cNvPr>
            <p:cNvSpPr/>
            <p:nvPr/>
          </p:nvSpPr>
          <p:spPr>
            <a:xfrm>
              <a:off x="-47527350" y="2747625"/>
              <a:ext cx="300100" cy="228425"/>
            </a:xfrm>
            <a:custGeom>
              <a:avLst/>
              <a:gdLst/>
              <a:ahLst/>
              <a:cxnLst/>
              <a:rect l="l" t="t" r="r" b="b"/>
              <a:pathLst>
                <a:path w="12004" h="9137" extrusionOk="0">
                  <a:moveTo>
                    <a:pt x="10586" y="693"/>
                  </a:moveTo>
                  <a:lnTo>
                    <a:pt x="10586" y="7026"/>
                  </a:lnTo>
                  <a:lnTo>
                    <a:pt x="1418" y="7026"/>
                  </a:lnTo>
                  <a:lnTo>
                    <a:pt x="1418" y="693"/>
                  </a:lnTo>
                  <a:close/>
                  <a:moveTo>
                    <a:pt x="11311" y="7687"/>
                  </a:moveTo>
                  <a:lnTo>
                    <a:pt x="11311" y="8412"/>
                  </a:lnTo>
                  <a:lnTo>
                    <a:pt x="725" y="8412"/>
                  </a:lnTo>
                  <a:lnTo>
                    <a:pt x="725" y="7687"/>
                  </a:lnTo>
                  <a:close/>
                  <a:moveTo>
                    <a:pt x="1072" y="0"/>
                  </a:moveTo>
                  <a:cubicBezTo>
                    <a:pt x="883" y="0"/>
                    <a:pt x="725" y="158"/>
                    <a:pt x="725" y="378"/>
                  </a:cubicBezTo>
                  <a:lnTo>
                    <a:pt x="725" y="7026"/>
                  </a:lnTo>
                  <a:lnTo>
                    <a:pt x="347" y="7026"/>
                  </a:lnTo>
                  <a:cubicBezTo>
                    <a:pt x="158" y="7026"/>
                    <a:pt x="1" y="7183"/>
                    <a:pt x="1" y="7372"/>
                  </a:cubicBezTo>
                  <a:lnTo>
                    <a:pt x="1" y="8790"/>
                  </a:lnTo>
                  <a:cubicBezTo>
                    <a:pt x="1" y="8979"/>
                    <a:pt x="158" y="9136"/>
                    <a:pt x="347" y="9136"/>
                  </a:cubicBezTo>
                  <a:lnTo>
                    <a:pt x="11658" y="9136"/>
                  </a:lnTo>
                  <a:cubicBezTo>
                    <a:pt x="11847" y="9136"/>
                    <a:pt x="12004" y="8979"/>
                    <a:pt x="12004" y="8790"/>
                  </a:cubicBezTo>
                  <a:lnTo>
                    <a:pt x="12004" y="7372"/>
                  </a:lnTo>
                  <a:cubicBezTo>
                    <a:pt x="12004" y="7183"/>
                    <a:pt x="11847" y="7026"/>
                    <a:pt x="11658" y="7026"/>
                  </a:cubicBezTo>
                  <a:lnTo>
                    <a:pt x="11311" y="7026"/>
                  </a:lnTo>
                  <a:lnTo>
                    <a:pt x="11311" y="378"/>
                  </a:lnTo>
                  <a:cubicBezTo>
                    <a:pt x="11311" y="158"/>
                    <a:pt x="11153" y="0"/>
                    <a:pt x="10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3" name="Google Shape;11580;p90">
            <a:extLst>
              <a:ext uri="{FF2B5EF4-FFF2-40B4-BE49-F238E27FC236}">
                <a16:creationId xmlns:a16="http://schemas.microsoft.com/office/drawing/2014/main" id="{91759FB7-75F5-F09F-FAC4-D769B895B984}"/>
              </a:ext>
            </a:extLst>
          </p:cNvPr>
          <p:cNvGrpSpPr/>
          <p:nvPr/>
        </p:nvGrpSpPr>
        <p:grpSpPr>
          <a:xfrm>
            <a:off x="7710236" y="1919427"/>
            <a:ext cx="324133" cy="420796"/>
            <a:chOff x="-3462150" y="2046625"/>
            <a:chExt cx="224500" cy="291450"/>
          </a:xfrm>
        </p:grpSpPr>
        <p:sp>
          <p:nvSpPr>
            <p:cNvPr id="1184" name="Google Shape;11581;p90">
              <a:extLst>
                <a:ext uri="{FF2B5EF4-FFF2-40B4-BE49-F238E27FC236}">
                  <a16:creationId xmlns:a16="http://schemas.microsoft.com/office/drawing/2014/main" id="{E01A8840-9AD4-5155-85C8-EF9C0886BECE}"/>
                </a:ext>
              </a:extLst>
            </p:cNvPr>
            <p:cNvSpPr/>
            <p:nvPr/>
          </p:nvSpPr>
          <p:spPr>
            <a:xfrm>
              <a:off x="-3425125" y="2253000"/>
              <a:ext cx="51225" cy="50425"/>
            </a:xfrm>
            <a:custGeom>
              <a:avLst/>
              <a:gdLst/>
              <a:ahLst/>
              <a:cxnLst/>
              <a:rect l="l" t="t" r="r" b="b"/>
              <a:pathLst>
                <a:path w="2049" h="2017" extrusionOk="0">
                  <a:moveTo>
                    <a:pt x="1009" y="662"/>
                  </a:moveTo>
                  <a:cubicBezTo>
                    <a:pt x="1198" y="662"/>
                    <a:pt x="1355" y="819"/>
                    <a:pt x="1355" y="1008"/>
                  </a:cubicBezTo>
                  <a:cubicBezTo>
                    <a:pt x="1355" y="1197"/>
                    <a:pt x="1166" y="1355"/>
                    <a:pt x="1009" y="1355"/>
                  </a:cubicBezTo>
                  <a:cubicBezTo>
                    <a:pt x="820" y="1355"/>
                    <a:pt x="662" y="1197"/>
                    <a:pt x="662" y="1008"/>
                  </a:cubicBezTo>
                  <a:cubicBezTo>
                    <a:pt x="662" y="819"/>
                    <a:pt x="820" y="662"/>
                    <a:pt x="1009" y="662"/>
                  </a:cubicBezTo>
                  <a:close/>
                  <a:moveTo>
                    <a:pt x="1009" y="0"/>
                  </a:moveTo>
                  <a:cubicBezTo>
                    <a:pt x="473" y="0"/>
                    <a:pt x="0" y="441"/>
                    <a:pt x="0" y="1008"/>
                  </a:cubicBezTo>
                  <a:cubicBezTo>
                    <a:pt x="0" y="1575"/>
                    <a:pt x="473" y="2016"/>
                    <a:pt x="1009" y="2016"/>
                  </a:cubicBezTo>
                  <a:cubicBezTo>
                    <a:pt x="1576" y="2016"/>
                    <a:pt x="2048" y="1575"/>
                    <a:pt x="2048" y="1008"/>
                  </a:cubicBezTo>
                  <a:cubicBezTo>
                    <a:pt x="2048" y="441"/>
                    <a:pt x="1576" y="0"/>
                    <a:pt x="10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582;p90">
              <a:extLst>
                <a:ext uri="{FF2B5EF4-FFF2-40B4-BE49-F238E27FC236}">
                  <a16:creationId xmlns:a16="http://schemas.microsoft.com/office/drawing/2014/main" id="{872C867B-B1AF-9599-02A7-5163D88C3DCB}"/>
                </a:ext>
              </a:extLst>
            </p:cNvPr>
            <p:cNvSpPr/>
            <p:nvPr/>
          </p:nvSpPr>
          <p:spPr>
            <a:xfrm>
              <a:off x="-3425125" y="2116725"/>
              <a:ext cx="51225" cy="49650"/>
            </a:xfrm>
            <a:custGeom>
              <a:avLst/>
              <a:gdLst/>
              <a:ahLst/>
              <a:cxnLst/>
              <a:rect l="l" t="t" r="r" b="b"/>
              <a:pathLst>
                <a:path w="2049" h="1986" extrusionOk="0">
                  <a:moveTo>
                    <a:pt x="343" y="1"/>
                  </a:moveTo>
                  <a:cubicBezTo>
                    <a:pt x="252" y="1"/>
                    <a:pt x="158" y="32"/>
                    <a:pt x="95" y="95"/>
                  </a:cubicBezTo>
                  <a:cubicBezTo>
                    <a:pt x="0" y="190"/>
                    <a:pt x="0" y="442"/>
                    <a:pt x="95" y="536"/>
                  </a:cubicBezTo>
                  <a:lnTo>
                    <a:pt x="536" y="977"/>
                  </a:lnTo>
                  <a:lnTo>
                    <a:pt x="95" y="1418"/>
                  </a:lnTo>
                  <a:cubicBezTo>
                    <a:pt x="0" y="1544"/>
                    <a:pt x="0" y="1765"/>
                    <a:pt x="95" y="1891"/>
                  </a:cubicBezTo>
                  <a:cubicBezTo>
                    <a:pt x="158" y="1954"/>
                    <a:pt x="252" y="1986"/>
                    <a:pt x="343" y="1986"/>
                  </a:cubicBezTo>
                  <a:cubicBezTo>
                    <a:pt x="434" y="1986"/>
                    <a:pt x="520" y="1954"/>
                    <a:pt x="568" y="1891"/>
                  </a:cubicBezTo>
                  <a:lnTo>
                    <a:pt x="1009" y="1450"/>
                  </a:lnTo>
                  <a:lnTo>
                    <a:pt x="1450" y="1891"/>
                  </a:lnTo>
                  <a:cubicBezTo>
                    <a:pt x="1513" y="1954"/>
                    <a:pt x="1599" y="1986"/>
                    <a:pt x="1686" y="1986"/>
                  </a:cubicBezTo>
                  <a:cubicBezTo>
                    <a:pt x="1773" y="1986"/>
                    <a:pt x="1859" y="1954"/>
                    <a:pt x="1922" y="1891"/>
                  </a:cubicBezTo>
                  <a:cubicBezTo>
                    <a:pt x="2048" y="1765"/>
                    <a:pt x="2048" y="1544"/>
                    <a:pt x="1922" y="1418"/>
                  </a:cubicBezTo>
                  <a:lnTo>
                    <a:pt x="1481" y="977"/>
                  </a:lnTo>
                  <a:lnTo>
                    <a:pt x="1922" y="536"/>
                  </a:lnTo>
                  <a:cubicBezTo>
                    <a:pt x="2048" y="442"/>
                    <a:pt x="2048" y="190"/>
                    <a:pt x="1922" y="95"/>
                  </a:cubicBezTo>
                  <a:cubicBezTo>
                    <a:pt x="1859" y="32"/>
                    <a:pt x="1773" y="1"/>
                    <a:pt x="1686" y="1"/>
                  </a:cubicBezTo>
                  <a:cubicBezTo>
                    <a:pt x="1599" y="1"/>
                    <a:pt x="1513" y="32"/>
                    <a:pt x="1450" y="95"/>
                  </a:cubicBezTo>
                  <a:lnTo>
                    <a:pt x="1009" y="505"/>
                  </a:lnTo>
                  <a:lnTo>
                    <a:pt x="568" y="95"/>
                  </a:lnTo>
                  <a:cubicBezTo>
                    <a:pt x="520" y="32"/>
                    <a:pt x="434" y="1"/>
                    <a:pt x="3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583;p90">
              <a:extLst>
                <a:ext uri="{FF2B5EF4-FFF2-40B4-BE49-F238E27FC236}">
                  <a16:creationId xmlns:a16="http://schemas.microsoft.com/office/drawing/2014/main" id="{A304697D-0826-8B1B-DFA8-AA3F89448B84}"/>
                </a:ext>
              </a:extLst>
            </p:cNvPr>
            <p:cNvSpPr/>
            <p:nvPr/>
          </p:nvSpPr>
          <p:spPr>
            <a:xfrm>
              <a:off x="-3425125" y="2185250"/>
              <a:ext cx="51225" cy="49650"/>
            </a:xfrm>
            <a:custGeom>
              <a:avLst/>
              <a:gdLst/>
              <a:ahLst/>
              <a:cxnLst/>
              <a:rect l="l" t="t" r="r" b="b"/>
              <a:pathLst>
                <a:path w="2049" h="1986" extrusionOk="0">
                  <a:moveTo>
                    <a:pt x="343" y="1"/>
                  </a:moveTo>
                  <a:cubicBezTo>
                    <a:pt x="252" y="1"/>
                    <a:pt x="158" y="32"/>
                    <a:pt x="95" y="95"/>
                  </a:cubicBezTo>
                  <a:cubicBezTo>
                    <a:pt x="0" y="221"/>
                    <a:pt x="0" y="442"/>
                    <a:pt x="95" y="568"/>
                  </a:cubicBezTo>
                  <a:lnTo>
                    <a:pt x="536" y="1009"/>
                  </a:lnTo>
                  <a:lnTo>
                    <a:pt x="95" y="1418"/>
                  </a:lnTo>
                  <a:cubicBezTo>
                    <a:pt x="0" y="1544"/>
                    <a:pt x="0" y="1796"/>
                    <a:pt x="95" y="1891"/>
                  </a:cubicBezTo>
                  <a:cubicBezTo>
                    <a:pt x="158" y="1954"/>
                    <a:pt x="252" y="1985"/>
                    <a:pt x="343" y="1985"/>
                  </a:cubicBezTo>
                  <a:cubicBezTo>
                    <a:pt x="434" y="1985"/>
                    <a:pt x="520" y="1954"/>
                    <a:pt x="568" y="1891"/>
                  </a:cubicBezTo>
                  <a:lnTo>
                    <a:pt x="1009" y="1481"/>
                  </a:lnTo>
                  <a:lnTo>
                    <a:pt x="1450" y="1891"/>
                  </a:lnTo>
                  <a:cubicBezTo>
                    <a:pt x="1513" y="1954"/>
                    <a:pt x="1599" y="1985"/>
                    <a:pt x="1686" y="1985"/>
                  </a:cubicBezTo>
                  <a:cubicBezTo>
                    <a:pt x="1773" y="1985"/>
                    <a:pt x="1859" y="1954"/>
                    <a:pt x="1922" y="1891"/>
                  </a:cubicBezTo>
                  <a:cubicBezTo>
                    <a:pt x="2048" y="1796"/>
                    <a:pt x="2048" y="1544"/>
                    <a:pt x="1922" y="1418"/>
                  </a:cubicBezTo>
                  <a:lnTo>
                    <a:pt x="1481" y="1009"/>
                  </a:lnTo>
                  <a:lnTo>
                    <a:pt x="1922" y="568"/>
                  </a:lnTo>
                  <a:cubicBezTo>
                    <a:pt x="2048" y="410"/>
                    <a:pt x="2048" y="221"/>
                    <a:pt x="1922" y="95"/>
                  </a:cubicBezTo>
                  <a:cubicBezTo>
                    <a:pt x="1859" y="32"/>
                    <a:pt x="1773" y="1"/>
                    <a:pt x="1686" y="1"/>
                  </a:cubicBezTo>
                  <a:cubicBezTo>
                    <a:pt x="1599" y="1"/>
                    <a:pt x="1513" y="32"/>
                    <a:pt x="1450" y="95"/>
                  </a:cubicBezTo>
                  <a:lnTo>
                    <a:pt x="1009" y="536"/>
                  </a:lnTo>
                  <a:lnTo>
                    <a:pt x="568" y="95"/>
                  </a:lnTo>
                  <a:cubicBezTo>
                    <a:pt x="520" y="32"/>
                    <a:pt x="434" y="1"/>
                    <a:pt x="3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584;p90">
              <a:extLst>
                <a:ext uri="{FF2B5EF4-FFF2-40B4-BE49-F238E27FC236}">
                  <a16:creationId xmlns:a16="http://schemas.microsoft.com/office/drawing/2014/main" id="{BB4C3D40-202E-5621-A018-4D41280B9F49}"/>
                </a:ext>
              </a:extLst>
            </p:cNvPr>
            <p:cNvSpPr/>
            <p:nvPr/>
          </p:nvSpPr>
          <p:spPr>
            <a:xfrm>
              <a:off x="-3462150" y="2046625"/>
              <a:ext cx="224500" cy="291450"/>
            </a:xfrm>
            <a:custGeom>
              <a:avLst/>
              <a:gdLst/>
              <a:ahLst/>
              <a:cxnLst/>
              <a:rect l="l" t="t" r="r" b="b"/>
              <a:pathLst>
                <a:path w="8980" h="11658" extrusionOk="0">
                  <a:moveTo>
                    <a:pt x="5924" y="694"/>
                  </a:moveTo>
                  <a:cubicBezTo>
                    <a:pt x="6113" y="694"/>
                    <a:pt x="6270" y="851"/>
                    <a:pt x="6270" y="1040"/>
                  </a:cubicBezTo>
                  <a:cubicBezTo>
                    <a:pt x="6270" y="1229"/>
                    <a:pt x="6113" y="1387"/>
                    <a:pt x="5924" y="1387"/>
                  </a:cubicBezTo>
                  <a:lnTo>
                    <a:pt x="3151" y="1387"/>
                  </a:lnTo>
                  <a:cubicBezTo>
                    <a:pt x="2962" y="1387"/>
                    <a:pt x="2805" y="1229"/>
                    <a:pt x="2805" y="1040"/>
                  </a:cubicBezTo>
                  <a:cubicBezTo>
                    <a:pt x="2805" y="851"/>
                    <a:pt x="2962" y="694"/>
                    <a:pt x="3151" y="694"/>
                  </a:cubicBezTo>
                  <a:close/>
                  <a:moveTo>
                    <a:pt x="8034" y="1356"/>
                  </a:moveTo>
                  <a:cubicBezTo>
                    <a:pt x="8255" y="1356"/>
                    <a:pt x="8413" y="1513"/>
                    <a:pt x="8413" y="1702"/>
                  </a:cubicBezTo>
                  <a:lnTo>
                    <a:pt x="8413" y="10649"/>
                  </a:lnTo>
                  <a:lnTo>
                    <a:pt x="8287" y="10649"/>
                  </a:lnTo>
                  <a:cubicBezTo>
                    <a:pt x="8287" y="10838"/>
                    <a:pt x="8129" y="10996"/>
                    <a:pt x="7940" y="10996"/>
                  </a:cubicBezTo>
                  <a:lnTo>
                    <a:pt x="1103" y="10996"/>
                  </a:lnTo>
                  <a:cubicBezTo>
                    <a:pt x="914" y="10996"/>
                    <a:pt x="757" y="10838"/>
                    <a:pt x="757" y="10649"/>
                  </a:cubicBezTo>
                  <a:lnTo>
                    <a:pt x="757" y="1702"/>
                  </a:lnTo>
                  <a:cubicBezTo>
                    <a:pt x="757" y="1513"/>
                    <a:pt x="914" y="1356"/>
                    <a:pt x="1103" y="1356"/>
                  </a:cubicBezTo>
                  <a:lnTo>
                    <a:pt x="2206" y="1356"/>
                  </a:lnTo>
                  <a:cubicBezTo>
                    <a:pt x="2364" y="1734"/>
                    <a:pt x="2742" y="2017"/>
                    <a:pt x="3214" y="2017"/>
                  </a:cubicBezTo>
                  <a:lnTo>
                    <a:pt x="5955" y="2017"/>
                  </a:lnTo>
                  <a:cubicBezTo>
                    <a:pt x="6396" y="2017"/>
                    <a:pt x="6774" y="1734"/>
                    <a:pt x="6932" y="1356"/>
                  </a:cubicBezTo>
                  <a:close/>
                  <a:moveTo>
                    <a:pt x="3120" y="1"/>
                  </a:moveTo>
                  <a:cubicBezTo>
                    <a:pt x="2679" y="1"/>
                    <a:pt x="2301" y="284"/>
                    <a:pt x="2143" y="694"/>
                  </a:cubicBezTo>
                  <a:lnTo>
                    <a:pt x="1040" y="694"/>
                  </a:lnTo>
                  <a:cubicBezTo>
                    <a:pt x="473" y="694"/>
                    <a:pt x="1" y="1166"/>
                    <a:pt x="1" y="1702"/>
                  </a:cubicBezTo>
                  <a:lnTo>
                    <a:pt x="1" y="10649"/>
                  </a:lnTo>
                  <a:cubicBezTo>
                    <a:pt x="1" y="11185"/>
                    <a:pt x="473" y="11658"/>
                    <a:pt x="1040" y="11658"/>
                  </a:cubicBezTo>
                  <a:lnTo>
                    <a:pt x="7877" y="11658"/>
                  </a:lnTo>
                  <a:cubicBezTo>
                    <a:pt x="8444" y="11658"/>
                    <a:pt x="8917" y="11185"/>
                    <a:pt x="8917" y="10649"/>
                  </a:cubicBezTo>
                  <a:lnTo>
                    <a:pt x="8917" y="1702"/>
                  </a:lnTo>
                  <a:cubicBezTo>
                    <a:pt x="8980" y="1166"/>
                    <a:pt x="8507" y="694"/>
                    <a:pt x="7971" y="694"/>
                  </a:cubicBezTo>
                  <a:lnTo>
                    <a:pt x="6869" y="694"/>
                  </a:lnTo>
                  <a:cubicBezTo>
                    <a:pt x="6711" y="284"/>
                    <a:pt x="6365" y="1"/>
                    <a:pt x="5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585;p90">
              <a:extLst>
                <a:ext uri="{FF2B5EF4-FFF2-40B4-BE49-F238E27FC236}">
                  <a16:creationId xmlns:a16="http://schemas.microsoft.com/office/drawing/2014/main" id="{7B157567-3E90-0B8D-9801-F4F6DA918CAE}"/>
                </a:ext>
              </a:extLst>
            </p:cNvPr>
            <p:cNvSpPr/>
            <p:nvPr/>
          </p:nvSpPr>
          <p:spPr>
            <a:xfrm>
              <a:off x="-3358175" y="2133275"/>
              <a:ext cx="86650" cy="18125"/>
            </a:xfrm>
            <a:custGeom>
              <a:avLst/>
              <a:gdLst/>
              <a:ahLst/>
              <a:cxnLst/>
              <a:rect l="l" t="t" r="r" b="b"/>
              <a:pathLst>
                <a:path w="3466" h="725" extrusionOk="0">
                  <a:moveTo>
                    <a:pt x="347" y="0"/>
                  </a:moveTo>
                  <a:cubicBezTo>
                    <a:pt x="158" y="0"/>
                    <a:pt x="0" y="158"/>
                    <a:pt x="0" y="378"/>
                  </a:cubicBezTo>
                  <a:cubicBezTo>
                    <a:pt x="0" y="567"/>
                    <a:pt x="158" y="725"/>
                    <a:pt x="347" y="725"/>
                  </a:cubicBezTo>
                  <a:lnTo>
                    <a:pt x="3088" y="725"/>
                  </a:lnTo>
                  <a:cubicBezTo>
                    <a:pt x="3308" y="725"/>
                    <a:pt x="3466" y="567"/>
                    <a:pt x="3466" y="378"/>
                  </a:cubicBezTo>
                  <a:cubicBezTo>
                    <a:pt x="3466" y="158"/>
                    <a:pt x="3308" y="0"/>
                    <a:pt x="3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586;p90">
              <a:extLst>
                <a:ext uri="{FF2B5EF4-FFF2-40B4-BE49-F238E27FC236}">
                  <a16:creationId xmlns:a16="http://schemas.microsoft.com/office/drawing/2014/main" id="{54101B53-6021-C621-7E9B-E042F632892F}"/>
                </a:ext>
              </a:extLst>
            </p:cNvPr>
            <p:cNvSpPr/>
            <p:nvPr/>
          </p:nvSpPr>
          <p:spPr>
            <a:xfrm>
              <a:off x="-3358175" y="2201800"/>
              <a:ext cx="86650" cy="17350"/>
            </a:xfrm>
            <a:custGeom>
              <a:avLst/>
              <a:gdLst/>
              <a:ahLst/>
              <a:cxnLst/>
              <a:rect l="l" t="t" r="r" b="b"/>
              <a:pathLst>
                <a:path w="3466" h="694" extrusionOk="0">
                  <a:moveTo>
                    <a:pt x="347" y="0"/>
                  </a:moveTo>
                  <a:cubicBezTo>
                    <a:pt x="158" y="0"/>
                    <a:pt x="0" y="158"/>
                    <a:pt x="0" y="347"/>
                  </a:cubicBezTo>
                  <a:cubicBezTo>
                    <a:pt x="0" y="536"/>
                    <a:pt x="158" y="693"/>
                    <a:pt x="347" y="693"/>
                  </a:cubicBezTo>
                  <a:lnTo>
                    <a:pt x="3088" y="693"/>
                  </a:lnTo>
                  <a:cubicBezTo>
                    <a:pt x="3308" y="693"/>
                    <a:pt x="3466" y="536"/>
                    <a:pt x="3466" y="347"/>
                  </a:cubicBezTo>
                  <a:cubicBezTo>
                    <a:pt x="3466" y="158"/>
                    <a:pt x="3308" y="0"/>
                    <a:pt x="3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587;p90">
              <a:extLst>
                <a:ext uri="{FF2B5EF4-FFF2-40B4-BE49-F238E27FC236}">
                  <a16:creationId xmlns:a16="http://schemas.microsoft.com/office/drawing/2014/main" id="{45CB589D-AE66-16CE-63CE-13F1FF63EEBE}"/>
                </a:ext>
              </a:extLst>
            </p:cNvPr>
            <p:cNvSpPr/>
            <p:nvPr/>
          </p:nvSpPr>
          <p:spPr>
            <a:xfrm>
              <a:off x="-3358175" y="2270325"/>
              <a:ext cx="86650" cy="18125"/>
            </a:xfrm>
            <a:custGeom>
              <a:avLst/>
              <a:gdLst/>
              <a:ahLst/>
              <a:cxnLst/>
              <a:rect l="l" t="t" r="r" b="b"/>
              <a:pathLst>
                <a:path w="3466" h="725" extrusionOk="0">
                  <a:moveTo>
                    <a:pt x="347" y="0"/>
                  </a:moveTo>
                  <a:cubicBezTo>
                    <a:pt x="158" y="0"/>
                    <a:pt x="0" y="158"/>
                    <a:pt x="0" y="347"/>
                  </a:cubicBezTo>
                  <a:cubicBezTo>
                    <a:pt x="0" y="567"/>
                    <a:pt x="158" y="725"/>
                    <a:pt x="347" y="725"/>
                  </a:cubicBezTo>
                  <a:lnTo>
                    <a:pt x="3088" y="725"/>
                  </a:lnTo>
                  <a:cubicBezTo>
                    <a:pt x="3308" y="725"/>
                    <a:pt x="3466" y="567"/>
                    <a:pt x="3466" y="347"/>
                  </a:cubicBezTo>
                  <a:cubicBezTo>
                    <a:pt x="3466" y="158"/>
                    <a:pt x="3308" y="0"/>
                    <a:pt x="3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1" name="Google Shape;10632;p87">
            <a:extLst>
              <a:ext uri="{FF2B5EF4-FFF2-40B4-BE49-F238E27FC236}">
                <a16:creationId xmlns:a16="http://schemas.microsoft.com/office/drawing/2014/main" id="{69E4A378-0B15-FA2C-81A1-38BF6381EC9B}"/>
              </a:ext>
            </a:extLst>
          </p:cNvPr>
          <p:cNvGrpSpPr/>
          <p:nvPr/>
        </p:nvGrpSpPr>
        <p:grpSpPr>
          <a:xfrm>
            <a:off x="2935352" y="1929210"/>
            <a:ext cx="360260" cy="355498"/>
            <a:chOff x="-34418125" y="2271100"/>
            <a:chExt cx="296950" cy="293025"/>
          </a:xfrm>
        </p:grpSpPr>
        <p:sp>
          <p:nvSpPr>
            <p:cNvPr id="1192" name="Google Shape;10633;p87">
              <a:extLst>
                <a:ext uri="{FF2B5EF4-FFF2-40B4-BE49-F238E27FC236}">
                  <a16:creationId xmlns:a16="http://schemas.microsoft.com/office/drawing/2014/main" id="{C2268570-6B08-B1A1-BABF-C892B5006991}"/>
                </a:ext>
              </a:extLst>
            </p:cNvPr>
            <p:cNvSpPr/>
            <p:nvPr/>
          </p:nvSpPr>
          <p:spPr>
            <a:xfrm>
              <a:off x="-34418125" y="2271100"/>
              <a:ext cx="296950" cy="293025"/>
            </a:xfrm>
            <a:custGeom>
              <a:avLst/>
              <a:gdLst/>
              <a:ahLst/>
              <a:cxnLst/>
              <a:rect l="l" t="t" r="r" b="b"/>
              <a:pathLst>
                <a:path w="11878" h="11721" extrusionOk="0">
                  <a:moveTo>
                    <a:pt x="6207" y="1229"/>
                  </a:moveTo>
                  <a:lnTo>
                    <a:pt x="7089" y="2080"/>
                  </a:lnTo>
                  <a:lnTo>
                    <a:pt x="6207" y="2080"/>
                  </a:lnTo>
                  <a:lnTo>
                    <a:pt x="6207" y="1229"/>
                  </a:lnTo>
                  <a:close/>
                  <a:moveTo>
                    <a:pt x="7561" y="9074"/>
                  </a:moveTo>
                  <a:lnTo>
                    <a:pt x="7561" y="10366"/>
                  </a:lnTo>
                  <a:lnTo>
                    <a:pt x="6238" y="10366"/>
                  </a:lnTo>
                  <a:lnTo>
                    <a:pt x="7561" y="9074"/>
                  </a:lnTo>
                  <a:close/>
                  <a:moveTo>
                    <a:pt x="5514" y="725"/>
                  </a:moveTo>
                  <a:lnTo>
                    <a:pt x="5514" y="2427"/>
                  </a:lnTo>
                  <a:cubicBezTo>
                    <a:pt x="5514" y="2616"/>
                    <a:pt x="5671" y="2773"/>
                    <a:pt x="5860" y="2773"/>
                  </a:cubicBezTo>
                  <a:lnTo>
                    <a:pt x="7561" y="2773"/>
                  </a:lnTo>
                  <a:lnTo>
                    <a:pt x="7561" y="4222"/>
                  </a:lnTo>
                  <a:cubicBezTo>
                    <a:pt x="6837" y="4947"/>
                    <a:pt x="6742" y="5924"/>
                    <a:pt x="6994" y="6711"/>
                  </a:cubicBezTo>
                  <a:lnTo>
                    <a:pt x="4726" y="8980"/>
                  </a:lnTo>
                  <a:lnTo>
                    <a:pt x="1670" y="8980"/>
                  </a:lnTo>
                  <a:cubicBezTo>
                    <a:pt x="1481" y="8980"/>
                    <a:pt x="1323" y="9137"/>
                    <a:pt x="1323" y="9358"/>
                  </a:cubicBezTo>
                  <a:cubicBezTo>
                    <a:pt x="1323" y="9547"/>
                    <a:pt x="1481" y="9704"/>
                    <a:pt x="1670" y="9704"/>
                  </a:cubicBezTo>
                  <a:lnTo>
                    <a:pt x="4033" y="9704"/>
                  </a:lnTo>
                  <a:lnTo>
                    <a:pt x="3718" y="10019"/>
                  </a:lnTo>
                  <a:cubicBezTo>
                    <a:pt x="3623" y="10145"/>
                    <a:pt x="3529" y="10240"/>
                    <a:pt x="3497" y="10397"/>
                  </a:cubicBezTo>
                  <a:lnTo>
                    <a:pt x="662" y="10397"/>
                  </a:lnTo>
                  <a:lnTo>
                    <a:pt x="662" y="725"/>
                  </a:lnTo>
                  <a:close/>
                  <a:moveTo>
                    <a:pt x="9295" y="4211"/>
                  </a:moveTo>
                  <a:cubicBezTo>
                    <a:pt x="9367" y="4211"/>
                    <a:pt x="9441" y="4215"/>
                    <a:pt x="9515" y="4222"/>
                  </a:cubicBezTo>
                  <a:lnTo>
                    <a:pt x="9042" y="4695"/>
                  </a:lnTo>
                  <a:cubicBezTo>
                    <a:pt x="8664" y="5073"/>
                    <a:pt x="8664" y="5766"/>
                    <a:pt x="9042" y="6144"/>
                  </a:cubicBezTo>
                  <a:cubicBezTo>
                    <a:pt x="9247" y="6349"/>
                    <a:pt x="9515" y="6451"/>
                    <a:pt x="9779" y="6451"/>
                  </a:cubicBezTo>
                  <a:cubicBezTo>
                    <a:pt x="10042" y="6451"/>
                    <a:pt x="10302" y="6349"/>
                    <a:pt x="10491" y="6144"/>
                  </a:cubicBezTo>
                  <a:lnTo>
                    <a:pt x="10964" y="5672"/>
                  </a:lnTo>
                  <a:lnTo>
                    <a:pt x="10964" y="5672"/>
                  </a:lnTo>
                  <a:cubicBezTo>
                    <a:pt x="11058" y="6239"/>
                    <a:pt x="10869" y="6743"/>
                    <a:pt x="10491" y="7089"/>
                  </a:cubicBezTo>
                  <a:cubicBezTo>
                    <a:pt x="10183" y="7418"/>
                    <a:pt x="9741" y="7626"/>
                    <a:pt x="9278" y="7626"/>
                  </a:cubicBezTo>
                  <a:cubicBezTo>
                    <a:pt x="9031" y="7626"/>
                    <a:pt x="8779" y="7567"/>
                    <a:pt x="8538" y="7436"/>
                  </a:cubicBezTo>
                  <a:cubicBezTo>
                    <a:pt x="8496" y="7415"/>
                    <a:pt x="8451" y="7404"/>
                    <a:pt x="8404" y="7404"/>
                  </a:cubicBezTo>
                  <a:cubicBezTo>
                    <a:pt x="8311" y="7404"/>
                    <a:pt x="8213" y="7446"/>
                    <a:pt x="8129" y="7530"/>
                  </a:cubicBezTo>
                  <a:lnTo>
                    <a:pt x="4726" y="10964"/>
                  </a:lnTo>
                  <a:cubicBezTo>
                    <a:pt x="4663" y="11012"/>
                    <a:pt x="4568" y="11035"/>
                    <a:pt x="4478" y="11035"/>
                  </a:cubicBezTo>
                  <a:cubicBezTo>
                    <a:pt x="4387" y="11035"/>
                    <a:pt x="4301" y="11012"/>
                    <a:pt x="4253" y="10964"/>
                  </a:cubicBezTo>
                  <a:cubicBezTo>
                    <a:pt x="4127" y="10838"/>
                    <a:pt x="4127" y="10586"/>
                    <a:pt x="4253" y="10492"/>
                  </a:cubicBezTo>
                  <a:lnTo>
                    <a:pt x="7656" y="7058"/>
                  </a:lnTo>
                  <a:cubicBezTo>
                    <a:pt x="7782" y="6932"/>
                    <a:pt x="7782" y="6774"/>
                    <a:pt x="7750" y="6648"/>
                  </a:cubicBezTo>
                  <a:cubicBezTo>
                    <a:pt x="7467" y="6113"/>
                    <a:pt x="7498" y="5356"/>
                    <a:pt x="7971" y="4821"/>
                  </a:cubicBezTo>
                  <a:cubicBezTo>
                    <a:pt x="8330" y="4407"/>
                    <a:pt x="8785" y="4211"/>
                    <a:pt x="9295" y="4211"/>
                  </a:cubicBezTo>
                  <a:close/>
                  <a:moveTo>
                    <a:pt x="378" y="1"/>
                  </a:moveTo>
                  <a:cubicBezTo>
                    <a:pt x="189" y="1"/>
                    <a:pt x="32" y="158"/>
                    <a:pt x="32" y="347"/>
                  </a:cubicBezTo>
                  <a:lnTo>
                    <a:pt x="32" y="10681"/>
                  </a:lnTo>
                  <a:cubicBezTo>
                    <a:pt x="0" y="10870"/>
                    <a:pt x="158" y="11027"/>
                    <a:pt x="347" y="11027"/>
                  </a:cubicBezTo>
                  <a:lnTo>
                    <a:pt x="3529" y="11027"/>
                  </a:lnTo>
                  <a:cubicBezTo>
                    <a:pt x="3560" y="11185"/>
                    <a:pt x="3655" y="11311"/>
                    <a:pt x="3781" y="11437"/>
                  </a:cubicBezTo>
                  <a:cubicBezTo>
                    <a:pt x="3970" y="11626"/>
                    <a:pt x="4230" y="11720"/>
                    <a:pt x="4494" y="11720"/>
                  </a:cubicBezTo>
                  <a:cubicBezTo>
                    <a:pt x="4758" y="11720"/>
                    <a:pt x="5025" y="11626"/>
                    <a:pt x="5230" y="11437"/>
                  </a:cubicBezTo>
                  <a:lnTo>
                    <a:pt x="5608" y="11027"/>
                  </a:lnTo>
                  <a:lnTo>
                    <a:pt x="7940" y="11027"/>
                  </a:lnTo>
                  <a:cubicBezTo>
                    <a:pt x="8129" y="11027"/>
                    <a:pt x="8286" y="10870"/>
                    <a:pt x="8286" y="10681"/>
                  </a:cubicBezTo>
                  <a:lnTo>
                    <a:pt x="8286" y="8349"/>
                  </a:lnTo>
                  <a:lnTo>
                    <a:pt x="8538" y="8129"/>
                  </a:lnTo>
                  <a:cubicBezTo>
                    <a:pt x="8792" y="8220"/>
                    <a:pt x="9065" y="8269"/>
                    <a:pt x="9344" y="8269"/>
                  </a:cubicBezTo>
                  <a:cubicBezTo>
                    <a:pt x="9929" y="8269"/>
                    <a:pt x="10536" y="8053"/>
                    <a:pt x="11027" y="7562"/>
                  </a:cubicBezTo>
                  <a:cubicBezTo>
                    <a:pt x="11752" y="6806"/>
                    <a:pt x="11878" y="5735"/>
                    <a:pt x="11500" y="4852"/>
                  </a:cubicBezTo>
                  <a:cubicBezTo>
                    <a:pt x="11437" y="4726"/>
                    <a:pt x="11342" y="4695"/>
                    <a:pt x="11248" y="4663"/>
                  </a:cubicBezTo>
                  <a:cubicBezTo>
                    <a:pt x="11122" y="4663"/>
                    <a:pt x="11027" y="4663"/>
                    <a:pt x="10932" y="4726"/>
                  </a:cubicBezTo>
                  <a:lnTo>
                    <a:pt x="10082" y="5609"/>
                  </a:lnTo>
                  <a:cubicBezTo>
                    <a:pt x="10019" y="5656"/>
                    <a:pt x="9924" y="5679"/>
                    <a:pt x="9834" y="5679"/>
                  </a:cubicBezTo>
                  <a:cubicBezTo>
                    <a:pt x="9743" y="5679"/>
                    <a:pt x="9657" y="5656"/>
                    <a:pt x="9609" y="5609"/>
                  </a:cubicBezTo>
                  <a:cubicBezTo>
                    <a:pt x="9483" y="5483"/>
                    <a:pt x="9483" y="5230"/>
                    <a:pt x="9609" y="5136"/>
                  </a:cubicBezTo>
                  <a:lnTo>
                    <a:pt x="10460" y="4254"/>
                  </a:lnTo>
                  <a:cubicBezTo>
                    <a:pt x="10554" y="4191"/>
                    <a:pt x="10586" y="4065"/>
                    <a:pt x="10554" y="3939"/>
                  </a:cubicBezTo>
                  <a:cubicBezTo>
                    <a:pt x="10554" y="3813"/>
                    <a:pt x="10460" y="3750"/>
                    <a:pt x="10334" y="3718"/>
                  </a:cubicBezTo>
                  <a:cubicBezTo>
                    <a:pt x="10003" y="3561"/>
                    <a:pt x="9649" y="3482"/>
                    <a:pt x="9298" y="3482"/>
                  </a:cubicBezTo>
                  <a:cubicBezTo>
                    <a:pt x="8948" y="3482"/>
                    <a:pt x="8601" y="3561"/>
                    <a:pt x="8286" y="3718"/>
                  </a:cubicBezTo>
                  <a:lnTo>
                    <a:pt x="8286" y="2395"/>
                  </a:lnTo>
                  <a:cubicBezTo>
                    <a:pt x="8286" y="2332"/>
                    <a:pt x="8255" y="2206"/>
                    <a:pt x="8192" y="2175"/>
                  </a:cubicBezTo>
                  <a:lnTo>
                    <a:pt x="6144" y="127"/>
                  </a:lnTo>
                  <a:cubicBezTo>
                    <a:pt x="6049" y="64"/>
                    <a:pt x="5986" y="1"/>
                    <a:pt x="5892" y="1"/>
                  </a:cubicBez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93" name="Google Shape;10634;p87">
              <a:extLst>
                <a:ext uri="{FF2B5EF4-FFF2-40B4-BE49-F238E27FC236}">
                  <a16:creationId xmlns:a16="http://schemas.microsoft.com/office/drawing/2014/main" id="{A1B9CCD1-DD76-FDEB-E927-7A91AF7B8EA3}"/>
                </a:ext>
              </a:extLst>
            </p:cNvPr>
            <p:cNvSpPr/>
            <p:nvPr/>
          </p:nvSpPr>
          <p:spPr>
            <a:xfrm>
              <a:off x="-34331500" y="2305750"/>
              <a:ext cx="17350" cy="18150"/>
            </a:xfrm>
            <a:custGeom>
              <a:avLst/>
              <a:gdLst/>
              <a:ahLst/>
              <a:cxnLst/>
              <a:rect l="l" t="t" r="r" b="b"/>
              <a:pathLst>
                <a:path w="694" h="726" extrusionOk="0">
                  <a:moveTo>
                    <a:pt x="347" y="1"/>
                  </a:moveTo>
                  <a:cubicBezTo>
                    <a:pt x="158" y="1"/>
                    <a:pt x="1" y="158"/>
                    <a:pt x="1" y="347"/>
                  </a:cubicBezTo>
                  <a:cubicBezTo>
                    <a:pt x="1" y="568"/>
                    <a:pt x="158" y="725"/>
                    <a:pt x="347" y="725"/>
                  </a:cubicBezTo>
                  <a:cubicBezTo>
                    <a:pt x="536" y="725"/>
                    <a:pt x="694" y="568"/>
                    <a:pt x="694" y="347"/>
                  </a:cubicBezTo>
                  <a:cubicBezTo>
                    <a:pt x="694" y="158"/>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94" name="Google Shape;10635;p87">
              <a:extLst>
                <a:ext uri="{FF2B5EF4-FFF2-40B4-BE49-F238E27FC236}">
                  <a16:creationId xmlns:a16="http://schemas.microsoft.com/office/drawing/2014/main" id="{2B3C8276-72E7-C5AA-9EDF-7E6F9648610F}"/>
                </a:ext>
              </a:extLst>
            </p:cNvPr>
            <p:cNvSpPr/>
            <p:nvPr/>
          </p:nvSpPr>
          <p:spPr>
            <a:xfrm>
              <a:off x="-34331500" y="2341200"/>
              <a:ext cx="17350" cy="69350"/>
            </a:xfrm>
            <a:custGeom>
              <a:avLst/>
              <a:gdLst/>
              <a:ahLst/>
              <a:cxnLst/>
              <a:rect l="l" t="t" r="r" b="b"/>
              <a:pathLst>
                <a:path w="694" h="2774" extrusionOk="0">
                  <a:moveTo>
                    <a:pt x="347" y="1"/>
                  </a:moveTo>
                  <a:cubicBezTo>
                    <a:pt x="158" y="1"/>
                    <a:pt x="1" y="158"/>
                    <a:pt x="1" y="347"/>
                  </a:cubicBezTo>
                  <a:lnTo>
                    <a:pt x="1" y="2395"/>
                  </a:lnTo>
                  <a:cubicBezTo>
                    <a:pt x="1" y="2584"/>
                    <a:pt x="158" y="2773"/>
                    <a:pt x="347" y="2773"/>
                  </a:cubicBezTo>
                  <a:cubicBezTo>
                    <a:pt x="536" y="2773"/>
                    <a:pt x="694" y="2584"/>
                    <a:pt x="694" y="2395"/>
                  </a:cubicBezTo>
                  <a:lnTo>
                    <a:pt x="694" y="347"/>
                  </a:lnTo>
                  <a:cubicBezTo>
                    <a:pt x="694" y="158"/>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95" name="Google Shape;10636;p87">
              <a:extLst>
                <a:ext uri="{FF2B5EF4-FFF2-40B4-BE49-F238E27FC236}">
                  <a16:creationId xmlns:a16="http://schemas.microsoft.com/office/drawing/2014/main" id="{446EA337-209A-7424-F2F3-CAE85D811915}"/>
                </a:ext>
              </a:extLst>
            </p:cNvPr>
            <p:cNvSpPr/>
            <p:nvPr/>
          </p:nvSpPr>
          <p:spPr>
            <a:xfrm>
              <a:off x="-34384275" y="2427050"/>
              <a:ext cx="121325" cy="17350"/>
            </a:xfrm>
            <a:custGeom>
              <a:avLst/>
              <a:gdLst/>
              <a:ahLst/>
              <a:cxnLst/>
              <a:rect l="l" t="t" r="r" b="b"/>
              <a:pathLst>
                <a:path w="4853" h="694" extrusionOk="0">
                  <a:moveTo>
                    <a:pt x="379" y="1"/>
                  </a:moveTo>
                  <a:cubicBezTo>
                    <a:pt x="158" y="1"/>
                    <a:pt x="1" y="158"/>
                    <a:pt x="1" y="347"/>
                  </a:cubicBezTo>
                  <a:cubicBezTo>
                    <a:pt x="1" y="536"/>
                    <a:pt x="158" y="694"/>
                    <a:pt x="379" y="694"/>
                  </a:cubicBezTo>
                  <a:lnTo>
                    <a:pt x="4506" y="694"/>
                  </a:lnTo>
                  <a:cubicBezTo>
                    <a:pt x="4695" y="694"/>
                    <a:pt x="4853" y="536"/>
                    <a:pt x="4853" y="347"/>
                  </a:cubicBezTo>
                  <a:cubicBezTo>
                    <a:pt x="4853" y="158"/>
                    <a:pt x="4695" y="1"/>
                    <a:pt x="4506" y="1"/>
                  </a:cubicBez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96" name="Google Shape;10637;p87">
              <a:extLst>
                <a:ext uri="{FF2B5EF4-FFF2-40B4-BE49-F238E27FC236}">
                  <a16:creationId xmlns:a16="http://schemas.microsoft.com/office/drawing/2014/main" id="{BC4255DB-AB82-A645-E634-3FD40437624B}"/>
                </a:ext>
              </a:extLst>
            </p:cNvPr>
            <p:cNvSpPr/>
            <p:nvPr/>
          </p:nvSpPr>
          <p:spPr>
            <a:xfrm>
              <a:off x="-34384275" y="2460125"/>
              <a:ext cx="88250" cy="18150"/>
            </a:xfrm>
            <a:custGeom>
              <a:avLst/>
              <a:gdLst/>
              <a:ahLst/>
              <a:cxnLst/>
              <a:rect l="l" t="t" r="r" b="b"/>
              <a:pathLst>
                <a:path w="3530" h="726" extrusionOk="0">
                  <a:moveTo>
                    <a:pt x="379" y="1"/>
                  </a:moveTo>
                  <a:cubicBezTo>
                    <a:pt x="158" y="1"/>
                    <a:pt x="1" y="158"/>
                    <a:pt x="1" y="379"/>
                  </a:cubicBezTo>
                  <a:cubicBezTo>
                    <a:pt x="1" y="599"/>
                    <a:pt x="158" y="725"/>
                    <a:pt x="379" y="725"/>
                  </a:cubicBezTo>
                  <a:lnTo>
                    <a:pt x="3151" y="725"/>
                  </a:lnTo>
                  <a:cubicBezTo>
                    <a:pt x="3372" y="725"/>
                    <a:pt x="3530" y="568"/>
                    <a:pt x="3530" y="379"/>
                  </a:cubicBezTo>
                  <a:cubicBezTo>
                    <a:pt x="3530" y="158"/>
                    <a:pt x="3372" y="1"/>
                    <a:pt x="3151" y="1"/>
                  </a:cubicBez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Tree>
    <p:extLst>
      <p:ext uri="{BB962C8B-B14F-4D97-AF65-F5344CB8AC3E}">
        <p14:creationId xmlns:p14="http://schemas.microsoft.com/office/powerpoint/2010/main" val="15704012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02">
          <a:extLst>
            <a:ext uri="{FF2B5EF4-FFF2-40B4-BE49-F238E27FC236}">
              <a16:creationId xmlns:a16="http://schemas.microsoft.com/office/drawing/2014/main" id="{8D16A7CA-D6C6-5707-FBA7-AEDF1E518BD6}"/>
            </a:ext>
          </a:extLst>
        </p:cNvPr>
        <p:cNvGrpSpPr/>
        <p:nvPr/>
      </p:nvGrpSpPr>
      <p:grpSpPr>
        <a:xfrm>
          <a:off x="0" y="0"/>
          <a:ext cx="0" cy="0"/>
          <a:chOff x="0" y="0"/>
          <a:chExt cx="0" cy="0"/>
        </a:xfrm>
      </p:grpSpPr>
      <p:sp>
        <p:nvSpPr>
          <p:cNvPr id="1206" name="Google Shape;1206;p58">
            <a:extLst>
              <a:ext uri="{FF2B5EF4-FFF2-40B4-BE49-F238E27FC236}">
                <a16:creationId xmlns:a16="http://schemas.microsoft.com/office/drawing/2014/main" id="{3F3B8631-668B-08EF-73D5-B35F9BFCAD7C}"/>
              </a:ext>
            </a:extLst>
          </p:cNvPr>
          <p:cNvSpPr txBox="1">
            <a:spLocks noGrp="1"/>
          </p:cNvSpPr>
          <p:nvPr>
            <p:ph type="title"/>
          </p:nvPr>
        </p:nvSpPr>
        <p:spPr>
          <a:xfrm>
            <a:off x="720000" y="418963"/>
            <a:ext cx="7704000" cy="586500"/>
          </a:xfrm>
        </p:spPr>
        <p:txBody>
          <a:bodyPr spcFirstLastPara="1" wrap="square" lIns="91425" tIns="91425" rIns="91425" bIns="91425" anchor="ctr" anchorCtr="0">
            <a:normAutofit/>
          </a:bodyPr>
          <a:lstStyle/>
          <a:p>
            <a:pPr marL="0" lvl="0" indent="0" rtl="0">
              <a:lnSpc>
                <a:spcPct val="90000"/>
              </a:lnSpc>
              <a:spcBef>
                <a:spcPts val="0"/>
              </a:spcBef>
              <a:spcAft>
                <a:spcPts val="0"/>
              </a:spcAft>
              <a:buNone/>
            </a:pPr>
            <a:r>
              <a:rPr lang="vi-VN"/>
              <a:t>Deploy ứng dụng với Docker</a:t>
            </a:r>
          </a:p>
        </p:txBody>
      </p:sp>
      <p:pic>
        <p:nvPicPr>
          <p:cNvPr id="2050" name="Picture 2" descr="Docker: Nền Tảng Container Hóa Đột Phá - NCC ANT">
            <a:extLst>
              <a:ext uri="{FF2B5EF4-FFF2-40B4-BE49-F238E27FC236}">
                <a16:creationId xmlns:a16="http://schemas.microsoft.com/office/drawing/2014/main" id="{07192F38-6E10-BFCA-0F22-2CA48A24D9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7223" b="-8"/>
          <a:stretch/>
        </p:blipFill>
        <p:spPr bwMode="auto">
          <a:xfrm>
            <a:off x="720000" y="1428046"/>
            <a:ext cx="2806971" cy="2502553"/>
          </a:xfrm>
          <a:prstGeom prst="rect">
            <a:avLst/>
          </a:prstGeom>
          <a:solidFill>
            <a:srgbClr val="FFFFFF"/>
          </a:solidFill>
          <a:ln>
            <a:noFill/>
          </a:ln>
        </p:spPr>
      </p:pic>
      <p:sp>
        <p:nvSpPr>
          <p:cNvPr id="5" name="TextBox 4">
            <a:extLst>
              <a:ext uri="{FF2B5EF4-FFF2-40B4-BE49-F238E27FC236}">
                <a16:creationId xmlns:a16="http://schemas.microsoft.com/office/drawing/2014/main" id="{9428F432-42A2-79B6-CD4F-4028243C9386}"/>
              </a:ext>
            </a:extLst>
          </p:cNvPr>
          <p:cNvSpPr txBox="1"/>
          <p:nvPr/>
        </p:nvSpPr>
        <p:spPr>
          <a:xfrm>
            <a:off x="4419600" y="1200426"/>
            <a:ext cx="4004400" cy="1375787"/>
          </a:xfrm>
          <a:prstGeom prst="rect">
            <a:avLst/>
          </a:prstGeom>
          <a:noFill/>
          <a:ln>
            <a:noFill/>
          </a:ln>
        </p:spPr>
        <p:txBody>
          <a:bodyPr anchor="t">
            <a:normAutofit/>
          </a:bodyPr>
          <a:lstStyle/>
          <a:p>
            <a:pPr marL="0" lvl="0" indent="0">
              <a:spcAft>
                <a:spcPts val="600"/>
              </a:spcAft>
              <a:buFont typeface="Arial"/>
              <a:buNone/>
              <a:tabLst>
                <a:tab pos="540385" algn="l"/>
              </a:tabLst>
            </a:pPr>
            <a:r>
              <a:rPr lang="en-US" b="0" i="0" u="none" strike="noStrike" cap="none">
                <a:solidFill>
                  <a:schemeClr val="tx1"/>
                </a:solidFill>
                <a:latin typeface="Montserrat "/>
              </a:rPr>
              <a:t>Docker là một công cụ mạnh mẽ giúp đóng gói ứng dụng và tất cả các phụ thuộc của nó vào trong một container. Đây là một cách tuyệt vời để triển khai ứng dụng Django với môi trường độc lập.</a:t>
            </a:r>
          </a:p>
        </p:txBody>
      </p:sp>
      <p:pic>
        <p:nvPicPr>
          <p:cNvPr id="7" name="Picture 6">
            <a:extLst>
              <a:ext uri="{FF2B5EF4-FFF2-40B4-BE49-F238E27FC236}">
                <a16:creationId xmlns:a16="http://schemas.microsoft.com/office/drawing/2014/main" id="{AC8B462D-683E-98AE-3432-B6220D7169A1}"/>
              </a:ext>
            </a:extLst>
          </p:cNvPr>
          <p:cNvPicPr>
            <a:picLocks noChangeAspect="1"/>
          </p:cNvPicPr>
          <p:nvPr/>
        </p:nvPicPr>
        <p:blipFill>
          <a:blip r:embed="rId4"/>
          <a:stretch>
            <a:fillRect/>
          </a:stretch>
        </p:blipFill>
        <p:spPr>
          <a:xfrm>
            <a:off x="4419600" y="2571750"/>
            <a:ext cx="3739611" cy="1443002"/>
          </a:xfrm>
          <a:prstGeom prst="rect">
            <a:avLst/>
          </a:prstGeom>
        </p:spPr>
      </p:pic>
    </p:spTree>
    <p:extLst>
      <p:ext uri="{BB962C8B-B14F-4D97-AF65-F5344CB8AC3E}">
        <p14:creationId xmlns:p14="http://schemas.microsoft.com/office/powerpoint/2010/main" val="29168827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35"/>
        <p:cNvGrpSpPr/>
        <p:nvPr/>
      </p:nvGrpSpPr>
      <p:grpSpPr>
        <a:xfrm>
          <a:off x="0" y="0"/>
          <a:ext cx="0" cy="0"/>
          <a:chOff x="0" y="0"/>
          <a:chExt cx="0" cy="0"/>
        </a:xfrm>
      </p:grpSpPr>
      <p:sp>
        <p:nvSpPr>
          <p:cNvPr id="1345" name="Google Shape;1345;p65"/>
          <p:cNvSpPr txBox="1">
            <a:spLocks noGrp="1"/>
          </p:cNvSpPr>
          <p:nvPr>
            <p:ph type="title"/>
          </p:nvPr>
        </p:nvSpPr>
        <p:spPr>
          <a:xfrm>
            <a:off x="720000" y="220448"/>
            <a:ext cx="7704000" cy="58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a:latin typeface="Montserrat SemiBold" panose="00000700000000000000" pitchFamily="2" charset="0"/>
                <a:ea typeface="Montserrat Black"/>
                <a:cs typeface="Montserrat Black"/>
                <a:sym typeface="Montserrat Black"/>
              </a:rPr>
              <a:t>DEMO</a:t>
            </a:r>
            <a:endParaRPr sz="3200">
              <a:solidFill>
                <a:schemeClr val="lt1"/>
              </a:solidFill>
              <a:latin typeface="Montserrat SemiBold" panose="00000700000000000000" pitchFamily="2" charset="0"/>
              <a:ea typeface="Montserrat Black"/>
              <a:cs typeface="Montserrat Black"/>
              <a:sym typeface="Montserrat Black"/>
            </a:endParaRPr>
          </a:p>
        </p:txBody>
      </p:sp>
      <p:grpSp>
        <p:nvGrpSpPr>
          <p:cNvPr id="1347" name="Google Shape;1347;p65"/>
          <p:cNvGrpSpPr/>
          <p:nvPr/>
        </p:nvGrpSpPr>
        <p:grpSpPr>
          <a:xfrm>
            <a:off x="1968285" y="1115877"/>
            <a:ext cx="5331417" cy="3657600"/>
            <a:chOff x="720002" y="1565324"/>
            <a:chExt cx="3851100" cy="2916818"/>
          </a:xfrm>
        </p:grpSpPr>
        <p:sp>
          <p:nvSpPr>
            <p:cNvPr id="1348" name="Google Shape;1348;p65"/>
            <p:cNvSpPr/>
            <p:nvPr/>
          </p:nvSpPr>
          <p:spPr>
            <a:xfrm>
              <a:off x="1986354" y="3985491"/>
              <a:ext cx="1315030" cy="496651"/>
            </a:xfrm>
            <a:custGeom>
              <a:avLst/>
              <a:gdLst/>
              <a:ahLst/>
              <a:cxnLst/>
              <a:rect l="l" t="t" r="r" b="b"/>
              <a:pathLst>
                <a:path w="65999" h="24926" extrusionOk="0">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solidFill>
              <a:schemeClr val="lt2"/>
            </a:solidFill>
            <a:ln>
              <a:noFill/>
            </a:ln>
          </p:spPr>
          <p:txBody>
            <a:bodyPr/>
            <a:lstStyle/>
            <a:p>
              <a:endParaRPr lang="en-US"/>
            </a:p>
          </p:txBody>
        </p:sp>
        <p:sp>
          <p:nvSpPr>
            <p:cNvPr id="1349" name="Google Shape;1349;p65"/>
            <p:cNvSpPr/>
            <p:nvPr/>
          </p:nvSpPr>
          <p:spPr>
            <a:xfrm>
              <a:off x="720002" y="1565324"/>
              <a:ext cx="3851100" cy="2436600"/>
            </a:xfrm>
            <a:prstGeom prst="roundRect">
              <a:avLst>
                <a:gd name="adj" fmla="val 38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descr="A screen shot of a phone&#10;&#10;AI-generated content may be incorrect.">
            <a:extLst>
              <a:ext uri="{FF2B5EF4-FFF2-40B4-BE49-F238E27FC236}">
                <a16:creationId xmlns:a16="http://schemas.microsoft.com/office/drawing/2014/main" id="{F75A05E4-5F7B-9E77-1069-44587BC32B1D}"/>
              </a:ext>
            </a:extLst>
          </p:cNvPr>
          <p:cNvPicPr>
            <a:picLocks noChangeAspect="1"/>
          </p:cNvPicPr>
          <p:nvPr/>
        </p:nvPicPr>
        <p:blipFill>
          <a:blip r:embed="rId3"/>
          <a:stretch>
            <a:fillRect/>
          </a:stretch>
        </p:blipFill>
        <p:spPr>
          <a:xfrm>
            <a:off x="2157412" y="1314449"/>
            <a:ext cx="4875848" cy="2538903"/>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335">
          <a:extLst>
            <a:ext uri="{FF2B5EF4-FFF2-40B4-BE49-F238E27FC236}">
              <a16:creationId xmlns:a16="http://schemas.microsoft.com/office/drawing/2014/main" id="{D10C1367-28FA-835E-E00C-A59AD5BD5E57}"/>
            </a:ext>
          </a:extLst>
        </p:cNvPr>
        <p:cNvGrpSpPr/>
        <p:nvPr/>
      </p:nvGrpSpPr>
      <p:grpSpPr>
        <a:xfrm>
          <a:off x="0" y="0"/>
          <a:ext cx="0" cy="0"/>
          <a:chOff x="0" y="0"/>
          <a:chExt cx="0" cy="0"/>
        </a:xfrm>
      </p:grpSpPr>
      <p:sp>
        <p:nvSpPr>
          <p:cNvPr id="1345" name="Google Shape;1345;p65">
            <a:extLst>
              <a:ext uri="{FF2B5EF4-FFF2-40B4-BE49-F238E27FC236}">
                <a16:creationId xmlns:a16="http://schemas.microsoft.com/office/drawing/2014/main" id="{112FB419-30A4-2A99-5AE8-4A67EE8E79EA}"/>
              </a:ext>
            </a:extLst>
          </p:cNvPr>
          <p:cNvSpPr txBox="1">
            <a:spLocks noGrp="1"/>
          </p:cNvSpPr>
          <p:nvPr>
            <p:ph type="title"/>
          </p:nvPr>
        </p:nvSpPr>
        <p:spPr>
          <a:xfrm>
            <a:off x="720000" y="220448"/>
            <a:ext cx="7704000" cy="58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a:latin typeface="Montserrat SemiBold" panose="00000700000000000000" pitchFamily="2" charset="0"/>
                <a:ea typeface="Montserrat Black"/>
                <a:cs typeface="Montserrat Black"/>
                <a:sym typeface="Montserrat Black"/>
              </a:rPr>
              <a:t>DEMO</a:t>
            </a:r>
            <a:endParaRPr sz="3200">
              <a:solidFill>
                <a:schemeClr val="lt1"/>
              </a:solidFill>
              <a:latin typeface="Montserrat SemiBold" panose="00000700000000000000" pitchFamily="2" charset="0"/>
              <a:ea typeface="Montserrat Black"/>
              <a:cs typeface="Montserrat Black"/>
              <a:sym typeface="Montserrat Black"/>
            </a:endParaRPr>
          </a:p>
        </p:txBody>
      </p:sp>
      <p:grpSp>
        <p:nvGrpSpPr>
          <p:cNvPr id="1347" name="Google Shape;1347;p65">
            <a:extLst>
              <a:ext uri="{FF2B5EF4-FFF2-40B4-BE49-F238E27FC236}">
                <a16:creationId xmlns:a16="http://schemas.microsoft.com/office/drawing/2014/main" id="{EEA4F7EE-B206-5944-0226-02EDE557DCB9}"/>
              </a:ext>
            </a:extLst>
          </p:cNvPr>
          <p:cNvGrpSpPr/>
          <p:nvPr/>
        </p:nvGrpSpPr>
        <p:grpSpPr>
          <a:xfrm>
            <a:off x="1968285" y="1115877"/>
            <a:ext cx="5331417" cy="3657600"/>
            <a:chOff x="720002" y="1565324"/>
            <a:chExt cx="3851100" cy="2916818"/>
          </a:xfrm>
        </p:grpSpPr>
        <p:sp>
          <p:nvSpPr>
            <p:cNvPr id="1348" name="Google Shape;1348;p65">
              <a:extLst>
                <a:ext uri="{FF2B5EF4-FFF2-40B4-BE49-F238E27FC236}">
                  <a16:creationId xmlns:a16="http://schemas.microsoft.com/office/drawing/2014/main" id="{B511EDED-8C23-B698-8C1D-A3EC867638FF}"/>
                </a:ext>
              </a:extLst>
            </p:cNvPr>
            <p:cNvSpPr/>
            <p:nvPr/>
          </p:nvSpPr>
          <p:spPr>
            <a:xfrm>
              <a:off x="1986354" y="3985491"/>
              <a:ext cx="1315030" cy="496651"/>
            </a:xfrm>
            <a:custGeom>
              <a:avLst/>
              <a:gdLst/>
              <a:ahLst/>
              <a:cxnLst/>
              <a:rect l="l" t="t" r="r" b="b"/>
              <a:pathLst>
                <a:path w="65999" h="24926" extrusionOk="0">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solidFill>
              <a:schemeClr val="lt2"/>
            </a:solidFill>
            <a:ln>
              <a:noFill/>
            </a:ln>
          </p:spPr>
          <p:txBody>
            <a:bodyPr/>
            <a:lstStyle/>
            <a:p>
              <a:endParaRPr lang="en-US"/>
            </a:p>
          </p:txBody>
        </p:sp>
        <p:sp>
          <p:nvSpPr>
            <p:cNvPr id="1349" name="Google Shape;1349;p65">
              <a:extLst>
                <a:ext uri="{FF2B5EF4-FFF2-40B4-BE49-F238E27FC236}">
                  <a16:creationId xmlns:a16="http://schemas.microsoft.com/office/drawing/2014/main" id="{9F0EBCFC-B910-B4D8-A01C-15EBA9E0A66B}"/>
                </a:ext>
              </a:extLst>
            </p:cNvPr>
            <p:cNvSpPr/>
            <p:nvPr/>
          </p:nvSpPr>
          <p:spPr>
            <a:xfrm>
              <a:off x="720002" y="1565324"/>
              <a:ext cx="3851100" cy="2436600"/>
            </a:xfrm>
            <a:prstGeom prst="roundRect">
              <a:avLst>
                <a:gd name="adj" fmla="val 38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descr="A screenshot of a computer&#10;&#10;AI-generated content may be incorrect.">
            <a:extLst>
              <a:ext uri="{FF2B5EF4-FFF2-40B4-BE49-F238E27FC236}">
                <a16:creationId xmlns:a16="http://schemas.microsoft.com/office/drawing/2014/main" id="{73B50752-4C8F-7659-A0F3-0450975955E9}"/>
              </a:ext>
            </a:extLst>
          </p:cNvPr>
          <p:cNvPicPr>
            <a:picLocks noChangeAspect="1"/>
          </p:cNvPicPr>
          <p:nvPr/>
        </p:nvPicPr>
        <p:blipFill>
          <a:blip r:embed="rId3"/>
          <a:stretch>
            <a:fillRect/>
          </a:stretch>
        </p:blipFill>
        <p:spPr>
          <a:xfrm>
            <a:off x="2083652" y="1348739"/>
            <a:ext cx="5108859" cy="2575561"/>
          </a:xfrm>
          <a:prstGeom prst="rect">
            <a:avLst/>
          </a:prstGeom>
        </p:spPr>
      </p:pic>
    </p:spTree>
    <p:extLst>
      <p:ext uri="{BB962C8B-B14F-4D97-AF65-F5344CB8AC3E}">
        <p14:creationId xmlns:p14="http://schemas.microsoft.com/office/powerpoint/2010/main" val="8134633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35">
          <a:extLst>
            <a:ext uri="{FF2B5EF4-FFF2-40B4-BE49-F238E27FC236}">
              <a16:creationId xmlns:a16="http://schemas.microsoft.com/office/drawing/2014/main" id="{04559196-A0C9-52B7-D8C9-511D98AD9273}"/>
            </a:ext>
          </a:extLst>
        </p:cNvPr>
        <p:cNvGrpSpPr/>
        <p:nvPr/>
      </p:nvGrpSpPr>
      <p:grpSpPr>
        <a:xfrm>
          <a:off x="0" y="0"/>
          <a:ext cx="0" cy="0"/>
          <a:chOff x="0" y="0"/>
          <a:chExt cx="0" cy="0"/>
        </a:xfrm>
      </p:grpSpPr>
      <p:sp>
        <p:nvSpPr>
          <p:cNvPr id="1345" name="Google Shape;1345;p65">
            <a:extLst>
              <a:ext uri="{FF2B5EF4-FFF2-40B4-BE49-F238E27FC236}">
                <a16:creationId xmlns:a16="http://schemas.microsoft.com/office/drawing/2014/main" id="{D92CCEBF-08E6-E817-AE38-0ADCB47C6A3A}"/>
              </a:ext>
            </a:extLst>
          </p:cNvPr>
          <p:cNvSpPr txBox="1">
            <a:spLocks noGrp="1"/>
          </p:cNvSpPr>
          <p:nvPr>
            <p:ph type="title"/>
          </p:nvPr>
        </p:nvSpPr>
        <p:spPr>
          <a:xfrm>
            <a:off x="720000" y="220448"/>
            <a:ext cx="7704000" cy="58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a:latin typeface="Montserrat SemiBold" panose="00000700000000000000" pitchFamily="2" charset="0"/>
                <a:ea typeface="Montserrat Black"/>
                <a:cs typeface="Montserrat Black"/>
                <a:sym typeface="Montserrat Black"/>
              </a:rPr>
              <a:t>DEMO</a:t>
            </a:r>
            <a:endParaRPr sz="3200">
              <a:solidFill>
                <a:schemeClr val="lt1"/>
              </a:solidFill>
              <a:latin typeface="Montserrat SemiBold" panose="00000700000000000000" pitchFamily="2" charset="0"/>
              <a:ea typeface="Montserrat Black"/>
              <a:cs typeface="Montserrat Black"/>
              <a:sym typeface="Montserrat Black"/>
            </a:endParaRPr>
          </a:p>
        </p:txBody>
      </p:sp>
      <p:grpSp>
        <p:nvGrpSpPr>
          <p:cNvPr id="1347" name="Google Shape;1347;p65">
            <a:extLst>
              <a:ext uri="{FF2B5EF4-FFF2-40B4-BE49-F238E27FC236}">
                <a16:creationId xmlns:a16="http://schemas.microsoft.com/office/drawing/2014/main" id="{E7408593-6D15-B24B-3193-8A657961D351}"/>
              </a:ext>
            </a:extLst>
          </p:cNvPr>
          <p:cNvGrpSpPr/>
          <p:nvPr/>
        </p:nvGrpSpPr>
        <p:grpSpPr>
          <a:xfrm>
            <a:off x="1968285" y="1115877"/>
            <a:ext cx="5331417" cy="3657600"/>
            <a:chOff x="720002" y="1565324"/>
            <a:chExt cx="3851100" cy="2916818"/>
          </a:xfrm>
        </p:grpSpPr>
        <p:sp>
          <p:nvSpPr>
            <p:cNvPr id="1348" name="Google Shape;1348;p65">
              <a:extLst>
                <a:ext uri="{FF2B5EF4-FFF2-40B4-BE49-F238E27FC236}">
                  <a16:creationId xmlns:a16="http://schemas.microsoft.com/office/drawing/2014/main" id="{DC4DB227-7DB1-6EF1-1F69-FF4E1A89CADE}"/>
                </a:ext>
              </a:extLst>
            </p:cNvPr>
            <p:cNvSpPr/>
            <p:nvPr/>
          </p:nvSpPr>
          <p:spPr>
            <a:xfrm>
              <a:off x="1986354" y="3985491"/>
              <a:ext cx="1315030" cy="496651"/>
            </a:xfrm>
            <a:custGeom>
              <a:avLst/>
              <a:gdLst/>
              <a:ahLst/>
              <a:cxnLst/>
              <a:rect l="l" t="t" r="r" b="b"/>
              <a:pathLst>
                <a:path w="65999" h="24926" extrusionOk="0">
                  <a:moveTo>
                    <a:pt x="13372" y="0"/>
                  </a:moveTo>
                  <a:cubicBezTo>
                    <a:pt x="13051" y="1881"/>
                    <a:pt x="12653" y="8225"/>
                    <a:pt x="11445" y="11283"/>
                  </a:cubicBezTo>
                  <a:cubicBezTo>
                    <a:pt x="10237" y="14341"/>
                    <a:pt x="7883" y="16511"/>
                    <a:pt x="6125" y="18346"/>
                  </a:cubicBezTo>
                  <a:cubicBezTo>
                    <a:pt x="4367" y="20181"/>
                    <a:pt x="1875" y="21297"/>
                    <a:pt x="896" y="22291"/>
                  </a:cubicBezTo>
                  <a:cubicBezTo>
                    <a:pt x="-82" y="23285"/>
                    <a:pt x="-174" y="23896"/>
                    <a:pt x="254" y="24309"/>
                  </a:cubicBezTo>
                  <a:cubicBezTo>
                    <a:pt x="682" y="24722"/>
                    <a:pt x="805" y="24692"/>
                    <a:pt x="3465" y="24768"/>
                  </a:cubicBezTo>
                  <a:cubicBezTo>
                    <a:pt x="6125" y="24845"/>
                    <a:pt x="10925" y="24768"/>
                    <a:pt x="16215" y="24768"/>
                  </a:cubicBezTo>
                  <a:cubicBezTo>
                    <a:pt x="21505" y="24768"/>
                    <a:pt x="28630" y="24768"/>
                    <a:pt x="35204" y="24768"/>
                  </a:cubicBezTo>
                  <a:cubicBezTo>
                    <a:pt x="41778" y="24768"/>
                    <a:pt x="50783" y="24768"/>
                    <a:pt x="55660" y="24768"/>
                  </a:cubicBezTo>
                  <a:cubicBezTo>
                    <a:pt x="60537" y="24768"/>
                    <a:pt x="62754" y="25104"/>
                    <a:pt x="64466" y="24768"/>
                  </a:cubicBezTo>
                  <a:cubicBezTo>
                    <a:pt x="66178" y="24432"/>
                    <a:pt x="66056" y="23346"/>
                    <a:pt x="65934" y="22750"/>
                  </a:cubicBezTo>
                  <a:cubicBezTo>
                    <a:pt x="65812" y="22154"/>
                    <a:pt x="65353" y="22765"/>
                    <a:pt x="63732" y="21190"/>
                  </a:cubicBezTo>
                  <a:cubicBezTo>
                    <a:pt x="62111" y="19615"/>
                    <a:pt x="57999" y="16512"/>
                    <a:pt x="56210" y="13301"/>
                  </a:cubicBezTo>
                  <a:cubicBezTo>
                    <a:pt x="54421" y="10091"/>
                    <a:pt x="53505" y="4083"/>
                    <a:pt x="53000" y="1927"/>
                  </a:cubicBezTo>
                  <a:cubicBezTo>
                    <a:pt x="52496" y="-229"/>
                    <a:pt x="53153" y="627"/>
                    <a:pt x="53183" y="367"/>
                  </a:cubicBezTo>
                </a:path>
              </a:pathLst>
            </a:custGeom>
            <a:solidFill>
              <a:schemeClr val="lt2"/>
            </a:solidFill>
            <a:ln>
              <a:noFill/>
            </a:ln>
          </p:spPr>
          <p:txBody>
            <a:bodyPr/>
            <a:lstStyle/>
            <a:p>
              <a:endParaRPr lang="en-US"/>
            </a:p>
          </p:txBody>
        </p:sp>
        <p:sp>
          <p:nvSpPr>
            <p:cNvPr id="1349" name="Google Shape;1349;p65">
              <a:extLst>
                <a:ext uri="{FF2B5EF4-FFF2-40B4-BE49-F238E27FC236}">
                  <a16:creationId xmlns:a16="http://schemas.microsoft.com/office/drawing/2014/main" id="{8A6F94B1-74DB-2C99-9E1B-7E660A58B56B}"/>
                </a:ext>
              </a:extLst>
            </p:cNvPr>
            <p:cNvSpPr/>
            <p:nvPr/>
          </p:nvSpPr>
          <p:spPr>
            <a:xfrm>
              <a:off x="720002" y="1565324"/>
              <a:ext cx="3851100" cy="2436600"/>
            </a:xfrm>
            <a:prstGeom prst="roundRect">
              <a:avLst>
                <a:gd name="adj" fmla="val 385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1" descr="A screenshot of a computer&#10;&#10;AI-generated content may be incorrect.">
            <a:extLst>
              <a:ext uri="{FF2B5EF4-FFF2-40B4-BE49-F238E27FC236}">
                <a16:creationId xmlns:a16="http://schemas.microsoft.com/office/drawing/2014/main" id="{3821CB05-44DE-85CD-B36D-6B55F38F703E}"/>
              </a:ext>
            </a:extLst>
          </p:cNvPr>
          <p:cNvPicPr>
            <a:picLocks noChangeAspect="1"/>
          </p:cNvPicPr>
          <p:nvPr/>
        </p:nvPicPr>
        <p:blipFill>
          <a:blip r:embed="rId3"/>
          <a:stretch>
            <a:fillRect/>
          </a:stretch>
        </p:blipFill>
        <p:spPr>
          <a:xfrm>
            <a:off x="2116644" y="1351178"/>
            <a:ext cx="5059071" cy="2593441"/>
          </a:xfrm>
          <a:prstGeom prst="rect">
            <a:avLst/>
          </a:prstGeom>
        </p:spPr>
      </p:pic>
    </p:spTree>
    <p:extLst>
      <p:ext uri="{BB962C8B-B14F-4D97-AF65-F5344CB8AC3E}">
        <p14:creationId xmlns:p14="http://schemas.microsoft.com/office/powerpoint/2010/main" val="3467720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39"/>
          <p:cNvSpPr/>
          <p:nvPr/>
        </p:nvSpPr>
        <p:spPr>
          <a:xfrm>
            <a:off x="0" y="5050"/>
            <a:ext cx="4355700" cy="5143500"/>
          </a:xfrm>
          <a:prstGeom prst="parallelogram">
            <a:avLst>
              <a:gd name="adj" fmla="val 25000"/>
            </a:avLst>
          </a:prstGeom>
          <a:gradFill>
            <a:gsLst>
              <a:gs pos="0">
                <a:schemeClr val="accent2"/>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9"/>
          <p:cNvSpPr txBox="1">
            <a:spLocks noGrp="1"/>
          </p:cNvSpPr>
          <p:nvPr>
            <p:ph type="title" idx="2"/>
          </p:nvPr>
        </p:nvSpPr>
        <p:spPr>
          <a:xfrm>
            <a:off x="4572000" y="2623569"/>
            <a:ext cx="3858900" cy="969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Giới thiệu</a:t>
            </a:r>
            <a:endParaRPr>
              <a:solidFill>
                <a:schemeClr val="lt1"/>
              </a:solidFill>
              <a:latin typeface="Montserrat Black"/>
              <a:ea typeface="Montserrat Black"/>
              <a:cs typeface="Montserrat Black"/>
              <a:sym typeface="Montserrat Black"/>
            </a:endParaRPr>
          </a:p>
        </p:txBody>
      </p:sp>
      <p:sp>
        <p:nvSpPr>
          <p:cNvPr id="496" name="Google Shape;496;p39"/>
          <p:cNvSpPr txBox="1">
            <a:spLocks noGrp="1"/>
          </p:cNvSpPr>
          <p:nvPr>
            <p:ph type="title"/>
          </p:nvPr>
        </p:nvSpPr>
        <p:spPr>
          <a:xfrm>
            <a:off x="6880675" y="1225586"/>
            <a:ext cx="1550100" cy="1387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01</a:t>
            </a:r>
            <a:endParaRPr/>
          </a:p>
        </p:txBody>
      </p:sp>
      <p:grpSp>
        <p:nvGrpSpPr>
          <p:cNvPr id="498" name="Google Shape;498;p39"/>
          <p:cNvGrpSpPr/>
          <p:nvPr/>
        </p:nvGrpSpPr>
        <p:grpSpPr>
          <a:xfrm>
            <a:off x="2240874" y="3296732"/>
            <a:ext cx="925956" cy="931439"/>
            <a:chOff x="2317074" y="3372932"/>
            <a:chExt cx="925956" cy="931439"/>
          </a:xfrm>
        </p:grpSpPr>
        <p:sp>
          <p:nvSpPr>
            <p:cNvPr id="499" name="Google Shape;499;p39"/>
            <p:cNvSpPr/>
            <p:nvPr/>
          </p:nvSpPr>
          <p:spPr>
            <a:xfrm>
              <a:off x="2317074" y="3372932"/>
              <a:ext cx="795788" cy="795832"/>
            </a:xfrm>
            <a:custGeom>
              <a:avLst/>
              <a:gdLst/>
              <a:ahLst/>
              <a:cxnLst/>
              <a:rect l="l" t="t" r="r" b="b"/>
              <a:pathLst>
                <a:path w="18204" h="18205" extrusionOk="0">
                  <a:moveTo>
                    <a:pt x="9102" y="5178"/>
                  </a:moveTo>
                  <a:cubicBezTo>
                    <a:pt x="11313" y="5178"/>
                    <a:pt x="13104" y="6971"/>
                    <a:pt x="13104" y="9180"/>
                  </a:cubicBezTo>
                  <a:cubicBezTo>
                    <a:pt x="13104" y="11390"/>
                    <a:pt x="11313" y="13183"/>
                    <a:pt x="9102" y="13183"/>
                  </a:cubicBezTo>
                  <a:cubicBezTo>
                    <a:pt x="6893" y="13183"/>
                    <a:pt x="5100" y="11390"/>
                    <a:pt x="5100" y="9180"/>
                  </a:cubicBezTo>
                  <a:cubicBezTo>
                    <a:pt x="5100" y="6971"/>
                    <a:pt x="6893" y="5178"/>
                    <a:pt x="9102" y="5178"/>
                  </a:cubicBezTo>
                  <a:close/>
                  <a:moveTo>
                    <a:pt x="7565" y="1"/>
                  </a:moveTo>
                  <a:cubicBezTo>
                    <a:pt x="7332" y="1"/>
                    <a:pt x="7142" y="190"/>
                    <a:pt x="7142" y="424"/>
                  </a:cubicBezTo>
                  <a:lnTo>
                    <a:pt x="7142" y="2033"/>
                  </a:lnTo>
                  <a:cubicBezTo>
                    <a:pt x="6557" y="2193"/>
                    <a:pt x="6002" y="2422"/>
                    <a:pt x="5486" y="2712"/>
                  </a:cubicBezTo>
                  <a:lnTo>
                    <a:pt x="4355" y="1580"/>
                  </a:lnTo>
                  <a:cubicBezTo>
                    <a:pt x="4272" y="1498"/>
                    <a:pt x="4164" y="1456"/>
                    <a:pt x="4057" y="1456"/>
                  </a:cubicBezTo>
                  <a:cubicBezTo>
                    <a:pt x="3949" y="1456"/>
                    <a:pt x="3841" y="1498"/>
                    <a:pt x="3758" y="1580"/>
                  </a:cubicBezTo>
                  <a:lnTo>
                    <a:pt x="1580" y="3758"/>
                  </a:lnTo>
                  <a:cubicBezTo>
                    <a:pt x="1416" y="3922"/>
                    <a:pt x="1416" y="4189"/>
                    <a:pt x="1580" y="4353"/>
                  </a:cubicBezTo>
                  <a:lnTo>
                    <a:pt x="2691" y="5464"/>
                  </a:lnTo>
                  <a:cubicBezTo>
                    <a:pt x="2386" y="5987"/>
                    <a:pt x="2146" y="6548"/>
                    <a:pt x="1976" y="7141"/>
                  </a:cubicBezTo>
                  <a:lnTo>
                    <a:pt x="424" y="7141"/>
                  </a:lnTo>
                  <a:cubicBezTo>
                    <a:pt x="190" y="7141"/>
                    <a:pt x="1" y="7330"/>
                    <a:pt x="1" y="7564"/>
                  </a:cubicBezTo>
                  <a:lnTo>
                    <a:pt x="1" y="10642"/>
                  </a:lnTo>
                  <a:cubicBezTo>
                    <a:pt x="1" y="10875"/>
                    <a:pt x="190" y="11065"/>
                    <a:pt x="424" y="11065"/>
                  </a:cubicBezTo>
                  <a:lnTo>
                    <a:pt x="1931" y="11065"/>
                  </a:lnTo>
                  <a:cubicBezTo>
                    <a:pt x="2092" y="11679"/>
                    <a:pt x="2329" y="12260"/>
                    <a:pt x="2633" y="12801"/>
                  </a:cubicBezTo>
                  <a:lnTo>
                    <a:pt x="1579" y="13855"/>
                  </a:lnTo>
                  <a:cubicBezTo>
                    <a:pt x="1415" y="14019"/>
                    <a:pt x="1415" y="14286"/>
                    <a:pt x="1579" y="14450"/>
                  </a:cubicBezTo>
                  <a:lnTo>
                    <a:pt x="3757" y="16628"/>
                  </a:lnTo>
                  <a:cubicBezTo>
                    <a:pt x="3839" y="16710"/>
                    <a:pt x="3947" y="16751"/>
                    <a:pt x="4054" y="16751"/>
                  </a:cubicBezTo>
                  <a:cubicBezTo>
                    <a:pt x="4162" y="16751"/>
                    <a:pt x="4270" y="16710"/>
                    <a:pt x="4352" y="16628"/>
                  </a:cubicBezTo>
                  <a:lnTo>
                    <a:pt x="5384" y="15596"/>
                  </a:lnTo>
                  <a:cubicBezTo>
                    <a:pt x="5930" y="15911"/>
                    <a:pt x="6520" y="16161"/>
                    <a:pt x="7142" y="16333"/>
                  </a:cubicBezTo>
                  <a:lnTo>
                    <a:pt x="7142" y="17450"/>
                  </a:lnTo>
                  <a:cubicBezTo>
                    <a:pt x="7142" y="17867"/>
                    <a:pt x="7479" y="18205"/>
                    <a:pt x="7896" y="18205"/>
                  </a:cubicBezTo>
                  <a:lnTo>
                    <a:pt x="10310" y="18205"/>
                  </a:lnTo>
                  <a:cubicBezTo>
                    <a:pt x="10727" y="18205"/>
                    <a:pt x="11064" y="17867"/>
                    <a:pt x="11064" y="17450"/>
                  </a:cubicBezTo>
                  <a:lnTo>
                    <a:pt x="11064" y="16333"/>
                  </a:lnTo>
                  <a:cubicBezTo>
                    <a:pt x="11686" y="16163"/>
                    <a:pt x="12276" y="15914"/>
                    <a:pt x="12821" y="15596"/>
                  </a:cubicBezTo>
                  <a:lnTo>
                    <a:pt x="13619" y="16392"/>
                  </a:lnTo>
                  <a:cubicBezTo>
                    <a:pt x="13766" y="16540"/>
                    <a:pt x="13959" y="16614"/>
                    <a:pt x="14152" y="16614"/>
                  </a:cubicBezTo>
                  <a:cubicBezTo>
                    <a:pt x="14345" y="16614"/>
                    <a:pt x="14539" y="16540"/>
                    <a:pt x="14687" y="16392"/>
                  </a:cubicBezTo>
                  <a:lnTo>
                    <a:pt x="16392" y="14687"/>
                  </a:lnTo>
                  <a:cubicBezTo>
                    <a:pt x="16688" y="14391"/>
                    <a:pt x="16688" y="13914"/>
                    <a:pt x="16392" y="13619"/>
                  </a:cubicBezTo>
                  <a:lnTo>
                    <a:pt x="15573" y="12800"/>
                  </a:lnTo>
                  <a:cubicBezTo>
                    <a:pt x="15876" y="12260"/>
                    <a:pt x="16115" y="11679"/>
                    <a:pt x="16275" y="11065"/>
                  </a:cubicBezTo>
                  <a:lnTo>
                    <a:pt x="17448" y="11065"/>
                  </a:lnTo>
                  <a:cubicBezTo>
                    <a:pt x="17866" y="11065"/>
                    <a:pt x="18204" y="10727"/>
                    <a:pt x="18204" y="10310"/>
                  </a:cubicBezTo>
                  <a:lnTo>
                    <a:pt x="18204" y="7897"/>
                  </a:lnTo>
                  <a:cubicBezTo>
                    <a:pt x="18204" y="7479"/>
                    <a:pt x="17867" y="7141"/>
                    <a:pt x="17450" y="7141"/>
                  </a:cubicBezTo>
                  <a:lnTo>
                    <a:pt x="16231" y="7141"/>
                  </a:lnTo>
                  <a:cubicBezTo>
                    <a:pt x="16061" y="6547"/>
                    <a:pt x="15821" y="5985"/>
                    <a:pt x="15517" y="5464"/>
                  </a:cubicBezTo>
                  <a:lnTo>
                    <a:pt x="16392" y="4588"/>
                  </a:lnTo>
                  <a:cubicBezTo>
                    <a:pt x="16688" y="4293"/>
                    <a:pt x="16688" y="3816"/>
                    <a:pt x="16392" y="3521"/>
                  </a:cubicBezTo>
                  <a:lnTo>
                    <a:pt x="14687" y="1815"/>
                  </a:lnTo>
                  <a:cubicBezTo>
                    <a:pt x="14539" y="1667"/>
                    <a:pt x="14346" y="1593"/>
                    <a:pt x="14153" y="1593"/>
                  </a:cubicBezTo>
                  <a:cubicBezTo>
                    <a:pt x="13960" y="1593"/>
                    <a:pt x="13767" y="1667"/>
                    <a:pt x="13619" y="1815"/>
                  </a:cubicBezTo>
                  <a:lnTo>
                    <a:pt x="12722" y="2712"/>
                  </a:lnTo>
                  <a:cubicBezTo>
                    <a:pt x="12205" y="2422"/>
                    <a:pt x="11649" y="2191"/>
                    <a:pt x="11066" y="2033"/>
                  </a:cubicBezTo>
                  <a:lnTo>
                    <a:pt x="11066" y="424"/>
                  </a:lnTo>
                  <a:cubicBezTo>
                    <a:pt x="11066" y="190"/>
                    <a:pt x="10877" y="1"/>
                    <a:pt x="10644" y="1"/>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9"/>
            <p:cNvSpPr/>
            <p:nvPr/>
          </p:nvSpPr>
          <p:spPr>
            <a:xfrm>
              <a:off x="3112845" y="4036030"/>
              <a:ext cx="53070" cy="53026"/>
            </a:xfrm>
            <a:custGeom>
              <a:avLst/>
              <a:gdLst/>
              <a:ahLst/>
              <a:cxnLst/>
              <a:rect l="l" t="t" r="r" b="b"/>
              <a:pathLst>
                <a:path w="1214" h="1213" extrusionOk="0">
                  <a:moveTo>
                    <a:pt x="607" y="1"/>
                  </a:moveTo>
                  <a:cubicBezTo>
                    <a:pt x="272" y="1"/>
                    <a:pt x="1" y="272"/>
                    <a:pt x="1" y="607"/>
                  </a:cubicBezTo>
                  <a:cubicBezTo>
                    <a:pt x="1" y="943"/>
                    <a:pt x="272" y="1213"/>
                    <a:pt x="607" y="1213"/>
                  </a:cubicBezTo>
                  <a:cubicBezTo>
                    <a:pt x="942" y="1213"/>
                    <a:pt x="1214" y="943"/>
                    <a:pt x="1214" y="607"/>
                  </a:cubicBezTo>
                  <a:cubicBezTo>
                    <a:pt x="1214" y="272"/>
                    <a:pt x="942" y="1"/>
                    <a:pt x="607" y="1"/>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9"/>
            <p:cNvSpPr/>
            <p:nvPr/>
          </p:nvSpPr>
          <p:spPr>
            <a:xfrm>
              <a:off x="3165917" y="4227257"/>
              <a:ext cx="77113" cy="77113"/>
            </a:xfrm>
            <a:custGeom>
              <a:avLst/>
              <a:gdLst/>
              <a:ahLst/>
              <a:cxnLst/>
              <a:rect l="l" t="t" r="r" b="b"/>
              <a:pathLst>
                <a:path w="1764" h="1764" extrusionOk="0">
                  <a:moveTo>
                    <a:pt x="883" y="0"/>
                  </a:moveTo>
                  <a:cubicBezTo>
                    <a:pt x="395" y="0"/>
                    <a:pt x="0" y="395"/>
                    <a:pt x="0" y="883"/>
                  </a:cubicBezTo>
                  <a:cubicBezTo>
                    <a:pt x="0" y="1369"/>
                    <a:pt x="395" y="1764"/>
                    <a:pt x="883" y="1764"/>
                  </a:cubicBezTo>
                  <a:cubicBezTo>
                    <a:pt x="1369" y="1764"/>
                    <a:pt x="1764" y="1369"/>
                    <a:pt x="1764" y="883"/>
                  </a:cubicBezTo>
                  <a:cubicBezTo>
                    <a:pt x="1764" y="395"/>
                    <a:pt x="1369" y="0"/>
                    <a:pt x="883" y="0"/>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9"/>
            <p:cNvSpPr/>
            <p:nvPr/>
          </p:nvSpPr>
          <p:spPr>
            <a:xfrm>
              <a:off x="2985428" y="4251327"/>
              <a:ext cx="28896" cy="28983"/>
            </a:xfrm>
            <a:custGeom>
              <a:avLst/>
              <a:gdLst/>
              <a:ahLst/>
              <a:cxnLst/>
              <a:rect l="l" t="t" r="r" b="b"/>
              <a:pathLst>
                <a:path w="661" h="663" extrusionOk="0">
                  <a:moveTo>
                    <a:pt x="331" y="0"/>
                  </a:moveTo>
                  <a:cubicBezTo>
                    <a:pt x="147" y="0"/>
                    <a:pt x="0" y="149"/>
                    <a:pt x="0" y="331"/>
                  </a:cubicBezTo>
                  <a:cubicBezTo>
                    <a:pt x="0" y="514"/>
                    <a:pt x="147" y="662"/>
                    <a:pt x="331" y="662"/>
                  </a:cubicBezTo>
                  <a:cubicBezTo>
                    <a:pt x="513" y="662"/>
                    <a:pt x="660" y="514"/>
                    <a:pt x="660" y="331"/>
                  </a:cubicBezTo>
                  <a:cubicBezTo>
                    <a:pt x="660" y="149"/>
                    <a:pt x="513" y="0"/>
                    <a:pt x="331" y="0"/>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3" name="Google Shape;503;p39"/>
          <p:cNvGrpSpPr/>
          <p:nvPr/>
        </p:nvGrpSpPr>
        <p:grpSpPr>
          <a:xfrm>
            <a:off x="715203" y="3219607"/>
            <a:ext cx="1187077" cy="1037524"/>
            <a:chOff x="791403" y="3295807"/>
            <a:chExt cx="1187077" cy="1037524"/>
          </a:xfrm>
        </p:grpSpPr>
        <p:sp>
          <p:nvSpPr>
            <p:cNvPr id="504" name="Google Shape;504;p39"/>
            <p:cNvSpPr/>
            <p:nvPr/>
          </p:nvSpPr>
          <p:spPr>
            <a:xfrm>
              <a:off x="1018395" y="3390805"/>
              <a:ext cx="53070" cy="53026"/>
            </a:xfrm>
            <a:custGeom>
              <a:avLst/>
              <a:gdLst/>
              <a:ahLst/>
              <a:cxnLst/>
              <a:rect l="l" t="t" r="r" b="b"/>
              <a:pathLst>
                <a:path w="1214" h="1213" extrusionOk="0">
                  <a:moveTo>
                    <a:pt x="607" y="1"/>
                  </a:moveTo>
                  <a:cubicBezTo>
                    <a:pt x="272" y="1"/>
                    <a:pt x="1" y="272"/>
                    <a:pt x="1" y="607"/>
                  </a:cubicBezTo>
                  <a:cubicBezTo>
                    <a:pt x="1" y="943"/>
                    <a:pt x="272" y="1213"/>
                    <a:pt x="607" y="1213"/>
                  </a:cubicBezTo>
                  <a:cubicBezTo>
                    <a:pt x="942" y="1213"/>
                    <a:pt x="1214" y="943"/>
                    <a:pt x="1214" y="607"/>
                  </a:cubicBezTo>
                  <a:cubicBezTo>
                    <a:pt x="1214" y="272"/>
                    <a:pt x="942" y="1"/>
                    <a:pt x="607" y="1"/>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9"/>
            <p:cNvSpPr/>
            <p:nvPr/>
          </p:nvSpPr>
          <p:spPr>
            <a:xfrm>
              <a:off x="891642" y="3295807"/>
              <a:ext cx="77113" cy="77113"/>
            </a:xfrm>
            <a:custGeom>
              <a:avLst/>
              <a:gdLst/>
              <a:ahLst/>
              <a:cxnLst/>
              <a:rect l="l" t="t" r="r" b="b"/>
              <a:pathLst>
                <a:path w="1764" h="1764" extrusionOk="0">
                  <a:moveTo>
                    <a:pt x="883" y="0"/>
                  </a:moveTo>
                  <a:cubicBezTo>
                    <a:pt x="395" y="0"/>
                    <a:pt x="0" y="395"/>
                    <a:pt x="0" y="883"/>
                  </a:cubicBezTo>
                  <a:cubicBezTo>
                    <a:pt x="0" y="1369"/>
                    <a:pt x="395" y="1764"/>
                    <a:pt x="883" y="1764"/>
                  </a:cubicBezTo>
                  <a:cubicBezTo>
                    <a:pt x="1369" y="1764"/>
                    <a:pt x="1764" y="1369"/>
                    <a:pt x="1764" y="883"/>
                  </a:cubicBezTo>
                  <a:cubicBezTo>
                    <a:pt x="1764" y="395"/>
                    <a:pt x="1369" y="0"/>
                    <a:pt x="883" y="0"/>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9"/>
            <p:cNvSpPr/>
            <p:nvPr/>
          </p:nvSpPr>
          <p:spPr>
            <a:xfrm>
              <a:off x="791403" y="3526502"/>
              <a:ext cx="28896" cy="28983"/>
            </a:xfrm>
            <a:custGeom>
              <a:avLst/>
              <a:gdLst/>
              <a:ahLst/>
              <a:cxnLst/>
              <a:rect l="l" t="t" r="r" b="b"/>
              <a:pathLst>
                <a:path w="661" h="663" extrusionOk="0">
                  <a:moveTo>
                    <a:pt x="331" y="0"/>
                  </a:moveTo>
                  <a:cubicBezTo>
                    <a:pt x="147" y="0"/>
                    <a:pt x="0" y="149"/>
                    <a:pt x="0" y="331"/>
                  </a:cubicBezTo>
                  <a:cubicBezTo>
                    <a:pt x="0" y="514"/>
                    <a:pt x="147" y="662"/>
                    <a:pt x="331" y="662"/>
                  </a:cubicBezTo>
                  <a:cubicBezTo>
                    <a:pt x="513" y="662"/>
                    <a:pt x="660" y="514"/>
                    <a:pt x="660" y="331"/>
                  </a:cubicBezTo>
                  <a:cubicBezTo>
                    <a:pt x="660" y="149"/>
                    <a:pt x="513" y="0"/>
                    <a:pt x="331" y="0"/>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7" name="Google Shape;507;p39"/>
            <p:cNvGrpSpPr/>
            <p:nvPr/>
          </p:nvGrpSpPr>
          <p:grpSpPr>
            <a:xfrm>
              <a:off x="891647" y="3623780"/>
              <a:ext cx="889265" cy="294134"/>
              <a:chOff x="1868693" y="4307295"/>
              <a:chExt cx="690959" cy="228542"/>
            </a:xfrm>
          </p:grpSpPr>
          <p:sp>
            <p:nvSpPr>
              <p:cNvPr id="508" name="Google Shape;508;p39"/>
              <p:cNvSpPr/>
              <p:nvPr/>
            </p:nvSpPr>
            <p:spPr>
              <a:xfrm>
                <a:off x="1868693" y="4307295"/>
                <a:ext cx="690959" cy="228542"/>
              </a:xfrm>
              <a:custGeom>
                <a:avLst/>
                <a:gdLst/>
                <a:ahLst/>
                <a:cxnLst/>
                <a:rect l="l" t="t" r="r" b="b"/>
                <a:pathLst>
                  <a:path w="15806" h="5228" extrusionOk="0">
                    <a:moveTo>
                      <a:pt x="1" y="1"/>
                    </a:moveTo>
                    <a:lnTo>
                      <a:pt x="1" y="5228"/>
                    </a:lnTo>
                    <a:lnTo>
                      <a:pt x="15805" y="5228"/>
                    </a:lnTo>
                    <a:lnTo>
                      <a:pt x="15805" y="1"/>
                    </a:ln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9"/>
              <p:cNvSpPr/>
              <p:nvPr/>
            </p:nvSpPr>
            <p:spPr>
              <a:xfrm>
                <a:off x="1918397" y="4363949"/>
                <a:ext cx="581410" cy="9180"/>
              </a:xfrm>
              <a:custGeom>
                <a:avLst/>
                <a:gdLst/>
                <a:ahLst/>
                <a:cxnLst/>
                <a:rect l="l" t="t" r="r" b="b"/>
                <a:pathLst>
                  <a:path w="13300" h="210" extrusionOk="0">
                    <a:moveTo>
                      <a:pt x="1" y="0"/>
                    </a:moveTo>
                    <a:lnTo>
                      <a:pt x="1" y="210"/>
                    </a:lnTo>
                    <a:lnTo>
                      <a:pt x="13299" y="210"/>
                    </a:lnTo>
                    <a:lnTo>
                      <a:pt x="13299" y="0"/>
                    </a:ln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9"/>
              <p:cNvSpPr/>
              <p:nvPr/>
            </p:nvSpPr>
            <p:spPr>
              <a:xfrm>
                <a:off x="1918397" y="4410987"/>
                <a:ext cx="581410" cy="9180"/>
              </a:xfrm>
              <a:custGeom>
                <a:avLst/>
                <a:gdLst/>
                <a:ahLst/>
                <a:cxnLst/>
                <a:rect l="l" t="t" r="r" b="b"/>
                <a:pathLst>
                  <a:path w="13300" h="210" extrusionOk="0">
                    <a:moveTo>
                      <a:pt x="1" y="0"/>
                    </a:moveTo>
                    <a:lnTo>
                      <a:pt x="1" y="210"/>
                    </a:lnTo>
                    <a:lnTo>
                      <a:pt x="13299" y="210"/>
                    </a:lnTo>
                    <a:lnTo>
                      <a:pt x="13299" y="0"/>
                    </a:ln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9"/>
              <p:cNvSpPr/>
              <p:nvPr/>
            </p:nvSpPr>
            <p:spPr>
              <a:xfrm>
                <a:off x="1918397" y="4458068"/>
                <a:ext cx="326026" cy="9136"/>
              </a:xfrm>
              <a:custGeom>
                <a:avLst/>
                <a:gdLst/>
                <a:ahLst/>
                <a:cxnLst/>
                <a:rect l="l" t="t" r="r" b="b"/>
                <a:pathLst>
                  <a:path w="7458" h="209" extrusionOk="0">
                    <a:moveTo>
                      <a:pt x="1" y="1"/>
                    </a:moveTo>
                    <a:lnTo>
                      <a:pt x="1" y="209"/>
                    </a:lnTo>
                    <a:lnTo>
                      <a:pt x="7458" y="209"/>
                    </a:lnTo>
                    <a:lnTo>
                      <a:pt x="7458" y="1"/>
                    </a:ln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2" name="Google Shape;512;p39"/>
            <p:cNvGrpSpPr/>
            <p:nvPr/>
          </p:nvGrpSpPr>
          <p:grpSpPr>
            <a:xfrm>
              <a:off x="891654" y="3986225"/>
              <a:ext cx="549391" cy="294077"/>
              <a:chOff x="1812651" y="3300236"/>
              <a:chExt cx="426877" cy="228498"/>
            </a:xfrm>
          </p:grpSpPr>
          <p:sp>
            <p:nvSpPr>
              <p:cNvPr id="513" name="Google Shape;513;p39"/>
              <p:cNvSpPr/>
              <p:nvPr/>
            </p:nvSpPr>
            <p:spPr>
              <a:xfrm>
                <a:off x="1812651" y="3300236"/>
                <a:ext cx="426877" cy="228498"/>
              </a:xfrm>
              <a:custGeom>
                <a:avLst/>
                <a:gdLst/>
                <a:ahLst/>
                <a:cxnLst/>
                <a:rect l="l" t="t" r="r" b="b"/>
                <a:pathLst>
                  <a:path w="9765" h="5227" extrusionOk="0">
                    <a:moveTo>
                      <a:pt x="0" y="0"/>
                    </a:moveTo>
                    <a:lnTo>
                      <a:pt x="0" y="5227"/>
                    </a:lnTo>
                    <a:lnTo>
                      <a:pt x="9765" y="5227"/>
                    </a:lnTo>
                    <a:lnTo>
                      <a:pt x="9765" y="0"/>
                    </a:ln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p:nvPr/>
            </p:nvSpPr>
            <p:spPr>
              <a:xfrm>
                <a:off x="1843426" y="3356934"/>
                <a:ext cx="359206" cy="9180"/>
              </a:xfrm>
              <a:custGeom>
                <a:avLst/>
                <a:gdLst/>
                <a:ahLst/>
                <a:cxnLst/>
                <a:rect l="l" t="t" r="r" b="b"/>
                <a:pathLst>
                  <a:path w="8217" h="210" extrusionOk="0">
                    <a:moveTo>
                      <a:pt x="0" y="0"/>
                    </a:moveTo>
                    <a:lnTo>
                      <a:pt x="0" y="209"/>
                    </a:lnTo>
                    <a:lnTo>
                      <a:pt x="8217" y="209"/>
                    </a:lnTo>
                    <a:lnTo>
                      <a:pt x="8217" y="0"/>
                    </a:ln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9"/>
              <p:cNvSpPr/>
              <p:nvPr/>
            </p:nvSpPr>
            <p:spPr>
              <a:xfrm>
                <a:off x="1843426" y="3403884"/>
                <a:ext cx="359206" cy="9224"/>
              </a:xfrm>
              <a:custGeom>
                <a:avLst/>
                <a:gdLst/>
                <a:ahLst/>
                <a:cxnLst/>
                <a:rect l="l" t="t" r="r" b="b"/>
                <a:pathLst>
                  <a:path w="8217" h="211" extrusionOk="0">
                    <a:moveTo>
                      <a:pt x="0" y="1"/>
                    </a:moveTo>
                    <a:lnTo>
                      <a:pt x="0" y="210"/>
                    </a:lnTo>
                    <a:lnTo>
                      <a:pt x="8217" y="210"/>
                    </a:lnTo>
                    <a:lnTo>
                      <a:pt x="8217" y="1"/>
                    </a:ln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9"/>
              <p:cNvSpPr/>
              <p:nvPr/>
            </p:nvSpPr>
            <p:spPr>
              <a:xfrm>
                <a:off x="1843426" y="3451009"/>
                <a:ext cx="201395" cy="9136"/>
              </a:xfrm>
              <a:custGeom>
                <a:avLst/>
                <a:gdLst/>
                <a:ahLst/>
                <a:cxnLst/>
                <a:rect l="l" t="t" r="r" b="b"/>
                <a:pathLst>
                  <a:path w="4607" h="209" extrusionOk="0">
                    <a:moveTo>
                      <a:pt x="0" y="0"/>
                    </a:moveTo>
                    <a:lnTo>
                      <a:pt x="0" y="208"/>
                    </a:lnTo>
                    <a:lnTo>
                      <a:pt x="4606" y="208"/>
                    </a:lnTo>
                    <a:lnTo>
                      <a:pt x="4606" y="0"/>
                    </a:ln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7" name="Google Shape;517;p39"/>
            <p:cNvSpPr/>
            <p:nvPr/>
          </p:nvSpPr>
          <p:spPr>
            <a:xfrm>
              <a:off x="1780895" y="4280305"/>
              <a:ext cx="53070" cy="53026"/>
            </a:xfrm>
            <a:custGeom>
              <a:avLst/>
              <a:gdLst/>
              <a:ahLst/>
              <a:cxnLst/>
              <a:rect l="l" t="t" r="r" b="b"/>
              <a:pathLst>
                <a:path w="1214" h="1213" extrusionOk="0">
                  <a:moveTo>
                    <a:pt x="607" y="1"/>
                  </a:moveTo>
                  <a:cubicBezTo>
                    <a:pt x="272" y="1"/>
                    <a:pt x="1" y="272"/>
                    <a:pt x="1" y="607"/>
                  </a:cubicBezTo>
                  <a:cubicBezTo>
                    <a:pt x="1" y="943"/>
                    <a:pt x="272" y="1213"/>
                    <a:pt x="607" y="1213"/>
                  </a:cubicBezTo>
                  <a:cubicBezTo>
                    <a:pt x="942" y="1213"/>
                    <a:pt x="1214" y="943"/>
                    <a:pt x="1214" y="607"/>
                  </a:cubicBezTo>
                  <a:cubicBezTo>
                    <a:pt x="1214" y="272"/>
                    <a:pt x="942" y="1"/>
                    <a:pt x="607" y="1"/>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9"/>
            <p:cNvSpPr/>
            <p:nvPr/>
          </p:nvSpPr>
          <p:spPr>
            <a:xfrm>
              <a:off x="1654445" y="4089055"/>
              <a:ext cx="53070" cy="53026"/>
            </a:xfrm>
            <a:custGeom>
              <a:avLst/>
              <a:gdLst/>
              <a:ahLst/>
              <a:cxnLst/>
              <a:rect l="l" t="t" r="r" b="b"/>
              <a:pathLst>
                <a:path w="1214" h="1213" extrusionOk="0">
                  <a:moveTo>
                    <a:pt x="607" y="1"/>
                  </a:moveTo>
                  <a:cubicBezTo>
                    <a:pt x="272" y="1"/>
                    <a:pt x="1" y="272"/>
                    <a:pt x="1" y="607"/>
                  </a:cubicBezTo>
                  <a:cubicBezTo>
                    <a:pt x="1" y="943"/>
                    <a:pt x="272" y="1213"/>
                    <a:pt x="607" y="1213"/>
                  </a:cubicBezTo>
                  <a:cubicBezTo>
                    <a:pt x="942" y="1213"/>
                    <a:pt x="1214" y="943"/>
                    <a:pt x="1214" y="607"/>
                  </a:cubicBezTo>
                  <a:cubicBezTo>
                    <a:pt x="1214" y="272"/>
                    <a:pt x="942" y="1"/>
                    <a:pt x="607" y="1"/>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9"/>
            <p:cNvSpPr/>
            <p:nvPr/>
          </p:nvSpPr>
          <p:spPr>
            <a:xfrm>
              <a:off x="1901367" y="3917932"/>
              <a:ext cx="77113" cy="77113"/>
            </a:xfrm>
            <a:custGeom>
              <a:avLst/>
              <a:gdLst/>
              <a:ahLst/>
              <a:cxnLst/>
              <a:rect l="l" t="t" r="r" b="b"/>
              <a:pathLst>
                <a:path w="1764" h="1764" extrusionOk="0">
                  <a:moveTo>
                    <a:pt x="883" y="0"/>
                  </a:moveTo>
                  <a:cubicBezTo>
                    <a:pt x="395" y="0"/>
                    <a:pt x="0" y="395"/>
                    <a:pt x="0" y="883"/>
                  </a:cubicBezTo>
                  <a:cubicBezTo>
                    <a:pt x="0" y="1369"/>
                    <a:pt x="395" y="1764"/>
                    <a:pt x="883" y="1764"/>
                  </a:cubicBezTo>
                  <a:cubicBezTo>
                    <a:pt x="1369" y="1764"/>
                    <a:pt x="1764" y="1369"/>
                    <a:pt x="1764" y="883"/>
                  </a:cubicBezTo>
                  <a:cubicBezTo>
                    <a:pt x="1764" y="395"/>
                    <a:pt x="1369" y="0"/>
                    <a:pt x="883" y="0"/>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0" name="Google Shape;520;p39"/>
          <p:cNvGrpSpPr/>
          <p:nvPr/>
        </p:nvGrpSpPr>
        <p:grpSpPr>
          <a:xfrm>
            <a:off x="2907667" y="1217457"/>
            <a:ext cx="248932" cy="370426"/>
            <a:chOff x="2831467" y="1293657"/>
            <a:chExt cx="248932" cy="370426"/>
          </a:xfrm>
        </p:grpSpPr>
        <p:sp>
          <p:nvSpPr>
            <p:cNvPr id="521" name="Google Shape;521;p39"/>
            <p:cNvSpPr/>
            <p:nvPr/>
          </p:nvSpPr>
          <p:spPr>
            <a:xfrm>
              <a:off x="2865167" y="1586970"/>
              <a:ext cx="77113" cy="77113"/>
            </a:xfrm>
            <a:custGeom>
              <a:avLst/>
              <a:gdLst/>
              <a:ahLst/>
              <a:cxnLst/>
              <a:rect l="l" t="t" r="r" b="b"/>
              <a:pathLst>
                <a:path w="1764" h="1764" extrusionOk="0">
                  <a:moveTo>
                    <a:pt x="883" y="0"/>
                  </a:moveTo>
                  <a:cubicBezTo>
                    <a:pt x="395" y="0"/>
                    <a:pt x="0" y="395"/>
                    <a:pt x="0" y="883"/>
                  </a:cubicBezTo>
                  <a:cubicBezTo>
                    <a:pt x="0" y="1369"/>
                    <a:pt x="395" y="1764"/>
                    <a:pt x="883" y="1764"/>
                  </a:cubicBezTo>
                  <a:cubicBezTo>
                    <a:pt x="1369" y="1764"/>
                    <a:pt x="1764" y="1369"/>
                    <a:pt x="1764" y="883"/>
                  </a:cubicBezTo>
                  <a:cubicBezTo>
                    <a:pt x="1764" y="395"/>
                    <a:pt x="1369" y="0"/>
                    <a:pt x="883" y="0"/>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9"/>
            <p:cNvSpPr/>
            <p:nvPr/>
          </p:nvSpPr>
          <p:spPr>
            <a:xfrm>
              <a:off x="3051503" y="1436602"/>
              <a:ext cx="28896" cy="28983"/>
            </a:xfrm>
            <a:custGeom>
              <a:avLst/>
              <a:gdLst/>
              <a:ahLst/>
              <a:cxnLst/>
              <a:rect l="l" t="t" r="r" b="b"/>
              <a:pathLst>
                <a:path w="661" h="663" extrusionOk="0">
                  <a:moveTo>
                    <a:pt x="331" y="0"/>
                  </a:moveTo>
                  <a:cubicBezTo>
                    <a:pt x="147" y="0"/>
                    <a:pt x="0" y="149"/>
                    <a:pt x="0" y="331"/>
                  </a:cubicBezTo>
                  <a:cubicBezTo>
                    <a:pt x="0" y="514"/>
                    <a:pt x="147" y="662"/>
                    <a:pt x="331" y="662"/>
                  </a:cubicBezTo>
                  <a:cubicBezTo>
                    <a:pt x="513" y="662"/>
                    <a:pt x="660" y="514"/>
                    <a:pt x="660" y="331"/>
                  </a:cubicBezTo>
                  <a:cubicBezTo>
                    <a:pt x="660" y="149"/>
                    <a:pt x="513" y="0"/>
                    <a:pt x="331" y="0"/>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9"/>
            <p:cNvSpPr/>
            <p:nvPr/>
          </p:nvSpPr>
          <p:spPr>
            <a:xfrm>
              <a:off x="2831467" y="1293657"/>
              <a:ext cx="77113" cy="77113"/>
            </a:xfrm>
            <a:custGeom>
              <a:avLst/>
              <a:gdLst/>
              <a:ahLst/>
              <a:cxnLst/>
              <a:rect l="l" t="t" r="r" b="b"/>
              <a:pathLst>
                <a:path w="1764" h="1764" extrusionOk="0">
                  <a:moveTo>
                    <a:pt x="883" y="0"/>
                  </a:moveTo>
                  <a:cubicBezTo>
                    <a:pt x="395" y="0"/>
                    <a:pt x="0" y="395"/>
                    <a:pt x="0" y="883"/>
                  </a:cubicBezTo>
                  <a:cubicBezTo>
                    <a:pt x="0" y="1369"/>
                    <a:pt x="395" y="1764"/>
                    <a:pt x="883" y="1764"/>
                  </a:cubicBezTo>
                  <a:cubicBezTo>
                    <a:pt x="1369" y="1764"/>
                    <a:pt x="1764" y="1369"/>
                    <a:pt x="1764" y="883"/>
                  </a:cubicBezTo>
                  <a:cubicBezTo>
                    <a:pt x="1764" y="395"/>
                    <a:pt x="1369" y="0"/>
                    <a:pt x="883" y="0"/>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4" name="Google Shape;524;p39"/>
          <p:cNvGrpSpPr/>
          <p:nvPr/>
        </p:nvGrpSpPr>
        <p:grpSpPr>
          <a:xfrm>
            <a:off x="1580503" y="1241527"/>
            <a:ext cx="397061" cy="347758"/>
            <a:chOff x="1504303" y="1317727"/>
            <a:chExt cx="397061" cy="347758"/>
          </a:xfrm>
        </p:grpSpPr>
        <p:sp>
          <p:nvSpPr>
            <p:cNvPr id="525" name="Google Shape;525;p39"/>
            <p:cNvSpPr/>
            <p:nvPr/>
          </p:nvSpPr>
          <p:spPr>
            <a:xfrm>
              <a:off x="1581073" y="1436594"/>
              <a:ext cx="199821" cy="199909"/>
            </a:xfrm>
            <a:custGeom>
              <a:avLst/>
              <a:gdLst/>
              <a:ahLst/>
              <a:cxnLst/>
              <a:rect l="l" t="t" r="r" b="b"/>
              <a:pathLst>
                <a:path w="4571" h="4573" extrusionOk="0">
                  <a:moveTo>
                    <a:pt x="2212" y="1"/>
                  </a:moveTo>
                  <a:lnTo>
                    <a:pt x="1892" y="1712"/>
                  </a:lnTo>
                  <a:lnTo>
                    <a:pt x="180" y="1394"/>
                  </a:lnTo>
                  <a:lnTo>
                    <a:pt x="0" y="2359"/>
                  </a:lnTo>
                  <a:lnTo>
                    <a:pt x="1713" y="2679"/>
                  </a:lnTo>
                  <a:lnTo>
                    <a:pt x="1395" y="4392"/>
                  </a:lnTo>
                  <a:lnTo>
                    <a:pt x="2359" y="4573"/>
                  </a:lnTo>
                  <a:lnTo>
                    <a:pt x="2680" y="2860"/>
                  </a:lnTo>
                  <a:lnTo>
                    <a:pt x="4393" y="3180"/>
                  </a:lnTo>
                  <a:lnTo>
                    <a:pt x="4571" y="2212"/>
                  </a:lnTo>
                  <a:lnTo>
                    <a:pt x="2860" y="1893"/>
                  </a:lnTo>
                  <a:lnTo>
                    <a:pt x="3178" y="182"/>
                  </a:lnTo>
                  <a:lnTo>
                    <a:pt x="2212" y="1"/>
                  </a:ln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9"/>
            <p:cNvSpPr/>
            <p:nvPr/>
          </p:nvSpPr>
          <p:spPr>
            <a:xfrm>
              <a:off x="1504303" y="1636502"/>
              <a:ext cx="28896" cy="28983"/>
            </a:xfrm>
            <a:custGeom>
              <a:avLst/>
              <a:gdLst/>
              <a:ahLst/>
              <a:cxnLst/>
              <a:rect l="l" t="t" r="r" b="b"/>
              <a:pathLst>
                <a:path w="661" h="663" extrusionOk="0">
                  <a:moveTo>
                    <a:pt x="331" y="0"/>
                  </a:moveTo>
                  <a:cubicBezTo>
                    <a:pt x="147" y="0"/>
                    <a:pt x="0" y="149"/>
                    <a:pt x="0" y="331"/>
                  </a:cubicBezTo>
                  <a:cubicBezTo>
                    <a:pt x="0" y="514"/>
                    <a:pt x="147" y="662"/>
                    <a:pt x="331" y="662"/>
                  </a:cubicBezTo>
                  <a:cubicBezTo>
                    <a:pt x="513" y="662"/>
                    <a:pt x="660" y="514"/>
                    <a:pt x="660" y="331"/>
                  </a:cubicBezTo>
                  <a:cubicBezTo>
                    <a:pt x="660" y="149"/>
                    <a:pt x="513" y="0"/>
                    <a:pt x="331" y="0"/>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9"/>
            <p:cNvSpPr/>
            <p:nvPr/>
          </p:nvSpPr>
          <p:spPr>
            <a:xfrm>
              <a:off x="1848295" y="1583480"/>
              <a:ext cx="53070" cy="53026"/>
            </a:xfrm>
            <a:custGeom>
              <a:avLst/>
              <a:gdLst/>
              <a:ahLst/>
              <a:cxnLst/>
              <a:rect l="l" t="t" r="r" b="b"/>
              <a:pathLst>
                <a:path w="1214" h="1213" extrusionOk="0">
                  <a:moveTo>
                    <a:pt x="607" y="1"/>
                  </a:moveTo>
                  <a:cubicBezTo>
                    <a:pt x="272" y="1"/>
                    <a:pt x="1" y="272"/>
                    <a:pt x="1" y="607"/>
                  </a:cubicBezTo>
                  <a:cubicBezTo>
                    <a:pt x="1" y="943"/>
                    <a:pt x="272" y="1213"/>
                    <a:pt x="607" y="1213"/>
                  </a:cubicBezTo>
                  <a:cubicBezTo>
                    <a:pt x="942" y="1213"/>
                    <a:pt x="1214" y="943"/>
                    <a:pt x="1214" y="607"/>
                  </a:cubicBezTo>
                  <a:cubicBezTo>
                    <a:pt x="1214" y="272"/>
                    <a:pt x="942" y="1"/>
                    <a:pt x="607" y="1"/>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9"/>
            <p:cNvSpPr/>
            <p:nvPr/>
          </p:nvSpPr>
          <p:spPr>
            <a:xfrm>
              <a:off x="1610303" y="1317727"/>
              <a:ext cx="28896" cy="28983"/>
            </a:xfrm>
            <a:custGeom>
              <a:avLst/>
              <a:gdLst/>
              <a:ahLst/>
              <a:cxnLst/>
              <a:rect l="l" t="t" r="r" b="b"/>
              <a:pathLst>
                <a:path w="661" h="663" extrusionOk="0">
                  <a:moveTo>
                    <a:pt x="331" y="0"/>
                  </a:moveTo>
                  <a:cubicBezTo>
                    <a:pt x="147" y="0"/>
                    <a:pt x="0" y="149"/>
                    <a:pt x="0" y="331"/>
                  </a:cubicBezTo>
                  <a:cubicBezTo>
                    <a:pt x="0" y="514"/>
                    <a:pt x="147" y="662"/>
                    <a:pt x="331" y="662"/>
                  </a:cubicBezTo>
                  <a:cubicBezTo>
                    <a:pt x="513" y="662"/>
                    <a:pt x="660" y="514"/>
                    <a:pt x="660" y="331"/>
                  </a:cubicBezTo>
                  <a:cubicBezTo>
                    <a:pt x="660" y="149"/>
                    <a:pt x="513" y="0"/>
                    <a:pt x="331" y="0"/>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9" name="Google Shape;529;p39"/>
          <p:cNvGrpSpPr/>
          <p:nvPr/>
        </p:nvGrpSpPr>
        <p:grpSpPr>
          <a:xfrm>
            <a:off x="1326164" y="1804082"/>
            <a:ext cx="2524431" cy="1675192"/>
            <a:chOff x="4042766" y="2961871"/>
            <a:chExt cx="711869" cy="472391"/>
          </a:xfrm>
        </p:grpSpPr>
        <p:sp>
          <p:nvSpPr>
            <p:cNvPr id="530" name="Google Shape;530;p39"/>
            <p:cNvSpPr/>
            <p:nvPr/>
          </p:nvSpPr>
          <p:spPr>
            <a:xfrm>
              <a:off x="4060441" y="2979582"/>
              <a:ext cx="694194" cy="454680"/>
            </a:xfrm>
            <a:custGeom>
              <a:avLst/>
              <a:gdLst/>
              <a:ahLst/>
              <a:cxnLst/>
              <a:rect l="l" t="t" r="r" b="b"/>
              <a:pathLst>
                <a:path w="15880" h="10401" extrusionOk="0">
                  <a:moveTo>
                    <a:pt x="0" y="1"/>
                  </a:moveTo>
                  <a:lnTo>
                    <a:pt x="0" y="10400"/>
                  </a:lnTo>
                  <a:lnTo>
                    <a:pt x="15879" y="10400"/>
                  </a:lnTo>
                  <a:lnTo>
                    <a:pt x="158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9"/>
            <p:cNvSpPr/>
            <p:nvPr/>
          </p:nvSpPr>
          <p:spPr>
            <a:xfrm>
              <a:off x="4042766" y="2961883"/>
              <a:ext cx="694194" cy="454680"/>
            </a:xfrm>
            <a:custGeom>
              <a:avLst/>
              <a:gdLst/>
              <a:ahLst/>
              <a:cxnLst/>
              <a:rect l="l" t="t" r="r" b="b"/>
              <a:pathLst>
                <a:path w="15880" h="10401" extrusionOk="0">
                  <a:moveTo>
                    <a:pt x="0" y="1"/>
                  </a:moveTo>
                  <a:lnTo>
                    <a:pt x="0" y="10400"/>
                  </a:lnTo>
                  <a:lnTo>
                    <a:pt x="15879" y="10400"/>
                  </a:lnTo>
                  <a:lnTo>
                    <a:pt x="158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9"/>
            <p:cNvSpPr/>
            <p:nvPr/>
          </p:nvSpPr>
          <p:spPr>
            <a:xfrm>
              <a:off x="4042766" y="2961883"/>
              <a:ext cx="694194" cy="454680"/>
            </a:xfrm>
            <a:custGeom>
              <a:avLst/>
              <a:gdLst/>
              <a:ahLst/>
              <a:cxnLst/>
              <a:rect l="l" t="t" r="r" b="b"/>
              <a:pathLst>
                <a:path w="15880" h="10401" extrusionOk="0">
                  <a:moveTo>
                    <a:pt x="0" y="1"/>
                  </a:moveTo>
                  <a:lnTo>
                    <a:pt x="0" y="10400"/>
                  </a:lnTo>
                  <a:lnTo>
                    <a:pt x="15879" y="10400"/>
                  </a:lnTo>
                  <a:lnTo>
                    <a:pt x="15879" y="1"/>
                  </a:lnTo>
                  <a:close/>
                </a:path>
              </a:pathLst>
            </a:custGeom>
            <a:gradFill>
              <a:gsLst>
                <a:gs pos="0">
                  <a:srgbClr val="FFFFFF">
                    <a:alpha val="0"/>
                  </a:srgbClr>
                </a:gs>
                <a:gs pos="100000">
                  <a:srgbClr val="4A77FF">
                    <a:alpha val="23137"/>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9"/>
            <p:cNvSpPr/>
            <p:nvPr/>
          </p:nvSpPr>
          <p:spPr>
            <a:xfrm>
              <a:off x="4042766" y="2961883"/>
              <a:ext cx="694194" cy="67627"/>
            </a:xfrm>
            <a:custGeom>
              <a:avLst/>
              <a:gdLst/>
              <a:ahLst/>
              <a:cxnLst/>
              <a:rect l="l" t="t" r="r" b="b"/>
              <a:pathLst>
                <a:path w="15880" h="1547" extrusionOk="0">
                  <a:moveTo>
                    <a:pt x="0" y="1"/>
                  </a:moveTo>
                  <a:lnTo>
                    <a:pt x="0" y="1546"/>
                  </a:lnTo>
                  <a:lnTo>
                    <a:pt x="15879" y="1546"/>
                  </a:lnTo>
                  <a:lnTo>
                    <a:pt x="158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9"/>
            <p:cNvSpPr/>
            <p:nvPr/>
          </p:nvSpPr>
          <p:spPr>
            <a:xfrm>
              <a:off x="4111922" y="3090274"/>
              <a:ext cx="143341" cy="38994"/>
            </a:xfrm>
            <a:custGeom>
              <a:avLst/>
              <a:gdLst/>
              <a:ahLst/>
              <a:cxnLst/>
              <a:rect l="l" t="t" r="r" b="b"/>
              <a:pathLst>
                <a:path w="3279" h="892" extrusionOk="0">
                  <a:moveTo>
                    <a:pt x="446" y="1"/>
                  </a:moveTo>
                  <a:cubicBezTo>
                    <a:pt x="200" y="1"/>
                    <a:pt x="1" y="200"/>
                    <a:pt x="1" y="446"/>
                  </a:cubicBezTo>
                  <a:cubicBezTo>
                    <a:pt x="1" y="691"/>
                    <a:pt x="200" y="892"/>
                    <a:pt x="446" y="892"/>
                  </a:cubicBezTo>
                  <a:lnTo>
                    <a:pt x="2833" y="892"/>
                  </a:lnTo>
                  <a:cubicBezTo>
                    <a:pt x="3078" y="892"/>
                    <a:pt x="3279" y="694"/>
                    <a:pt x="3279" y="446"/>
                  </a:cubicBezTo>
                  <a:cubicBezTo>
                    <a:pt x="3279" y="200"/>
                    <a:pt x="3078" y="1"/>
                    <a:pt x="28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9"/>
            <p:cNvSpPr/>
            <p:nvPr/>
          </p:nvSpPr>
          <p:spPr>
            <a:xfrm>
              <a:off x="4111922" y="3153966"/>
              <a:ext cx="143341" cy="38994"/>
            </a:xfrm>
            <a:custGeom>
              <a:avLst/>
              <a:gdLst/>
              <a:ahLst/>
              <a:cxnLst/>
              <a:rect l="l" t="t" r="r" b="b"/>
              <a:pathLst>
                <a:path w="3279" h="892" extrusionOk="0">
                  <a:moveTo>
                    <a:pt x="446" y="1"/>
                  </a:moveTo>
                  <a:cubicBezTo>
                    <a:pt x="200" y="1"/>
                    <a:pt x="1" y="200"/>
                    <a:pt x="1" y="446"/>
                  </a:cubicBezTo>
                  <a:cubicBezTo>
                    <a:pt x="1" y="691"/>
                    <a:pt x="200" y="891"/>
                    <a:pt x="446" y="891"/>
                  </a:cubicBezTo>
                  <a:lnTo>
                    <a:pt x="2833" y="891"/>
                  </a:lnTo>
                  <a:cubicBezTo>
                    <a:pt x="3078" y="891"/>
                    <a:pt x="3279" y="691"/>
                    <a:pt x="3279" y="446"/>
                  </a:cubicBezTo>
                  <a:cubicBezTo>
                    <a:pt x="3279" y="200"/>
                    <a:pt x="3078" y="1"/>
                    <a:pt x="28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9"/>
            <p:cNvSpPr/>
            <p:nvPr/>
          </p:nvSpPr>
          <p:spPr>
            <a:xfrm>
              <a:off x="4111922" y="3217659"/>
              <a:ext cx="143341" cy="38950"/>
            </a:xfrm>
            <a:custGeom>
              <a:avLst/>
              <a:gdLst/>
              <a:ahLst/>
              <a:cxnLst/>
              <a:rect l="l" t="t" r="r" b="b"/>
              <a:pathLst>
                <a:path w="3279" h="891" extrusionOk="0">
                  <a:moveTo>
                    <a:pt x="446" y="0"/>
                  </a:moveTo>
                  <a:cubicBezTo>
                    <a:pt x="200" y="0"/>
                    <a:pt x="1" y="199"/>
                    <a:pt x="1" y="446"/>
                  </a:cubicBezTo>
                  <a:cubicBezTo>
                    <a:pt x="1" y="690"/>
                    <a:pt x="200" y="891"/>
                    <a:pt x="446" y="891"/>
                  </a:cubicBezTo>
                  <a:lnTo>
                    <a:pt x="2833" y="891"/>
                  </a:lnTo>
                  <a:cubicBezTo>
                    <a:pt x="3078" y="891"/>
                    <a:pt x="3279" y="690"/>
                    <a:pt x="3279" y="446"/>
                  </a:cubicBezTo>
                  <a:cubicBezTo>
                    <a:pt x="3279" y="199"/>
                    <a:pt x="3078" y="0"/>
                    <a:pt x="28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9"/>
            <p:cNvSpPr/>
            <p:nvPr/>
          </p:nvSpPr>
          <p:spPr>
            <a:xfrm>
              <a:off x="4111922" y="3281308"/>
              <a:ext cx="143341" cy="38994"/>
            </a:xfrm>
            <a:custGeom>
              <a:avLst/>
              <a:gdLst/>
              <a:ahLst/>
              <a:cxnLst/>
              <a:rect l="l" t="t" r="r" b="b"/>
              <a:pathLst>
                <a:path w="3279" h="892" extrusionOk="0">
                  <a:moveTo>
                    <a:pt x="446" y="1"/>
                  </a:moveTo>
                  <a:cubicBezTo>
                    <a:pt x="200" y="1"/>
                    <a:pt x="1" y="200"/>
                    <a:pt x="1" y="446"/>
                  </a:cubicBezTo>
                  <a:cubicBezTo>
                    <a:pt x="1" y="691"/>
                    <a:pt x="200" y="892"/>
                    <a:pt x="446" y="892"/>
                  </a:cubicBezTo>
                  <a:lnTo>
                    <a:pt x="2833" y="892"/>
                  </a:lnTo>
                  <a:cubicBezTo>
                    <a:pt x="3078" y="892"/>
                    <a:pt x="3279" y="691"/>
                    <a:pt x="3279" y="446"/>
                  </a:cubicBezTo>
                  <a:cubicBezTo>
                    <a:pt x="3279" y="200"/>
                    <a:pt x="3078" y="1"/>
                    <a:pt x="28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9"/>
            <p:cNvSpPr/>
            <p:nvPr/>
          </p:nvSpPr>
          <p:spPr>
            <a:xfrm>
              <a:off x="4294170" y="3100853"/>
              <a:ext cx="371752" cy="15519"/>
            </a:xfrm>
            <a:custGeom>
              <a:avLst/>
              <a:gdLst/>
              <a:ahLst/>
              <a:cxnLst/>
              <a:rect l="l" t="t" r="r" b="b"/>
              <a:pathLst>
                <a:path w="8504" h="355" extrusionOk="0">
                  <a:moveTo>
                    <a:pt x="99" y="1"/>
                  </a:moveTo>
                  <a:cubicBezTo>
                    <a:pt x="46" y="1"/>
                    <a:pt x="2" y="80"/>
                    <a:pt x="2" y="178"/>
                  </a:cubicBezTo>
                  <a:cubicBezTo>
                    <a:pt x="0" y="277"/>
                    <a:pt x="44" y="354"/>
                    <a:pt x="99" y="354"/>
                  </a:cubicBezTo>
                  <a:lnTo>
                    <a:pt x="8407" y="354"/>
                  </a:lnTo>
                  <a:cubicBezTo>
                    <a:pt x="8460" y="354"/>
                    <a:pt x="8504" y="275"/>
                    <a:pt x="8504" y="178"/>
                  </a:cubicBezTo>
                  <a:cubicBezTo>
                    <a:pt x="8504" y="80"/>
                    <a:pt x="8460" y="1"/>
                    <a:pt x="84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9"/>
            <p:cNvSpPr/>
            <p:nvPr/>
          </p:nvSpPr>
          <p:spPr>
            <a:xfrm>
              <a:off x="4432571" y="3175605"/>
              <a:ext cx="233307" cy="15519"/>
            </a:xfrm>
            <a:custGeom>
              <a:avLst/>
              <a:gdLst/>
              <a:ahLst/>
              <a:cxnLst/>
              <a:rect l="l" t="t" r="r" b="b"/>
              <a:pathLst>
                <a:path w="5337" h="355" extrusionOk="0">
                  <a:moveTo>
                    <a:pt x="98" y="0"/>
                  </a:moveTo>
                  <a:cubicBezTo>
                    <a:pt x="46" y="0"/>
                    <a:pt x="1" y="80"/>
                    <a:pt x="1" y="177"/>
                  </a:cubicBezTo>
                  <a:cubicBezTo>
                    <a:pt x="2" y="273"/>
                    <a:pt x="46" y="354"/>
                    <a:pt x="98" y="354"/>
                  </a:cubicBezTo>
                  <a:lnTo>
                    <a:pt x="5239" y="354"/>
                  </a:lnTo>
                  <a:cubicBezTo>
                    <a:pt x="5292" y="354"/>
                    <a:pt x="5336" y="273"/>
                    <a:pt x="5336" y="177"/>
                  </a:cubicBezTo>
                  <a:cubicBezTo>
                    <a:pt x="5336" y="80"/>
                    <a:pt x="5292" y="0"/>
                    <a:pt x="52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9"/>
            <p:cNvSpPr/>
            <p:nvPr/>
          </p:nvSpPr>
          <p:spPr>
            <a:xfrm>
              <a:off x="4570011" y="3137704"/>
              <a:ext cx="95911" cy="15519"/>
            </a:xfrm>
            <a:custGeom>
              <a:avLst/>
              <a:gdLst/>
              <a:ahLst/>
              <a:cxnLst/>
              <a:rect l="l" t="t" r="r" b="b"/>
              <a:pathLst>
                <a:path w="2194" h="355" extrusionOk="0">
                  <a:moveTo>
                    <a:pt x="99" y="1"/>
                  </a:moveTo>
                  <a:cubicBezTo>
                    <a:pt x="47" y="1"/>
                    <a:pt x="2" y="80"/>
                    <a:pt x="2" y="177"/>
                  </a:cubicBezTo>
                  <a:cubicBezTo>
                    <a:pt x="0" y="276"/>
                    <a:pt x="44" y="354"/>
                    <a:pt x="99" y="354"/>
                  </a:cubicBezTo>
                  <a:lnTo>
                    <a:pt x="2097" y="354"/>
                  </a:lnTo>
                  <a:cubicBezTo>
                    <a:pt x="2150" y="354"/>
                    <a:pt x="2194" y="275"/>
                    <a:pt x="2194" y="177"/>
                  </a:cubicBezTo>
                  <a:cubicBezTo>
                    <a:pt x="2194" y="80"/>
                    <a:pt x="2150" y="1"/>
                    <a:pt x="20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9"/>
            <p:cNvSpPr/>
            <p:nvPr/>
          </p:nvSpPr>
          <p:spPr>
            <a:xfrm>
              <a:off x="4390867" y="3137704"/>
              <a:ext cx="166073" cy="15519"/>
            </a:xfrm>
            <a:custGeom>
              <a:avLst/>
              <a:gdLst/>
              <a:ahLst/>
              <a:cxnLst/>
              <a:rect l="l" t="t" r="r" b="b"/>
              <a:pathLst>
                <a:path w="3799" h="355" extrusionOk="0">
                  <a:moveTo>
                    <a:pt x="98" y="1"/>
                  </a:moveTo>
                  <a:cubicBezTo>
                    <a:pt x="45" y="1"/>
                    <a:pt x="0" y="80"/>
                    <a:pt x="0" y="177"/>
                  </a:cubicBezTo>
                  <a:cubicBezTo>
                    <a:pt x="2" y="276"/>
                    <a:pt x="44" y="354"/>
                    <a:pt x="98" y="354"/>
                  </a:cubicBezTo>
                  <a:lnTo>
                    <a:pt x="3701" y="354"/>
                  </a:lnTo>
                  <a:cubicBezTo>
                    <a:pt x="3753" y="354"/>
                    <a:pt x="3799" y="275"/>
                    <a:pt x="3799" y="177"/>
                  </a:cubicBezTo>
                  <a:cubicBezTo>
                    <a:pt x="3799" y="80"/>
                    <a:pt x="3753" y="1"/>
                    <a:pt x="37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9"/>
            <p:cNvSpPr/>
            <p:nvPr/>
          </p:nvSpPr>
          <p:spPr>
            <a:xfrm>
              <a:off x="4293427" y="3137704"/>
              <a:ext cx="84982" cy="15519"/>
            </a:xfrm>
            <a:custGeom>
              <a:avLst/>
              <a:gdLst/>
              <a:ahLst/>
              <a:cxnLst/>
              <a:rect l="l" t="t" r="r" b="b"/>
              <a:pathLst>
                <a:path w="1944" h="355" extrusionOk="0">
                  <a:moveTo>
                    <a:pt x="98" y="1"/>
                  </a:moveTo>
                  <a:cubicBezTo>
                    <a:pt x="46" y="1"/>
                    <a:pt x="0" y="80"/>
                    <a:pt x="0" y="177"/>
                  </a:cubicBezTo>
                  <a:cubicBezTo>
                    <a:pt x="0" y="276"/>
                    <a:pt x="46" y="354"/>
                    <a:pt x="98" y="354"/>
                  </a:cubicBezTo>
                  <a:lnTo>
                    <a:pt x="1846" y="354"/>
                  </a:lnTo>
                  <a:cubicBezTo>
                    <a:pt x="1900" y="354"/>
                    <a:pt x="1943" y="275"/>
                    <a:pt x="1943" y="177"/>
                  </a:cubicBezTo>
                  <a:cubicBezTo>
                    <a:pt x="1943" y="80"/>
                    <a:pt x="1900" y="1"/>
                    <a:pt x="18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9"/>
            <p:cNvSpPr/>
            <p:nvPr/>
          </p:nvSpPr>
          <p:spPr>
            <a:xfrm>
              <a:off x="4432746" y="3224697"/>
              <a:ext cx="123320" cy="112085"/>
            </a:xfrm>
            <a:custGeom>
              <a:avLst/>
              <a:gdLst/>
              <a:ahLst/>
              <a:cxnLst/>
              <a:rect l="l" t="t" r="r" b="b"/>
              <a:pathLst>
                <a:path w="2821" h="2564" extrusionOk="0">
                  <a:moveTo>
                    <a:pt x="1410" y="0"/>
                  </a:moveTo>
                  <a:cubicBezTo>
                    <a:pt x="1319" y="0"/>
                    <a:pt x="1229" y="47"/>
                    <a:pt x="1183" y="140"/>
                  </a:cubicBezTo>
                  <a:lnTo>
                    <a:pt x="967" y="579"/>
                  </a:lnTo>
                  <a:cubicBezTo>
                    <a:pt x="929" y="654"/>
                    <a:pt x="858" y="705"/>
                    <a:pt x="774" y="717"/>
                  </a:cubicBezTo>
                  <a:lnTo>
                    <a:pt x="291" y="788"/>
                  </a:lnTo>
                  <a:cubicBezTo>
                    <a:pt x="84" y="818"/>
                    <a:pt x="1" y="1072"/>
                    <a:pt x="151" y="1219"/>
                  </a:cubicBezTo>
                  <a:lnTo>
                    <a:pt x="502" y="1560"/>
                  </a:lnTo>
                  <a:cubicBezTo>
                    <a:pt x="561" y="1618"/>
                    <a:pt x="588" y="1703"/>
                    <a:pt x="574" y="1785"/>
                  </a:cubicBezTo>
                  <a:lnTo>
                    <a:pt x="490" y="2267"/>
                  </a:lnTo>
                  <a:cubicBezTo>
                    <a:pt x="462" y="2431"/>
                    <a:pt x="593" y="2564"/>
                    <a:pt x="741" y="2564"/>
                  </a:cubicBezTo>
                  <a:cubicBezTo>
                    <a:pt x="779" y="2564"/>
                    <a:pt x="819" y="2555"/>
                    <a:pt x="858" y="2534"/>
                  </a:cubicBezTo>
                  <a:lnTo>
                    <a:pt x="1292" y="2307"/>
                  </a:lnTo>
                  <a:cubicBezTo>
                    <a:pt x="1328" y="2287"/>
                    <a:pt x="1368" y="2277"/>
                    <a:pt x="1409" y="2277"/>
                  </a:cubicBezTo>
                  <a:cubicBezTo>
                    <a:pt x="1449" y="2277"/>
                    <a:pt x="1491" y="2287"/>
                    <a:pt x="1530" y="2307"/>
                  </a:cubicBezTo>
                  <a:lnTo>
                    <a:pt x="1962" y="2534"/>
                  </a:lnTo>
                  <a:cubicBezTo>
                    <a:pt x="2001" y="2555"/>
                    <a:pt x="2041" y="2564"/>
                    <a:pt x="2080" y="2564"/>
                  </a:cubicBezTo>
                  <a:cubicBezTo>
                    <a:pt x="2228" y="2564"/>
                    <a:pt x="2358" y="2431"/>
                    <a:pt x="2330" y="2267"/>
                  </a:cubicBezTo>
                  <a:lnTo>
                    <a:pt x="2248" y="1785"/>
                  </a:lnTo>
                  <a:cubicBezTo>
                    <a:pt x="2234" y="1701"/>
                    <a:pt x="2259" y="1618"/>
                    <a:pt x="2320" y="1560"/>
                  </a:cubicBezTo>
                  <a:lnTo>
                    <a:pt x="2669" y="1219"/>
                  </a:lnTo>
                  <a:cubicBezTo>
                    <a:pt x="2821" y="1072"/>
                    <a:pt x="2737" y="818"/>
                    <a:pt x="2531" y="788"/>
                  </a:cubicBezTo>
                  <a:lnTo>
                    <a:pt x="2046" y="717"/>
                  </a:lnTo>
                  <a:cubicBezTo>
                    <a:pt x="1964" y="706"/>
                    <a:pt x="1893" y="654"/>
                    <a:pt x="1855" y="579"/>
                  </a:cubicBezTo>
                  <a:lnTo>
                    <a:pt x="1638" y="140"/>
                  </a:lnTo>
                  <a:cubicBezTo>
                    <a:pt x="1591" y="47"/>
                    <a:pt x="1500" y="0"/>
                    <a:pt x="14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9"/>
            <p:cNvSpPr/>
            <p:nvPr/>
          </p:nvSpPr>
          <p:spPr>
            <a:xfrm>
              <a:off x="4042766" y="2961871"/>
              <a:ext cx="694194" cy="67627"/>
            </a:xfrm>
            <a:custGeom>
              <a:avLst/>
              <a:gdLst/>
              <a:ahLst/>
              <a:cxnLst/>
              <a:rect l="l" t="t" r="r" b="b"/>
              <a:pathLst>
                <a:path w="15880" h="1547" extrusionOk="0">
                  <a:moveTo>
                    <a:pt x="0" y="1"/>
                  </a:moveTo>
                  <a:lnTo>
                    <a:pt x="0" y="1546"/>
                  </a:lnTo>
                  <a:lnTo>
                    <a:pt x="15879" y="1546"/>
                  </a:lnTo>
                  <a:lnTo>
                    <a:pt x="15879" y="1"/>
                  </a:lnTo>
                  <a:close/>
                </a:path>
              </a:pathLst>
            </a:custGeom>
            <a:gradFill>
              <a:gsLst>
                <a:gs pos="0">
                  <a:srgbClr val="FFFFFF">
                    <a:alpha val="0"/>
                    <a:alpha val="64600"/>
                  </a:srgbClr>
                </a:gs>
                <a:gs pos="100000">
                  <a:srgbClr val="F48CE6">
                    <a:alpha val="32941"/>
                    <a:alpha val="6460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5" name="Google Shape;545;p39"/>
          <p:cNvGrpSpPr/>
          <p:nvPr/>
        </p:nvGrpSpPr>
        <p:grpSpPr>
          <a:xfrm>
            <a:off x="2269104" y="1360392"/>
            <a:ext cx="638573" cy="577156"/>
            <a:chOff x="4822289" y="4210685"/>
            <a:chExt cx="411293" cy="371711"/>
          </a:xfrm>
        </p:grpSpPr>
        <p:sp>
          <p:nvSpPr>
            <p:cNvPr id="546" name="Google Shape;546;p39"/>
            <p:cNvSpPr/>
            <p:nvPr/>
          </p:nvSpPr>
          <p:spPr>
            <a:xfrm>
              <a:off x="4843207" y="4226775"/>
              <a:ext cx="390375" cy="355622"/>
            </a:xfrm>
            <a:custGeom>
              <a:avLst/>
              <a:gdLst/>
              <a:ahLst/>
              <a:cxnLst/>
              <a:rect l="l" t="t" r="r" b="b"/>
              <a:pathLst>
                <a:path w="8930" h="8135" extrusionOk="0">
                  <a:moveTo>
                    <a:pt x="4465" y="0"/>
                  </a:moveTo>
                  <a:cubicBezTo>
                    <a:pt x="3424" y="0"/>
                    <a:pt x="2383" y="397"/>
                    <a:pt x="1588" y="1191"/>
                  </a:cubicBezTo>
                  <a:cubicBezTo>
                    <a:pt x="0" y="2779"/>
                    <a:pt x="0" y="5355"/>
                    <a:pt x="1588" y="6943"/>
                  </a:cubicBezTo>
                  <a:cubicBezTo>
                    <a:pt x="2383" y="7737"/>
                    <a:pt x="3424" y="8135"/>
                    <a:pt x="4465" y="8135"/>
                  </a:cubicBezTo>
                  <a:cubicBezTo>
                    <a:pt x="5506" y="8135"/>
                    <a:pt x="6547" y="7737"/>
                    <a:pt x="7341" y="6943"/>
                  </a:cubicBezTo>
                  <a:cubicBezTo>
                    <a:pt x="8929" y="5355"/>
                    <a:pt x="8929" y="2779"/>
                    <a:pt x="7341" y="1191"/>
                  </a:cubicBezTo>
                  <a:cubicBezTo>
                    <a:pt x="6547" y="397"/>
                    <a:pt x="5506" y="0"/>
                    <a:pt x="44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9"/>
            <p:cNvSpPr/>
            <p:nvPr/>
          </p:nvSpPr>
          <p:spPr>
            <a:xfrm>
              <a:off x="4822289" y="4210685"/>
              <a:ext cx="390375" cy="355622"/>
            </a:xfrm>
            <a:custGeom>
              <a:avLst/>
              <a:gdLst/>
              <a:ahLst/>
              <a:cxnLst/>
              <a:rect l="l" t="t" r="r" b="b"/>
              <a:pathLst>
                <a:path w="8930" h="8135" extrusionOk="0">
                  <a:moveTo>
                    <a:pt x="4465" y="0"/>
                  </a:moveTo>
                  <a:cubicBezTo>
                    <a:pt x="3424" y="0"/>
                    <a:pt x="2383" y="397"/>
                    <a:pt x="1588" y="1191"/>
                  </a:cubicBezTo>
                  <a:cubicBezTo>
                    <a:pt x="0" y="2779"/>
                    <a:pt x="0" y="5355"/>
                    <a:pt x="1588" y="6943"/>
                  </a:cubicBezTo>
                  <a:cubicBezTo>
                    <a:pt x="2383" y="7737"/>
                    <a:pt x="3424" y="8135"/>
                    <a:pt x="4465" y="8135"/>
                  </a:cubicBezTo>
                  <a:cubicBezTo>
                    <a:pt x="5506" y="8135"/>
                    <a:pt x="6547" y="7737"/>
                    <a:pt x="7341" y="6943"/>
                  </a:cubicBezTo>
                  <a:cubicBezTo>
                    <a:pt x="8929" y="5355"/>
                    <a:pt x="8929" y="2779"/>
                    <a:pt x="7341" y="1191"/>
                  </a:cubicBezTo>
                  <a:cubicBezTo>
                    <a:pt x="6547" y="397"/>
                    <a:pt x="5506" y="0"/>
                    <a:pt x="44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9"/>
            <p:cNvSpPr/>
            <p:nvPr/>
          </p:nvSpPr>
          <p:spPr>
            <a:xfrm>
              <a:off x="4955445" y="4272017"/>
              <a:ext cx="132019" cy="132019"/>
            </a:xfrm>
            <a:custGeom>
              <a:avLst/>
              <a:gdLst/>
              <a:ahLst/>
              <a:cxnLst/>
              <a:rect l="l" t="t" r="r" b="b"/>
              <a:pathLst>
                <a:path w="3020" h="3020" extrusionOk="0">
                  <a:moveTo>
                    <a:pt x="1511" y="0"/>
                  </a:moveTo>
                  <a:cubicBezTo>
                    <a:pt x="678" y="0"/>
                    <a:pt x="0" y="675"/>
                    <a:pt x="0" y="1509"/>
                  </a:cubicBezTo>
                  <a:cubicBezTo>
                    <a:pt x="0" y="2342"/>
                    <a:pt x="678" y="3020"/>
                    <a:pt x="1511" y="3020"/>
                  </a:cubicBezTo>
                  <a:cubicBezTo>
                    <a:pt x="2342" y="3020"/>
                    <a:pt x="3020" y="2344"/>
                    <a:pt x="3020" y="1509"/>
                  </a:cubicBezTo>
                  <a:cubicBezTo>
                    <a:pt x="3020" y="675"/>
                    <a:pt x="2342" y="0"/>
                    <a:pt x="15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9"/>
            <p:cNvSpPr/>
            <p:nvPr/>
          </p:nvSpPr>
          <p:spPr>
            <a:xfrm>
              <a:off x="4910681" y="4421566"/>
              <a:ext cx="216608" cy="151560"/>
            </a:xfrm>
            <a:custGeom>
              <a:avLst/>
              <a:gdLst/>
              <a:ahLst/>
              <a:cxnLst/>
              <a:rect l="l" t="t" r="r" b="b"/>
              <a:pathLst>
                <a:path w="4955" h="3467" extrusionOk="0">
                  <a:moveTo>
                    <a:pt x="2478" y="0"/>
                  </a:moveTo>
                  <a:cubicBezTo>
                    <a:pt x="1109" y="0"/>
                    <a:pt x="1" y="1107"/>
                    <a:pt x="1" y="2476"/>
                  </a:cubicBezTo>
                  <a:cubicBezTo>
                    <a:pt x="1" y="2476"/>
                    <a:pt x="1046" y="3467"/>
                    <a:pt x="2396" y="3467"/>
                  </a:cubicBezTo>
                  <a:cubicBezTo>
                    <a:pt x="2412" y="3467"/>
                    <a:pt x="2428" y="3467"/>
                    <a:pt x="2444" y="3466"/>
                  </a:cubicBezTo>
                  <a:cubicBezTo>
                    <a:pt x="3817" y="3441"/>
                    <a:pt x="4954" y="2476"/>
                    <a:pt x="4954" y="2476"/>
                  </a:cubicBezTo>
                  <a:cubicBezTo>
                    <a:pt x="4954" y="1107"/>
                    <a:pt x="3846" y="0"/>
                    <a:pt x="24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56">
          <a:extLst>
            <a:ext uri="{FF2B5EF4-FFF2-40B4-BE49-F238E27FC236}">
              <a16:creationId xmlns:a16="http://schemas.microsoft.com/office/drawing/2014/main" id="{23A60E3C-9939-8F54-9C34-CEDEB61F8FF6}"/>
            </a:ext>
          </a:extLst>
        </p:cNvPr>
        <p:cNvGrpSpPr/>
        <p:nvPr/>
      </p:nvGrpSpPr>
      <p:grpSpPr>
        <a:xfrm>
          <a:off x="0" y="0"/>
          <a:ext cx="0" cy="0"/>
          <a:chOff x="0" y="0"/>
          <a:chExt cx="0" cy="0"/>
        </a:xfrm>
      </p:grpSpPr>
      <p:sp>
        <p:nvSpPr>
          <p:cNvPr id="1357" name="Google Shape;1357;p66">
            <a:extLst>
              <a:ext uri="{FF2B5EF4-FFF2-40B4-BE49-F238E27FC236}">
                <a16:creationId xmlns:a16="http://schemas.microsoft.com/office/drawing/2014/main" id="{D34FEDFB-AFD5-3BF2-3F9D-D444CFB15DA6}"/>
              </a:ext>
            </a:extLst>
          </p:cNvPr>
          <p:cNvSpPr/>
          <p:nvPr/>
        </p:nvSpPr>
        <p:spPr>
          <a:xfrm>
            <a:off x="2068500" y="5050"/>
            <a:ext cx="2503500" cy="5143500"/>
          </a:xfrm>
          <a:prstGeom prst="parallelogram">
            <a:avLst>
              <a:gd name="adj" fmla="val 32427"/>
            </a:avLst>
          </a:prstGeom>
          <a:gradFill>
            <a:gsLst>
              <a:gs pos="0">
                <a:schemeClr val="accent2"/>
              </a:gs>
              <a:gs pos="5000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66">
            <a:extLst>
              <a:ext uri="{FF2B5EF4-FFF2-40B4-BE49-F238E27FC236}">
                <a16:creationId xmlns:a16="http://schemas.microsoft.com/office/drawing/2014/main" id="{9911E59D-6383-6A3A-5C01-8689D470CDF6}"/>
              </a:ext>
            </a:extLst>
          </p:cNvPr>
          <p:cNvSpPr txBox="1">
            <a:spLocks noGrp="1"/>
          </p:cNvSpPr>
          <p:nvPr>
            <p:ph type="title" idx="2"/>
          </p:nvPr>
        </p:nvSpPr>
        <p:spPr>
          <a:xfrm>
            <a:off x="5000172" y="2565958"/>
            <a:ext cx="3943206" cy="166674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4800">
                <a:latin typeface="Montserrat SemiBold" panose="00000700000000000000" pitchFamily="2" charset="0"/>
                <a:ea typeface="Montserrat Black"/>
                <a:cs typeface="Montserrat Black"/>
                <a:sym typeface="Montserrat Black"/>
              </a:rPr>
              <a:t>Kết luận và hướng phát triển</a:t>
            </a:r>
            <a:endParaRPr sz="4800">
              <a:solidFill>
                <a:schemeClr val="lt1"/>
              </a:solidFill>
              <a:latin typeface="Montserrat SemiBold" panose="00000700000000000000" pitchFamily="2" charset="0"/>
              <a:ea typeface="Montserrat Black"/>
              <a:cs typeface="Montserrat Black"/>
              <a:sym typeface="Montserrat Black"/>
            </a:endParaRPr>
          </a:p>
        </p:txBody>
      </p:sp>
      <p:sp>
        <p:nvSpPr>
          <p:cNvPr id="1359" name="Google Shape;1359;p66">
            <a:extLst>
              <a:ext uri="{FF2B5EF4-FFF2-40B4-BE49-F238E27FC236}">
                <a16:creationId xmlns:a16="http://schemas.microsoft.com/office/drawing/2014/main" id="{5B12AFB3-41A6-92E8-EB93-71E9F13486F6}"/>
              </a:ext>
            </a:extLst>
          </p:cNvPr>
          <p:cNvSpPr txBox="1">
            <a:spLocks noGrp="1"/>
          </p:cNvSpPr>
          <p:nvPr>
            <p:ph type="title"/>
          </p:nvPr>
        </p:nvSpPr>
        <p:spPr>
          <a:xfrm>
            <a:off x="713225" y="539511"/>
            <a:ext cx="1550100" cy="138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a:t>06</a:t>
            </a:r>
            <a:endParaRPr/>
          </a:p>
        </p:txBody>
      </p:sp>
      <p:grpSp>
        <p:nvGrpSpPr>
          <p:cNvPr id="1361" name="Google Shape;1361;p66">
            <a:extLst>
              <a:ext uri="{FF2B5EF4-FFF2-40B4-BE49-F238E27FC236}">
                <a16:creationId xmlns:a16="http://schemas.microsoft.com/office/drawing/2014/main" id="{948F360A-EFF6-835F-CC56-56A6E46C2878}"/>
              </a:ext>
            </a:extLst>
          </p:cNvPr>
          <p:cNvGrpSpPr/>
          <p:nvPr/>
        </p:nvGrpSpPr>
        <p:grpSpPr>
          <a:xfrm>
            <a:off x="1282425" y="2067413"/>
            <a:ext cx="2379043" cy="2328219"/>
            <a:chOff x="1282425" y="2067413"/>
            <a:chExt cx="2379043" cy="2328219"/>
          </a:xfrm>
        </p:grpSpPr>
        <p:sp>
          <p:nvSpPr>
            <p:cNvPr id="1362" name="Google Shape;1362;p66">
              <a:extLst>
                <a:ext uri="{FF2B5EF4-FFF2-40B4-BE49-F238E27FC236}">
                  <a16:creationId xmlns:a16="http://schemas.microsoft.com/office/drawing/2014/main" id="{C47C91B8-72C8-C965-1E7C-066D34EC0106}"/>
                </a:ext>
              </a:extLst>
            </p:cNvPr>
            <p:cNvSpPr/>
            <p:nvPr/>
          </p:nvSpPr>
          <p:spPr>
            <a:xfrm>
              <a:off x="3004825" y="2960199"/>
              <a:ext cx="463742" cy="463604"/>
            </a:xfrm>
            <a:custGeom>
              <a:avLst/>
              <a:gdLst/>
              <a:ahLst/>
              <a:cxnLst/>
              <a:rect l="l" t="t" r="r" b="b"/>
              <a:pathLst>
                <a:path w="10132" h="10129" extrusionOk="0">
                  <a:moveTo>
                    <a:pt x="5066" y="2878"/>
                  </a:moveTo>
                  <a:cubicBezTo>
                    <a:pt x="6295" y="2878"/>
                    <a:pt x="7292" y="3875"/>
                    <a:pt x="7292" y="5104"/>
                  </a:cubicBezTo>
                  <a:cubicBezTo>
                    <a:pt x="7292" y="6334"/>
                    <a:pt x="6295" y="7330"/>
                    <a:pt x="5066" y="7330"/>
                  </a:cubicBezTo>
                  <a:cubicBezTo>
                    <a:pt x="3839" y="7330"/>
                    <a:pt x="2842" y="6333"/>
                    <a:pt x="2842" y="5104"/>
                  </a:cubicBezTo>
                  <a:cubicBezTo>
                    <a:pt x="2842" y="3875"/>
                    <a:pt x="3839" y="2878"/>
                    <a:pt x="5066" y="2878"/>
                  </a:cubicBezTo>
                  <a:close/>
                  <a:moveTo>
                    <a:pt x="4208" y="0"/>
                  </a:moveTo>
                  <a:cubicBezTo>
                    <a:pt x="4078" y="0"/>
                    <a:pt x="3972" y="105"/>
                    <a:pt x="3972" y="237"/>
                  </a:cubicBezTo>
                  <a:lnTo>
                    <a:pt x="3972" y="1130"/>
                  </a:lnTo>
                  <a:cubicBezTo>
                    <a:pt x="3647" y="1219"/>
                    <a:pt x="3338" y="1347"/>
                    <a:pt x="3051" y="1509"/>
                  </a:cubicBezTo>
                  <a:lnTo>
                    <a:pt x="2422" y="880"/>
                  </a:lnTo>
                  <a:cubicBezTo>
                    <a:pt x="2376" y="834"/>
                    <a:pt x="2316" y="811"/>
                    <a:pt x="2256" y="811"/>
                  </a:cubicBezTo>
                  <a:cubicBezTo>
                    <a:pt x="2196" y="811"/>
                    <a:pt x="2136" y="834"/>
                    <a:pt x="2090" y="880"/>
                  </a:cubicBezTo>
                  <a:lnTo>
                    <a:pt x="879" y="2091"/>
                  </a:lnTo>
                  <a:cubicBezTo>
                    <a:pt x="787" y="2182"/>
                    <a:pt x="787" y="2331"/>
                    <a:pt x="879" y="2423"/>
                  </a:cubicBezTo>
                  <a:lnTo>
                    <a:pt x="1496" y="3039"/>
                  </a:lnTo>
                  <a:cubicBezTo>
                    <a:pt x="1327" y="3329"/>
                    <a:pt x="1193" y="3642"/>
                    <a:pt x="1098" y="3973"/>
                  </a:cubicBezTo>
                  <a:lnTo>
                    <a:pt x="236" y="3973"/>
                  </a:lnTo>
                  <a:cubicBezTo>
                    <a:pt x="107" y="3973"/>
                    <a:pt x="1" y="4077"/>
                    <a:pt x="1" y="4207"/>
                  </a:cubicBezTo>
                  <a:lnTo>
                    <a:pt x="1" y="5921"/>
                  </a:lnTo>
                  <a:cubicBezTo>
                    <a:pt x="1" y="6050"/>
                    <a:pt x="104" y="6156"/>
                    <a:pt x="236" y="6156"/>
                  </a:cubicBezTo>
                  <a:lnTo>
                    <a:pt x="1073" y="6156"/>
                  </a:lnTo>
                  <a:cubicBezTo>
                    <a:pt x="1163" y="6497"/>
                    <a:pt x="1295" y="6821"/>
                    <a:pt x="1465" y="7121"/>
                  </a:cubicBezTo>
                  <a:lnTo>
                    <a:pt x="879" y="7706"/>
                  </a:lnTo>
                  <a:cubicBezTo>
                    <a:pt x="787" y="7798"/>
                    <a:pt x="787" y="7946"/>
                    <a:pt x="879" y="8038"/>
                  </a:cubicBezTo>
                  <a:lnTo>
                    <a:pt x="2090" y="9249"/>
                  </a:lnTo>
                  <a:cubicBezTo>
                    <a:pt x="2136" y="9295"/>
                    <a:pt x="2196" y="9318"/>
                    <a:pt x="2256" y="9318"/>
                  </a:cubicBezTo>
                  <a:cubicBezTo>
                    <a:pt x="2316" y="9318"/>
                    <a:pt x="2376" y="9295"/>
                    <a:pt x="2422" y="9249"/>
                  </a:cubicBezTo>
                  <a:lnTo>
                    <a:pt x="2996" y="8675"/>
                  </a:lnTo>
                  <a:cubicBezTo>
                    <a:pt x="3300" y="8851"/>
                    <a:pt x="3628" y="8990"/>
                    <a:pt x="3975" y="9085"/>
                  </a:cubicBezTo>
                  <a:lnTo>
                    <a:pt x="3975" y="9707"/>
                  </a:lnTo>
                  <a:cubicBezTo>
                    <a:pt x="3975" y="9939"/>
                    <a:pt x="4161" y="10128"/>
                    <a:pt x="4395" y="10128"/>
                  </a:cubicBezTo>
                  <a:lnTo>
                    <a:pt x="5737" y="10128"/>
                  </a:lnTo>
                  <a:cubicBezTo>
                    <a:pt x="5969" y="10128"/>
                    <a:pt x="6157" y="9940"/>
                    <a:pt x="6157" y="9707"/>
                  </a:cubicBezTo>
                  <a:lnTo>
                    <a:pt x="6157" y="9085"/>
                  </a:lnTo>
                  <a:cubicBezTo>
                    <a:pt x="6503" y="8990"/>
                    <a:pt x="6831" y="8851"/>
                    <a:pt x="7135" y="8675"/>
                  </a:cubicBezTo>
                  <a:lnTo>
                    <a:pt x="7578" y="9119"/>
                  </a:lnTo>
                  <a:cubicBezTo>
                    <a:pt x="7661" y="9201"/>
                    <a:pt x="7768" y="9242"/>
                    <a:pt x="7875" y="9242"/>
                  </a:cubicBezTo>
                  <a:cubicBezTo>
                    <a:pt x="7983" y="9242"/>
                    <a:pt x="8090" y="9201"/>
                    <a:pt x="8172" y="9119"/>
                  </a:cubicBezTo>
                  <a:lnTo>
                    <a:pt x="9122" y="8170"/>
                  </a:lnTo>
                  <a:cubicBezTo>
                    <a:pt x="9286" y="8004"/>
                    <a:pt x="9286" y="7740"/>
                    <a:pt x="9122" y="7576"/>
                  </a:cubicBezTo>
                  <a:lnTo>
                    <a:pt x="8667" y="7121"/>
                  </a:lnTo>
                  <a:cubicBezTo>
                    <a:pt x="8835" y="6821"/>
                    <a:pt x="8968" y="6497"/>
                    <a:pt x="9058" y="6156"/>
                  </a:cubicBezTo>
                  <a:lnTo>
                    <a:pt x="9710" y="6156"/>
                  </a:lnTo>
                  <a:cubicBezTo>
                    <a:pt x="9942" y="6156"/>
                    <a:pt x="10132" y="5968"/>
                    <a:pt x="10132" y="5735"/>
                  </a:cubicBezTo>
                  <a:lnTo>
                    <a:pt x="10132" y="4390"/>
                  </a:lnTo>
                  <a:cubicBezTo>
                    <a:pt x="10128" y="4158"/>
                    <a:pt x="9939" y="3971"/>
                    <a:pt x="9708" y="3971"/>
                  </a:cubicBezTo>
                  <a:lnTo>
                    <a:pt x="9030" y="3971"/>
                  </a:lnTo>
                  <a:cubicBezTo>
                    <a:pt x="8935" y="3640"/>
                    <a:pt x="8802" y="3328"/>
                    <a:pt x="8631" y="3038"/>
                  </a:cubicBezTo>
                  <a:lnTo>
                    <a:pt x="9118" y="2552"/>
                  </a:lnTo>
                  <a:cubicBezTo>
                    <a:pt x="9283" y="2387"/>
                    <a:pt x="9283" y="2122"/>
                    <a:pt x="9118" y="1958"/>
                  </a:cubicBezTo>
                  <a:lnTo>
                    <a:pt x="8169" y="1009"/>
                  </a:lnTo>
                  <a:cubicBezTo>
                    <a:pt x="8087" y="927"/>
                    <a:pt x="7979" y="886"/>
                    <a:pt x="7872" y="886"/>
                  </a:cubicBezTo>
                  <a:cubicBezTo>
                    <a:pt x="7764" y="886"/>
                    <a:pt x="7657" y="927"/>
                    <a:pt x="7575" y="1009"/>
                  </a:cubicBezTo>
                  <a:lnTo>
                    <a:pt x="7076" y="1506"/>
                  </a:lnTo>
                  <a:cubicBezTo>
                    <a:pt x="6789" y="1347"/>
                    <a:pt x="6480" y="1219"/>
                    <a:pt x="6155" y="1129"/>
                  </a:cubicBezTo>
                  <a:lnTo>
                    <a:pt x="6155" y="237"/>
                  </a:lnTo>
                  <a:cubicBezTo>
                    <a:pt x="6155" y="106"/>
                    <a:pt x="6051" y="0"/>
                    <a:pt x="5920" y="0"/>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63" name="Google Shape;1363;p66">
              <a:extLst>
                <a:ext uri="{FF2B5EF4-FFF2-40B4-BE49-F238E27FC236}">
                  <a16:creationId xmlns:a16="http://schemas.microsoft.com/office/drawing/2014/main" id="{A27DF77E-1BF3-ED39-5436-CF04C3082630}"/>
                </a:ext>
              </a:extLst>
            </p:cNvPr>
            <p:cNvGrpSpPr/>
            <p:nvPr/>
          </p:nvGrpSpPr>
          <p:grpSpPr>
            <a:xfrm>
              <a:off x="2593424" y="4135396"/>
              <a:ext cx="921949" cy="260235"/>
              <a:chOff x="4911074" y="2790346"/>
              <a:chExt cx="921949" cy="260235"/>
            </a:xfrm>
          </p:grpSpPr>
          <p:sp>
            <p:nvSpPr>
              <p:cNvPr id="1364" name="Google Shape;1364;p66">
                <a:extLst>
                  <a:ext uri="{FF2B5EF4-FFF2-40B4-BE49-F238E27FC236}">
                    <a16:creationId xmlns:a16="http://schemas.microsoft.com/office/drawing/2014/main" id="{AC3A8971-BCBD-7163-202B-10EF1438CABD}"/>
                  </a:ext>
                </a:extLst>
              </p:cNvPr>
              <p:cNvSpPr/>
              <p:nvPr/>
            </p:nvSpPr>
            <p:spPr>
              <a:xfrm>
                <a:off x="4911074" y="2790346"/>
                <a:ext cx="921949" cy="260235"/>
              </a:xfrm>
              <a:custGeom>
                <a:avLst/>
                <a:gdLst/>
                <a:ahLst/>
                <a:cxnLst/>
                <a:rect l="l" t="t" r="r" b="b"/>
                <a:pathLst>
                  <a:path w="21090" h="5953" extrusionOk="0">
                    <a:moveTo>
                      <a:pt x="2398" y="1"/>
                    </a:moveTo>
                    <a:cubicBezTo>
                      <a:pt x="1073" y="1"/>
                      <a:pt x="2" y="1074"/>
                      <a:pt x="0" y="2398"/>
                    </a:cubicBezTo>
                    <a:cubicBezTo>
                      <a:pt x="0" y="3723"/>
                      <a:pt x="1073" y="4795"/>
                      <a:pt x="2398" y="4795"/>
                    </a:cubicBezTo>
                    <a:lnTo>
                      <a:pt x="15178" y="4795"/>
                    </a:lnTo>
                    <a:lnTo>
                      <a:pt x="16336" y="5953"/>
                    </a:lnTo>
                    <a:lnTo>
                      <a:pt x="17494" y="4795"/>
                    </a:lnTo>
                    <a:lnTo>
                      <a:pt x="18692" y="4795"/>
                    </a:lnTo>
                    <a:cubicBezTo>
                      <a:pt x="20016" y="4795"/>
                      <a:pt x="21089" y="3723"/>
                      <a:pt x="21089" y="2398"/>
                    </a:cubicBezTo>
                    <a:cubicBezTo>
                      <a:pt x="21089" y="1074"/>
                      <a:pt x="20016" y="1"/>
                      <a:pt x="18692" y="1"/>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66">
                <a:extLst>
                  <a:ext uri="{FF2B5EF4-FFF2-40B4-BE49-F238E27FC236}">
                    <a16:creationId xmlns:a16="http://schemas.microsoft.com/office/drawing/2014/main" id="{DF5CA16A-0046-6EFE-5FEC-A62219FB0786}"/>
                  </a:ext>
                </a:extLst>
              </p:cNvPr>
              <p:cNvSpPr/>
              <p:nvPr/>
            </p:nvSpPr>
            <p:spPr>
              <a:xfrm>
                <a:off x="5043836" y="2887656"/>
                <a:ext cx="660228" cy="23519"/>
              </a:xfrm>
              <a:custGeom>
                <a:avLst/>
                <a:gdLst/>
                <a:ahLst/>
                <a:cxnLst/>
                <a:rect l="l" t="t" r="r" b="b"/>
                <a:pathLst>
                  <a:path w="15103" h="538" extrusionOk="0">
                    <a:moveTo>
                      <a:pt x="269" y="0"/>
                    </a:moveTo>
                    <a:cubicBezTo>
                      <a:pt x="121" y="0"/>
                      <a:pt x="1" y="121"/>
                      <a:pt x="1" y="269"/>
                    </a:cubicBezTo>
                    <a:cubicBezTo>
                      <a:pt x="1" y="418"/>
                      <a:pt x="121" y="538"/>
                      <a:pt x="269" y="538"/>
                    </a:cubicBezTo>
                    <a:lnTo>
                      <a:pt x="14834" y="538"/>
                    </a:lnTo>
                    <a:cubicBezTo>
                      <a:pt x="14982" y="538"/>
                      <a:pt x="15102" y="418"/>
                      <a:pt x="15102" y="269"/>
                    </a:cubicBezTo>
                    <a:cubicBezTo>
                      <a:pt x="15102" y="121"/>
                      <a:pt x="14982" y="0"/>
                      <a:pt x="14834" y="0"/>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6" name="Google Shape;1366;p66">
              <a:extLst>
                <a:ext uri="{FF2B5EF4-FFF2-40B4-BE49-F238E27FC236}">
                  <a16:creationId xmlns:a16="http://schemas.microsoft.com/office/drawing/2014/main" id="{D7471605-943A-EF1F-309D-EE7E96F545D7}"/>
                </a:ext>
              </a:extLst>
            </p:cNvPr>
            <p:cNvGrpSpPr/>
            <p:nvPr/>
          </p:nvGrpSpPr>
          <p:grpSpPr>
            <a:xfrm>
              <a:off x="1282425" y="2067413"/>
              <a:ext cx="1950476" cy="1860598"/>
              <a:chOff x="1790575" y="718700"/>
              <a:chExt cx="1950476" cy="1860598"/>
            </a:xfrm>
          </p:grpSpPr>
          <p:sp>
            <p:nvSpPr>
              <p:cNvPr id="1367" name="Google Shape;1367;p66">
                <a:extLst>
                  <a:ext uri="{FF2B5EF4-FFF2-40B4-BE49-F238E27FC236}">
                    <a16:creationId xmlns:a16="http://schemas.microsoft.com/office/drawing/2014/main" id="{1B0625E0-860E-D58B-2859-D101019BC11E}"/>
                  </a:ext>
                </a:extLst>
              </p:cNvPr>
              <p:cNvSpPr/>
              <p:nvPr/>
            </p:nvSpPr>
            <p:spPr>
              <a:xfrm>
                <a:off x="1809722" y="755246"/>
                <a:ext cx="1931329" cy="1824052"/>
              </a:xfrm>
              <a:custGeom>
                <a:avLst/>
                <a:gdLst/>
                <a:ahLst/>
                <a:cxnLst/>
                <a:rect l="l" t="t" r="r" b="b"/>
                <a:pathLst>
                  <a:path w="44180" h="41726" extrusionOk="0">
                    <a:moveTo>
                      <a:pt x="7374" y="0"/>
                    </a:moveTo>
                    <a:lnTo>
                      <a:pt x="5851" y="13471"/>
                    </a:lnTo>
                    <a:lnTo>
                      <a:pt x="2703" y="13116"/>
                    </a:lnTo>
                    <a:lnTo>
                      <a:pt x="1" y="37042"/>
                    </a:lnTo>
                    <a:lnTo>
                      <a:pt x="41479" y="41725"/>
                    </a:lnTo>
                    <a:lnTo>
                      <a:pt x="44180" y="17798"/>
                    </a:lnTo>
                    <a:lnTo>
                      <a:pt x="41111" y="17452"/>
                    </a:lnTo>
                    <a:lnTo>
                      <a:pt x="42630" y="4006"/>
                    </a:lnTo>
                    <a:lnTo>
                      <a:pt x="737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66">
                <a:extLst>
                  <a:ext uri="{FF2B5EF4-FFF2-40B4-BE49-F238E27FC236}">
                    <a16:creationId xmlns:a16="http://schemas.microsoft.com/office/drawing/2014/main" id="{07036353-518F-57BB-262D-0D0B558AB425}"/>
                  </a:ext>
                </a:extLst>
              </p:cNvPr>
              <p:cNvSpPr/>
              <p:nvPr/>
            </p:nvSpPr>
            <p:spPr>
              <a:xfrm>
                <a:off x="1790575" y="1292020"/>
                <a:ext cx="1931372" cy="1250599"/>
              </a:xfrm>
              <a:custGeom>
                <a:avLst/>
                <a:gdLst/>
                <a:ahLst/>
                <a:cxnLst/>
                <a:rect l="l" t="t" r="r" b="b"/>
                <a:pathLst>
                  <a:path w="44181" h="28608" extrusionOk="0">
                    <a:moveTo>
                      <a:pt x="2701" y="0"/>
                    </a:moveTo>
                    <a:lnTo>
                      <a:pt x="0" y="23926"/>
                    </a:lnTo>
                    <a:lnTo>
                      <a:pt x="41478" y="28608"/>
                    </a:lnTo>
                    <a:lnTo>
                      <a:pt x="44181" y="4682"/>
                    </a:lnTo>
                    <a:lnTo>
                      <a:pt x="270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66">
                <a:extLst>
                  <a:ext uri="{FF2B5EF4-FFF2-40B4-BE49-F238E27FC236}">
                    <a16:creationId xmlns:a16="http://schemas.microsoft.com/office/drawing/2014/main" id="{FF2BDD6F-6065-D34F-2ECA-5B0D48A13978}"/>
                  </a:ext>
                </a:extLst>
              </p:cNvPr>
              <p:cNvSpPr/>
              <p:nvPr/>
            </p:nvSpPr>
            <p:spPr>
              <a:xfrm>
                <a:off x="1790575" y="1292020"/>
                <a:ext cx="960637" cy="1045881"/>
              </a:xfrm>
              <a:custGeom>
                <a:avLst/>
                <a:gdLst/>
                <a:ahLst/>
                <a:cxnLst/>
                <a:rect l="l" t="t" r="r" b="b"/>
                <a:pathLst>
                  <a:path w="21975" h="23925" extrusionOk="0">
                    <a:moveTo>
                      <a:pt x="2701" y="0"/>
                    </a:moveTo>
                    <a:lnTo>
                      <a:pt x="0" y="23924"/>
                    </a:lnTo>
                    <a:lnTo>
                      <a:pt x="21975" y="15332"/>
                    </a:lnTo>
                    <a:lnTo>
                      <a:pt x="2701" y="0"/>
                    </a:lnTo>
                    <a:close/>
                  </a:path>
                </a:pathLst>
              </a:custGeom>
              <a:gradFill>
                <a:gsLst>
                  <a:gs pos="0">
                    <a:srgbClr val="FFFFFF">
                      <a:alpha val="0"/>
                    </a:srgbClr>
                  </a:gs>
                  <a:gs pos="100000">
                    <a:srgbClr val="39C4FF">
                      <a:alpha val="21176"/>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66">
                <a:extLst>
                  <a:ext uri="{FF2B5EF4-FFF2-40B4-BE49-F238E27FC236}">
                    <a16:creationId xmlns:a16="http://schemas.microsoft.com/office/drawing/2014/main" id="{26DEAC54-B1F3-E706-7580-07DC7C33B10E}"/>
                  </a:ext>
                </a:extLst>
              </p:cNvPr>
              <p:cNvSpPr/>
              <p:nvPr/>
            </p:nvSpPr>
            <p:spPr>
              <a:xfrm>
                <a:off x="2751166" y="1496737"/>
                <a:ext cx="970735" cy="1045969"/>
              </a:xfrm>
              <a:custGeom>
                <a:avLst/>
                <a:gdLst/>
                <a:ahLst/>
                <a:cxnLst/>
                <a:rect l="l" t="t" r="r" b="b"/>
                <a:pathLst>
                  <a:path w="22206" h="23927" extrusionOk="0">
                    <a:moveTo>
                      <a:pt x="22205" y="1"/>
                    </a:moveTo>
                    <a:lnTo>
                      <a:pt x="1" y="10649"/>
                    </a:lnTo>
                    <a:lnTo>
                      <a:pt x="19503" y="23926"/>
                    </a:lnTo>
                    <a:lnTo>
                      <a:pt x="22205" y="1"/>
                    </a:lnTo>
                    <a:close/>
                  </a:path>
                </a:pathLst>
              </a:custGeom>
              <a:gradFill>
                <a:gsLst>
                  <a:gs pos="0">
                    <a:srgbClr val="FFFFFF">
                      <a:alpha val="0"/>
                    </a:srgbClr>
                  </a:gs>
                  <a:gs pos="100000">
                    <a:srgbClr val="4A77FF">
                      <a:alpha val="23137"/>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66">
                <a:extLst>
                  <a:ext uri="{FF2B5EF4-FFF2-40B4-BE49-F238E27FC236}">
                    <a16:creationId xmlns:a16="http://schemas.microsoft.com/office/drawing/2014/main" id="{AA30FD30-0EDC-BC01-4674-29AFA3C5E832}"/>
                  </a:ext>
                </a:extLst>
              </p:cNvPr>
              <p:cNvSpPr/>
              <p:nvPr/>
            </p:nvSpPr>
            <p:spPr>
              <a:xfrm>
                <a:off x="1790575" y="1962256"/>
                <a:ext cx="1813167" cy="580448"/>
              </a:xfrm>
              <a:custGeom>
                <a:avLst/>
                <a:gdLst/>
                <a:ahLst/>
                <a:cxnLst/>
                <a:rect l="l" t="t" r="r" b="b"/>
                <a:pathLst>
                  <a:path w="41477" h="13278" extrusionOk="0">
                    <a:moveTo>
                      <a:pt x="21975" y="0"/>
                    </a:moveTo>
                    <a:lnTo>
                      <a:pt x="0" y="8592"/>
                    </a:lnTo>
                    <a:lnTo>
                      <a:pt x="41477" y="13277"/>
                    </a:lnTo>
                    <a:lnTo>
                      <a:pt x="21975" y="0"/>
                    </a:lnTo>
                    <a:close/>
                  </a:path>
                </a:pathLst>
              </a:custGeom>
              <a:gradFill>
                <a:gsLst>
                  <a:gs pos="0">
                    <a:srgbClr val="FFFFFF">
                      <a:alpha val="0"/>
                    </a:srgbClr>
                  </a:gs>
                  <a:gs pos="100000">
                    <a:srgbClr val="F48CE6">
                      <a:alpha val="32941"/>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66">
                <a:extLst>
                  <a:ext uri="{FF2B5EF4-FFF2-40B4-BE49-F238E27FC236}">
                    <a16:creationId xmlns:a16="http://schemas.microsoft.com/office/drawing/2014/main" id="{ECB4ED33-B404-EED8-6EDE-6F62FDEBFE2A}"/>
                  </a:ext>
                </a:extLst>
              </p:cNvPr>
              <p:cNvSpPr/>
              <p:nvPr/>
            </p:nvSpPr>
            <p:spPr>
              <a:xfrm>
                <a:off x="2036340" y="718700"/>
                <a:ext cx="1617761" cy="1243561"/>
              </a:xfrm>
              <a:custGeom>
                <a:avLst/>
                <a:gdLst/>
                <a:ahLst/>
                <a:cxnLst/>
                <a:rect l="l" t="t" r="r" b="b"/>
                <a:pathLst>
                  <a:path w="37007" h="28447" extrusionOk="0">
                    <a:moveTo>
                      <a:pt x="1752" y="0"/>
                    </a:moveTo>
                    <a:lnTo>
                      <a:pt x="1" y="15488"/>
                    </a:lnTo>
                    <a:lnTo>
                      <a:pt x="16353" y="28447"/>
                    </a:lnTo>
                    <a:lnTo>
                      <a:pt x="35260" y="19472"/>
                    </a:lnTo>
                    <a:lnTo>
                      <a:pt x="37006" y="4004"/>
                    </a:lnTo>
                    <a:lnTo>
                      <a:pt x="175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66">
                <a:extLst>
                  <a:ext uri="{FF2B5EF4-FFF2-40B4-BE49-F238E27FC236}">
                    <a16:creationId xmlns:a16="http://schemas.microsoft.com/office/drawing/2014/main" id="{E8AD37CF-F048-F9E1-D2C4-4B761220165F}"/>
                  </a:ext>
                </a:extLst>
              </p:cNvPr>
              <p:cNvSpPr/>
              <p:nvPr/>
            </p:nvSpPr>
            <p:spPr>
              <a:xfrm>
                <a:off x="1908649" y="1171804"/>
                <a:ext cx="153046" cy="135735"/>
              </a:xfrm>
              <a:custGeom>
                <a:avLst/>
                <a:gdLst/>
                <a:ahLst/>
                <a:cxnLst/>
                <a:rect l="l" t="t" r="r" b="b"/>
                <a:pathLst>
                  <a:path w="3501" h="3105" extrusionOk="0">
                    <a:moveTo>
                      <a:pt x="3500" y="1"/>
                    </a:moveTo>
                    <a:lnTo>
                      <a:pt x="0" y="2750"/>
                    </a:lnTo>
                    <a:lnTo>
                      <a:pt x="3150" y="3105"/>
                    </a:lnTo>
                    <a:lnTo>
                      <a:pt x="350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66">
                <a:extLst>
                  <a:ext uri="{FF2B5EF4-FFF2-40B4-BE49-F238E27FC236}">
                    <a16:creationId xmlns:a16="http://schemas.microsoft.com/office/drawing/2014/main" id="{61CEFFC1-B8DA-2697-BA0A-6C9D75A7ACC7}"/>
                  </a:ext>
                </a:extLst>
              </p:cNvPr>
              <p:cNvSpPr/>
              <p:nvPr/>
            </p:nvSpPr>
            <p:spPr>
              <a:xfrm>
                <a:off x="2250980" y="951263"/>
                <a:ext cx="1195212" cy="174860"/>
              </a:xfrm>
              <a:custGeom>
                <a:avLst/>
                <a:gdLst/>
                <a:ahLst/>
                <a:cxnLst/>
                <a:rect l="l" t="t" r="r" b="b"/>
                <a:pathLst>
                  <a:path w="27341" h="4000" extrusionOk="0">
                    <a:moveTo>
                      <a:pt x="97" y="0"/>
                    </a:moveTo>
                    <a:lnTo>
                      <a:pt x="1" y="829"/>
                    </a:lnTo>
                    <a:lnTo>
                      <a:pt x="27244" y="4000"/>
                    </a:lnTo>
                    <a:lnTo>
                      <a:pt x="27340" y="3171"/>
                    </a:lnTo>
                    <a:lnTo>
                      <a:pt x="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66">
                <a:extLst>
                  <a:ext uri="{FF2B5EF4-FFF2-40B4-BE49-F238E27FC236}">
                    <a16:creationId xmlns:a16="http://schemas.microsoft.com/office/drawing/2014/main" id="{14B1D684-D15D-3D06-69C5-87C64C2C8EF6}"/>
                  </a:ext>
                </a:extLst>
              </p:cNvPr>
              <p:cNvSpPr/>
              <p:nvPr/>
            </p:nvSpPr>
            <p:spPr>
              <a:xfrm>
                <a:off x="2238696" y="1056834"/>
                <a:ext cx="1195168" cy="174860"/>
              </a:xfrm>
              <a:custGeom>
                <a:avLst/>
                <a:gdLst/>
                <a:ahLst/>
                <a:cxnLst/>
                <a:rect l="l" t="t" r="r" b="b"/>
                <a:pathLst>
                  <a:path w="27340" h="4000" extrusionOk="0">
                    <a:moveTo>
                      <a:pt x="97" y="1"/>
                    </a:moveTo>
                    <a:lnTo>
                      <a:pt x="0" y="829"/>
                    </a:lnTo>
                    <a:lnTo>
                      <a:pt x="27244" y="4000"/>
                    </a:lnTo>
                    <a:lnTo>
                      <a:pt x="27340" y="3171"/>
                    </a:lnTo>
                    <a:lnTo>
                      <a:pt x="9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66">
                <a:extLst>
                  <a:ext uri="{FF2B5EF4-FFF2-40B4-BE49-F238E27FC236}">
                    <a16:creationId xmlns:a16="http://schemas.microsoft.com/office/drawing/2014/main" id="{96609938-F435-A076-E8B4-15A6F3D0B78C}"/>
                  </a:ext>
                </a:extLst>
              </p:cNvPr>
              <p:cNvSpPr/>
              <p:nvPr/>
            </p:nvSpPr>
            <p:spPr>
              <a:xfrm>
                <a:off x="2226412" y="1162449"/>
                <a:ext cx="1195168" cy="174860"/>
              </a:xfrm>
              <a:custGeom>
                <a:avLst/>
                <a:gdLst/>
                <a:ahLst/>
                <a:cxnLst/>
                <a:rect l="l" t="t" r="r" b="b"/>
                <a:pathLst>
                  <a:path w="27340" h="4000" extrusionOk="0">
                    <a:moveTo>
                      <a:pt x="96" y="0"/>
                    </a:moveTo>
                    <a:lnTo>
                      <a:pt x="0" y="829"/>
                    </a:lnTo>
                    <a:lnTo>
                      <a:pt x="27243" y="3999"/>
                    </a:lnTo>
                    <a:lnTo>
                      <a:pt x="27340" y="3171"/>
                    </a:lnTo>
                    <a:lnTo>
                      <a:pt x="9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66">
                <a:extLst>
                  <a:ext uri="{FF2B5EF4-FFF2-40B4-BE49-F238E27FC236}">
                    <a16:creationId xmlns:a16="http://schemas.microsoft.com/office/drawing/2014/main" id="{378FFDC7-3F4F-B6C1-0912-3F4036BA5783}"/>
                  </a:ext>
                </a:extLst>
              </p:cNvPr>
              <p:cNvSpPr/>
              <p:nvPr/>
            </p:nvSpPr>
            <p:spPr>
              <a:xfrm>
                <a:off x="2214085" y="1267933"/>
                <a:ext cx="1195256" cy="174904"/>
              </a:xfrm>
              <a:custGeom>
                <a:avLst/>
                <a:gdLst/>
                <a:ahLst/>
                <a:cxnLst/>
                <a:rect l="l" t="t" r="r" b="b"/>
                <a:pathLst>
                  <a:path w="27342" h="4001" extrusionOk="0">
                    <a:moveTo>
                      <a:pt x="98" y="1"/>
                    </a:moveTo>
                    <a:lnTo>
                      <a:pt x="1" y="830"/>
                    </a:lnTo>
                    <a:lnTo>
                      <a:pt x="27244" y="4000"/>
                    </a:lnTo>
                    <a:lnTo>
                      <a:pt x="27342" y="3171"/>
                    </a:lnTo>
                    <a:lnTo>
                      <a:pt x="9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66">
                <a:extLst>
                  <a:ext uri="{FF2B5EF4-FFF2-40B4-BE49-F238E27FC236}">
                    <a16:creationId xmlns:a16="http://schemas.microsoft.com/office/drawing/2014/main" id="{235EBECD-18E9-F6D6-CB2F-A3F748F92D0E}"/>
                  </a:ext>
                </a:extLst>
              </p:cNvPr>
              <p:cNvSpPr/>
              <p:nvPr/>
            </p:nvSpPr>
            <p:spPr>
              <a:xfrm>
                <a:off x="2201845" y="1373548"/>
                <a:ext cx="1195212" cy="174860"/>
              </a:xfrm>
              <a:custGeom>
                <a:avLst/>
                <a:gdLst/>
                <a:ahLst/>
                <a:cxnLst/>
                <a:rect l="l" t="t" r="r" b="b"/>
                <a:pathLst>
                  <a:path w="27341" h="4000" extrusionOk="0">
                    <a:moveTo>
                      <a:pt x="97" y="0"/>
                    </a:moveTo>
                    <a:lnTo>
                      <a:pt x="1" y="829"/>
                    </a:lnTo>
                    <a:lnTo>
                      <a:pt x="27244" y="3999"/>
                    </a:lnTo>
                    <a:lnTo>
                      <a:pt x="27340" y="3171"/>
                    </a:lnTo>
                    <a:lnTo>
                      <a:pt x="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66">
                <a:extLst>
                  <a:ext uri="{FF2B5EF4-FFF2-40B4-BE49-F238E27FC236}">
                    <a16:creationId xmlns:a16="http://schemas.microsoft.com/office/drawing/2014/main" id="{503C59EF-1496-B330-39B2-C0D9AC7B2F6B}"/>
                  </a:ext>
                </a:extLst>
              </p:cNvPr>
              <p:cNvSpPr/>
              <p:nvPr/>
            </p:nvSpPr>
            <p:spPr>
              <a:xfrm>
                <a:off x="3587650" y="1333243"/>
                <a:ext cx="134249" cy="163538"/>
              </a:xfrm>
              <a:custGeom>
                <a:avLst/>
                <a:gdLst/>
                <a:ahLst/>
                <a:cxnLst/>
                <a:rect l="l" t="t" r="r" b="b"/>
                <a:pathLst>
                  <a:path w="3071" h="3741" extrusionOk="0">
                    <a:moveTo>
                      <a:pt x="384" y="0"/>
                    </a:moveTo>
                    <a:lnTo>
                      <a:pt x="0" y="3394"/>
                    </a:lnTo>
                    <a:lnTo>
                      <a:pt x="3070" y="3741"/>
                    </a:lnTo>
                    <a:lnTo>
                      <a:pt x="3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0" name="Google Shape;1380;p66">
              <a:extLst>
                <a:ext uri="{FF2B5EF4-FFF2-40B4-BE49-F238E27FC236}">
                  <a16:creationId xmlns:a16="http://schemas.microsoft.com/office/drawing/2014/main" id="{B1B5F106-A9D0-3A50-30B9-77734899E465}"/>
                </a:ext>
              </a:extLst>
            </p:cNvPr>
            <p:cNvGrpSpPr/>
            <p:nvPr/>
          </p:nvGrpSpPr>
          <p:grpSpPr>
            <a:xfrm>
              <a:off x="2593433" y="3783671"/>
              <a:ext cx="921949" cy="260192"/>
              <a:chOff x="4911074" y="2476124"/>
              <a:chExt cx="921949" cy="260192"/>
            </a:xfrm>
          </p:grpSpPr>
          <p:sp>
            <p:nvSpPr>
              <p:cNvPr id="1381" name="Google Shape;1381;p66">
                <a:extLst>
                  <a:ext uri="{FF2B5EF4-FFF2-40B4-BE49-F238E27FC236}">
                    <a16:creationId xmlns:a16="http://schemas.microsoft.com/office/drawing/2014/main" id="{ABDDAC23-3E3B-CBB1-7DC8-8C0EC7A2AC23}"/>
                  </a:ext>
                </a:extLst>
              </p:cNvPr>
              <p:cNvSpPr/>
              <p:nvPr/>
            </p:nvSpPr>
            <p:spPr>
              <a:xfrm>
                <a:off x="4911074" y="2476124"/>
                <a:ext cx="921949" cy="260192"/>
              </a:xfrm>
              <a:custGeom>
                <a:avLst/>
                <a:gdLst/>
                <a:ahLst/>
                <a:cxnLst/>
                <a:rect l="l" t="t" r="r" b="b"/>
                <a:pathLst>
                  <a:path w="21090" h="5952" extrusionOk="0">
                    <a:moveTo>
                      <a:pt x="2398" y="1"/>
                    </a:moveTo>
                    <a:cubicBezTo>
                      <a:pt x="1073" y="1"/>
                      <a:pt x="0" y="1073"/>
                      <a:pt x="0" y="2398"/>
                    </a:cubicBezTo>
                    <a:cubicBezTo>
                      <a:pt x="0" y="3721"/>
                      <a:pt x="1073" y="4795"/>
                      <a:pt x="2398" y="4795"/>
                    </a:cubicBezTo>
                    <a:lnTo>
                      <a:pt x="3596" y="4795"/>
                    </a:lnTo>
                    <a:lnTo>
                      <a:pt x="4754" y="5951"/>
                    </a:lnTo>
                    <a:lnTo>
                      <a:pt x="5913" y="4795"/>
                    </a:lnTo>
                    <a:lnTo>
                      <a:pt x="18692" y="4795"/>
                    </a:lnTo>
                    <a:cubicBezTo>
                      <a:pt x="20016" y="4795"/>
                      <a:pt x="21089" y="3721"/>
                      <a:pt x="21089" y="2398"/>
                    </a:cubicBezTo>
                    <a:cubicBezTo>
                      <a:pt x="21088" y="1073"/>
                      <a:pt x="20014" y="1"/>
                      <a:pt x="18692" y="1"/>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66">
                <a:extLst>
                  <a:ext uri="{FF2B5EF4-FFF2-40B4-BE49-F238E27FC236}">
                    <a16:creationId xmlns:a16="http://schemas.microsoft.com/office/drawing/2014/main" id="{695F90F1-5C39-B732-AF45-95E5C757A448}"/>
                  </a:ext>
                </a:extLst>
              </p:cNvPr>
              <p:cNvSpPr/>
              <p:nvPr/>
            </p:nvSpPr>
            <p:spPr>
              <a:xfrm>
                <a:off x="5043924" y="2590788"/>
                <a:ext cx="492231" cy="23562"/>
              </a:xfrm>
              <a:custGeom>
                <a:avLst/>
                <a:gdLst/>
                <a:ahLst/>
                <a:cxnLst/>
                <a:rect l="l" t="t" r="r" b="b"/>
                <a:pathLst>
                  <a:path w="11260" h="539" extrusionOk="0">
                    <a:moveTo>
                      <a:pt x="269" y="1"/>
                    </a:moveTo>
                    <a:cubicBezTo>
                      <a:pt x="120" y="1"/>
                      <a:pt x="0" y="121"/>
                      <a:pt x="0" y="270"/>
                    </a:cubicBezTo>
                    <a:cubicBezTo>
                      <a:pt x="0" y="417"/>
                      <a:pt x="120" y="538"/>
                      <a:pt x="269" y="538"/>
                    </a:cubicBezTo>
                    <a:lnTo>
                      <a:pt x="10991" y="538"/>
                    </a:lnTo>
                    <a:cubicBezTo>
                      <a:pt x="11139" y="538"/>
                      <a:pt x="11259" y="418"/>
                      <a:pt x="11259" y="270"/>
                    </a:cubicBezTo>
                    <a:cubicBezTo>
                      <a:pt x="11259" y="121"/>
                      <a:pt x="11139" y="1"/>
                      <a:pt x="10991" y="1"/>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66">
                <a:extLst>
                  <a:ext uri="{FF2B5EF4-FFF2-40B4-BE49-F238E27FC236}">
                    <a16:creationId xmlns:a16="http://schemas.microsoft.com/office/drawing/2014/main" id="{C3AC4E31-0388-C42B-4BB8-AF29734B6247}"/>
                  </a:ext>
                </a:extLst>
              </p:cNvPr>
              <p:cNvSpPr/>
              <p:nvPr/>
            </p:nvSpPr>
            <p:spPr>
              <a:xfrm>
                <a:off x="5043924" y="2526309"/>
                <a:ext cx="345786" cy="23562"/>
              </a:xfrm>
              <a:custGeom>
                <a:avLst/>
                <a:gdLst/>
                <a:ahLst/>
                <a:cxnLst/>
                <a:rect l="l" t="t" r="r" b="b"/>
                <a:pathLst>
                  <a:path w="7910" h="539" extrusionOk="0">
                    <a:moveTo>
                      <a:pt x="269" y="1"/>
                    </a:moveTo>
                    <a:cubicBezTo>
                      <a:pt x="120" y="1"/>
                      <a:pt x="0" y="121"/>
                      <a:pt x="0" y="270"/>
                    </a:cubicBezTo>
                    <a:cubicBezTo>
                      <a:pt x="0" y="418"/>
                      <a:pt x="120" y="538"/>
                      <a:pt x="269" y="538"/>
                    </a:cubicBezTo>
                    <a:lnTo>
                      <a:pt x="7641" y="538"/>
                    </a:lnTo>
                    <a:cubicBezTo>
                      <a:pt x="7788" y="538"/>
                      <a:pt x="7908" y="418"/>
                      <a:pt x="7909" y="270"/>
                    </a:cubicBezTo>
                    <a:cubicBezTo>
                      <a:pt x="7909" y="121"/>
                      <a:pt x="7789" y="1"/>
                      <a:pt x="7641" y="1"/>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4" name="Google Shape;1384;p66">
              <a:extLst>
                <a:ext uri="{FF2B5EF4-FFF2-40B4-BE49-F238E27FC236}">
                  <a16:creationId xmlns:a16="http://schemas.microsoft.com/office/drawing/2014/main" id="{B1A5C5D7-8D8D-5F29-E7F1-CC20C58C4DD2}"/>
                </a:ext>
              </a:extLst>
            </p:cNvPr>
            <p:cNvSpPr/>
            <p:nvPr/>
          </p:nvSpPr>
          <p:spPr>
            <a:xfrm>
              <a:off x="3438255" y="3514482"/>
              <a:ext cx="77113" cy="77113"/>
            </a:xfrm>
            <a:custGeom>
              <a:avLst/>
              <a:gdLst/>
              <a:ahLst/>
              <a:cxnLst/>
              <a:rect l="l" t="t" r="r" b="b"/>
              <a:pathLst>
                <a:path w="1764" h="1764" extrusionOk="0">
                  <a:moveTo>
                    <a:pt x="883" y="0"/>
                  </a:moveTo>
                  <a:cubicBezTo>
                    <a:pt x="395" y="0"/>
                    <a:pt x="0" y="395"/>
                    <a:pt x="0" y="883"/>
                  </a:cubicBezTo>
                  <a:cubicBezTo>
                    <a:pt x="0" y="1369"/>
                    <a:pt x="395" y="1764"/>
                    <a:pt x="883" y="1764"/>
                  </a:cubicBezTo>
                  <a:cubicBezTo>
                    <a:pt x="1369" y="1764"/>
                    <a:pt x="1764" y="1369"/>
                    <a:pt x="1764" y="883"/>
                  </a:cubicBezTo>
                  <a:cubicBezTo>
                    <a:pt x="1764" y="395"/>
                    <a:pt x="1369" y="0"/>
                    <a:pt x="883" y="0"/>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66">
              <a:extLst>
                <a:ext uri="{FF2B5EF4-FFF2-40B4-BE49-F238E27FC236}">
                  <a16:creationId xmlns:a16="http://schemas.microsoft.com/office/drawing/2014/main" id="{26784CD4-537E-4599-ED81-E6ECFA46F78B}"/>
                </a:ext>
              </a:extLst>
            </p:cNvPr>
            <p:cNvSpPr/>
            <p:nvPr/>
          </p:nvSpPr>
          <p:spPr>
            <a:xfrm>
              <a:off x="3584355" y="3706557"/>
              <a:ext cx="77113" cy="77113"/>
            </a:xfrm>
            <a:custGeom>
              <a:avLst/>
              <a:gdLst/>
              <a:ahLst/>
              <a:cxnLst/>
              <a:rect l="l" t="t" r="r" b="b"/>
              <a:pathLst>
                <a:path w="1764" h="1764" extrusionOk="0">
                  <a:moveTo>
                    <a:pt x="883" y="0"/>
                  </a:moveTo>
                  <a:cubicBezTo>
                    <a:pt x="395" y="0"/>
                    <a:pt x="0" y="395"/>
                    <a:pt x="0" y="883"/>
                  </a:cubicBezTo>
                  <a:cubicBezTo>
                    <a:pt x="0" y="1369"/>
                    <a:pt x="395" y="1764"/>
                    <a:pt x="883" y="1764"/>
                  </a:cubicBezTo>
                  <a:cubicBezTo>
                    <a:pt x="1369" y="1764"/>
                    <a:pt x="1764" y="1369"/>
                    <a:pt x="1764" y="883"/>
                  </a:cubicBezTo>
                  <a:cubicBezTo>
                    <a:pt x="1764" y="395"/>
                    <a:pt x="1369" y="0"/>
                    <a:pt x="883" y="0"/>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6" name="Google Shape;1386;p66">
            <a:extLst>
              <a:ext uri="{FF2B5EF4-FFF2-40B4-BE49-F238E27FC236}">
                <a16:creationId xmlns:a16="http://schemas.microsoft.com/office/drawing/2014/main" id="{FF625D4B-BE37-B39D-42E0-02F1904AA862}"/>
              </a:ext>
            </a:extLst>
          </p:cNvPr>
          <p:cNvGrpSpPr/>
          <p:nvPr/>
        </p:nvGrpSpPr>
        <p:grpSpPr>
          <a:xfrm>
            <a:off x="3157476" y="734652"/>
            <a:ext cx="1550103" cy="1686385"/>
            <a:chOff x="3157476" y="734652"/>
            <a:chExt cx="1550103" cy="1686385"/>
          </a:xfrm>
        </p:grpSpPr>
        <p:grpSp>
          <p:nvGrpSpPr>
            <p:cNvPr id="1387" name="Google Shape;1387;p66">
              <a:extLst>
                <a:ext uri="{FF2B5EF4-FFF2-40B4-BE49-F238E27FC236}">
                  <a16:creationId xmlns:a16="http://schemas.microsoft.com/office/drawing/2014/main" id="{08EF69C5-BDC2-2813-0972-6F2B104B718C}"/>
                </a:ext>
              </a:extLst>
            </p:cNvPr>
            <p:cNvGrpSpPr/>
            <p:nvPr/>
          </p:nvGrpSpPr>
          <p:grpSpPr>
            <a:xfrm>
              <a:off x="3157484" y="1076554"/>
              <a:ext cx="1550095" cy="1028631"/>
              <a:chOff x="4042766" y="2961871"/>
              <a:chExt cx="711869" cy="472391"/>
            </a:xfrm>
          </p:grpSpPr>
          <p:sp>
            <p:nvSpPr>
              <p:cNvPr id="1388" name="Google Shape;1388;p66">
                <a:extLst>
                  <a:ext uri="{FF2B5EF4-FFF2-40B4-BE49-F238E27FC236}">
                    <a16:creationId xmlns:a16="http://schemas.microsoft.com/office/drawing/2014/main" id="{936FBEAB-5FFD-A140-F84B-FC636AAC12D1}"/>
                  </a:ext>
                </a:extLst>
              </p:cNvPr>
              <p:cNvSpPr/>
              <p:nvPr/>
            </p:nvSpPr>
            <p:spPr>
              <a:xfrm>
                <a:off x="4060441" y="2979582"/>
                <a:ext cx="694194" cy="454680"/>
              </a:xfrm>
              <a:custGeom>
                <a:avLst/>
                <a:gdLst/>
                <a:ahLst/>
                <a:cxnLst/>
                <a:rect l="l" t="t" r="r" b="b"/>
                <a:pathLst>
                  <a:path w="15880" h="10401" extrusionOk="0">
                    <a:moveTo>
                      <a:pt x="0" y="1"/>
                    </a:moveTo>
                    <a:lnTo>
                      <a:pt x="0" y="10400"/>
                    </a:lnTo>
                    <a:lnTo>
                      <a:pt x="15879" y="10400"/>
                    </a:lnTo>
                    <a:lnTo>
                      <a:pt x="1587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66">
                <a:extLst>
                  <a:ext uri="{FF2B5EF4-FFF2-40B4-BE49-F238E27FC236}">
                    <a16:creationId xmlns:a16="http://schemas.microsoft.com/office/drawing/2014/main" id="{1CB3B8C0-9A45-698C-5F30-A3E07740373C}"/>
                  </a:ext>
                </a:extLst>
              </p:cNvPr>
              <p:cNvSpPr/>
              <p:nvPr/>
            </p:nvSpPr>
            <p:spPr>
              <a:xfrm>
                <a:off x="4042766" y="2961883"/>
                <a:ext cx="694194" cy="454680"/>
              </a:xfrm>
              <a:custGeom>
                <a:avLst/>
                <a:gdLst/>
                <a:ahLst/>
                <a:cxnLst/>
                <a:rect l="l" t="t" r="r" b="b"/>
                <a:pathLst>
                  <a:path w="15880" h="10401" extrusionOk="0">
                    <a:moveTo>
                      <a:pt x="0" y="1"/>
                    </a:moveTo>
                    <a:lnTo>
                      <a:pt x="0" y="10400"/>
                    </a:lnTo>
                    <a:lnTo>
                      <a:pt x="15879" y="10400"/>
                    </a:lnTo>
                    <a:lnTo>
                      <a:pt x="158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66">
                <a:extLst>
                  <a:ext uri="{FF2B5EF4-FFF2-40B4-BE49-F238E27FC236}">
                    <a16:creationId xmlns:a16="http://schemas.microsoft.com/office/drawing/2014/main" id="{8A53C8F4-DB25-05CB-6F33-625B237C74CD}"/>
                  </a:ext>
                </a:extLst>
              </p:cNvPr>
              <p:cNvSpPr/>
              <p:nvPr/>
            </p:nvSpPr>
            <p:spPr>
              <a:xfrm>
                <a:off x="4042766" y="2961883"/>
                <a:ext cx="694194" cy="454680"/>
              </a:xfrm>
              <a:custGeom>
                <a:avLst/>
                <a:gdLst/>
                <a:ahLst/>
                <a:cxnLst/>
                <a:rect l="l" t="t" r="r" b="b"/>
                <a:pathLst>
                  <a:path w="15880" h="10401" extrusionOk="0">
                    <a:moveTo>
                      <a:pt x="0" y="1"/>
                    </a:moveTo>
                    <a:lnTo>
                      <a:pt x="0" y="10400"/>
                    </a:lnTo>
                    <a:lnTo>
                      <a:pt x="15879" y="10400"/>
                    </a:lnTo>
                    <a:lnTo>
                      <a:pt x="15879" y="1"/>
                    </a:lnTo>
                    <a:close/>
                  </a:path>
                </a:pathLst>
              </a:custGeom>
              <a:gradFill>
                <a:gsLst>
                  <a:gs pos="0">
                    <a:srgbClr val="FFFFFF">
                      <a:alpha val="0"/>
                    </a:srgbClr>
                  </a:gs>
                  <a:gs pos="100000">
                    <a:srgbClr val="4A77FF">
                      <a:alpha val="23137"/>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66">
                <a:extLst>
                  <a:ext uri="{FF2B5EF4-FFF2-40B4-BE49-F238E27FC236}">
                    <a16:creationId xmlns:a16="http://schemas.microsoft.com/office/drawing/2014/main" id="{6BF80E9A-4B44-3E32-87DD-5D4908BD02F0}"/>
                  </a:ext>
                </a:extLst>
              </p:cNvPr>
              <p:cNvSpPr/>
              <p:nvPr/>
            </p:nvSpPr>
            <p:spPr>
              <a:xfrm>
                <a:off x="4042766" y="2961883"/>
                <a:ext cx="694194" cy="67627"/>
              </a:xfrm>
              <a:custGeom>
                <a:avLst/>
                <a:gdLst/>
                <a:ahLst/>
                <a:cxnLst/>
                <a:rect l="l" t="t" r="r" b="b"/>
                <a:pathLst>
                  <a:path w="15880" h="1547" extrusionOk="0">
                    <a:moveTo>
                      <a:pt x="0" y="1"/>
                    </a:moveTo>
                    <a:lnTo>
                      <a:pt x="0" y="1546"/>
                    </a:lnTo>
                    <a:lnTo>
                      <a:pt x="15879" y="1546"/>
                    </a:lnTo>
                    <a:lnTo>
                      <a:pt x="158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66">
                <a:extLst>
                  <a:ext uri="{FF2B5EF4-FFF2-40B4-BE49-F238E27FC236}">
                    <a16:creationId xmlns:a16="http://schemas.microsoft.com/office/drawing/2014/main" id="{AA3DF03C-E5A8-580E-CC05-73679C7DECF4}"/>
                  </a:ext>
                </a:extLst>
              </p:cNvPr>
              <p:cNvSpPr/>
              <p:nvPr/>
            </p:nvSpPr>
            <p:spPr>
              <a:xfrm>
                <a:off x="4111922" y="3090274"/>
                <a:ext cx="143341" cy="38994"/>
              </a:xfrm>
              <a:custGeom>
                <a:avLst/>
                <a:gdLst/>
                <a:ahLst/>
                <a:cxnLst/>
                <a:rect l="l" t="t" r="r" b="b"/>
                <a:pathLst>
                  <a:path w="3279" h="892" extrusionOk="0">
                    <a:moveTo>
                      <a:pt x="446" y="1"/>
                    </a:moveTo>
                    <a:cubicBezTo>
                      <a:pt x="200" y="1"/>
                      <a:pt x="1" y="200"/>
                      <a:pt x="1" y="446"/>
                    </a:cubicBezTo>
                    <a:cubicBezTo>
                      <a:pt x="1" y="691"/>
                      <a:pt x="200" y="892"/>
                      <a:pt x="446" y="892"/>
                    </a:cubicBezTo>
                    <a:lnTo>
                      <a:pt x="2833" y="892"/>
                    </a:lnTo>
                    <a:cubicBezTo>
                      <a:pt x="3078" y="892"/>
                      <a:pt x="3279" y="694"/>
                      <a:pt x="3279" y="446"/>
                    </a:cubicBezTo>
                    <a:cubicBezTo>
                      <a:pt x="3279" y="200"/>
                      <a:pt x="3078" y="1"/>
                      <a:pt x="28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66">
                <a:extLst>
                  <a:ext uri="{FF2B5EF4-FFF2-40B4-BE49-F238E27FC236}">
                    <a16:creationId xmlns:a16="http://schemas.microsoft.com/office/drawing/2014/main" id="{972D3BB4-A56D-F772-05A1-637466F01453}"/>
                  </a:ext>
                </a:extLst>
              </p:cNvPr>
              <p:cNvSpPr/>
              <p:nvPr/>
            </p:nvSpPr>
            <p:spPr>
              <a:xfrm>
                <a:off x="4111922" y="3153966"/>
                <a:ext cx="143341" cy="38994"/>
              </a:xfrm>
              <a:custGeom>
                <a:avLst/>
                <a:gdLst/>
                <a:ahLst/>
                <a:cxnLst/>
                <a:rect l="l" t="t" r="r" b="b"/>
                <a:pathLst>
                  <a:path w="3279" h="892" extrusionOk="0">
                    <a:moveTo>
                      <a:pt x="446" y="1"/>
                    </a:moveTo>
                    <a:cubicBezTo>
                      <a:pt x="200" y="1"/>
                      <a:pt x="1" y="200"/>
                      <a:pt x="1" y="446"/>
                    </a:cubicBezTo>
                    <a:cubicBezTo>
                      <a:pt x="1" y="691"/>
                      <a:pt x="200" y="891"/>
                      <a:pt x="446" y="891"/>
                    </a:cubicBezTo>
                    <a:lnTo>
                      <a:pt x="2833" y="891"/>
                    </a:lnTo>
                    <a:cubicBezTo>
                      <a:pt x="3078" y="891"/>
                      <a:pt x="3279" y="691"/>
                      <a:pt x="3279" y="446"/>
                    </a:cubicBezTo>
                    <a:cubicBezTo>
                      <a:pt x="3279" y="200"/>
                      <a:pt x="3078" y="1"/>
                      <a:pt x="28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66">
                <a:extLst>
                  <a:ext uri="{FF2B5EF4-FFF2-40B4-BE49-F238E27FC236}">
                    <a16:creationId xmlns:a16="http://schemas.microsoft.com/office/drawing/2014/main" id="{8564AF69-F194-7CE8-1D08-4B80178042B9}"/>
                  </a:ext>
                </a:extLst>
              </p:cNvPr>
              <p:cNvSpPr/>
              <p:nvPr/>
            </p:nvSpPr>
            <p:spPr>
              <a:xfrm>
                <a:off x="4111922" y="3217659"/>
                <a:ext cx="143341" cy="38950"/>
              </a:xfrm>
              <a:custGeom>
                <a:avLst/>
                <a:gdLst/>
                <a:ahLst/>
                <a:cxnLst/>
                <a:rect l="l" t="t" r="r" b="b"/>
                <a:pathLst>
                  <a:path w="3279" h="891" extrusionOk="0">
                    <a:moveTo>
                      <a:pt x="446" y="0"/>
                    </a:moveTo>
                    <a:cubicBezTo>
                      <a:pt x="200" y="0"/>
                      <a:pt x="1" y="199"/>
                      <a:pt x="1" y="446"/>
                    </a:cubicBezTo>
                    <a:cubicBezTo>
                      <a:pt x="1" y="690"/>
                      <a:pt x="200" y="891"/>
                      <a:pt x="446" y="891"/>
                    </a:cubicBezTo>
                    <a:lnTo>
                      <a:pt x="2833" y="891"/>
                    </a:lnTo>
                    <a:cubicBezTo>
                      <a:pt x="3078" y="891"/>
                      <a:pt x="3279" y="690"/>
                      <a:pt x="3279" y="446"/>
                    </a:cubicBezTo>
                    <a:cubicBezTo>
                      <a:pt x="3279" y="199"/>
                      <a:pt x="3078" y="0"/>
                      <a:pt x="28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66">
                <a:extLst>
                  <a:ext uri="{FF2B5EF4-FFF2-40B4-BE49-F238E27FC236}">
                    <a16:creationId xmlns:a16="http://schemas.microsoft.com/office/drawing/2014/main" id="{99C117C5-7177-3F80-E52B-DA4DB6BF0418}"/>
                  </a:ext>
                </a:extLst>
              </p:cNvPr>
              <p:cNvSpPr/>
              <p:nvPr/>
            </p:nvSpPr>
            <p:spPr>
              <a:xfrm>
                <a:off x="4111922" y="3281308"/>
                <a:ext cx="143341" cy="38994"/>
              </a:xfrm>
              <a:custGeom>
                <a:avLst/>
                <a:gdLst/>
                <a:ahLst/>
                <a:cxnLst/>
                <a:rect l="l" t="t" r="r" b="b"/>
                <a:pathLst>
                  <a:path w="3279" h="892" extrusionOk="0">
                    <a:moveTo>
                      <a:pt x="446" y="1"/>
                    </a:moveTo>
                    <a:cubicBezTo>
                      <a:pt x="200" y="1"/>
                      <a:pt x="1" y="200"/>
                      <a:pt x="1" y="446"/>
                    </a:cubicBezTo>
                    <a:cubicBezTo>
                      <a:pt x="1" y="691"/>
                      <a:pt x="200" y="892"/>
                      <a:pt x="446" y="892"/>
                    </a:cubicBezTo>
                    <a:lnTo>
                      <a:pt x="2833" y="892"/>
                    </a:lnTo>
                    <a:cubicBezTo>
                      <a:pt x="3078" y="892"/>
                      <a:pt x="3279" y="691"/>
                      <a:pt x="3279" y="446"/>
                    </a:cubicBezTo>
                    <a:cubicBezTo>
                      <a:pt x="3279" y="200"/>
                      <a:pt x="3078" y="1"/>
                      <a:pt x="28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66">
                <a:extLst>
                  <a:ext uri="{FF2B5EF4-FFF2-40B4-BE49-F238E27FC236}">
                    <a16:creationId xmlns:a16="http://schemas.microsoft.com/office/drawing/2014/main" id="{C0105362-69AC-4438-6D71-1C30F6092B79}"/>
                  </a:ext>
                </a:extLst>
              </p:cNvPr>
              <p:cNvSpPr/>
              <p:nvPr/>
            </p:nvSpPr>
            <p:spPr>
              <a:xfrm>
                <a:off x="4294170" y="3100853"/>
                <a:ext cx="371752" cy="15519"/>
              </a:xfrm>
              <a:custGeom>
                <a:avLst/>
                <a:gdLst/>
                <a:ahLst/>
                <a:cxnLst/>
                <a:rect l="l" t="t" r="r" b="b"/>
                <a:pathLst>
                  <a:path w="8504" h="355" extrusionOk="0">
                    <a:moveTo>
                      <a:pt x="99" y="1"/>
                    </a:moveTo>
                    <a:cubicBezTo>
                      <a:pt x="46" y="1"/>
                      <a:pt x="2" y="80"/>
                      <a:pt x="2" y="178"/>
                    </a:cubicBezTo>
                    <a:cubicBezTo>
                      <a:pt x="0" y="277"/>
                      <a:pt x="44" y="354"/>
                      <a:pt x="99" y="354"/>
                    </a:cubicBezTo>
                    <a:lnTo>
                      <a:pt x="8407" y="354"/>
                    </a:lnTo>
                    <a:cubicBezTo>
                      <a:pt x="8460" y="354"/>
                      <a:pt x="8504" y="275"/>
                      <a:pt x="8504" y="178"/>
                    </a:cubicBezTo>
                    <a:cubicBezTo>
                      <a:pt x="8504" y="80"/>
                      <a:pt x="8460" y="1"/>
                      <a:pt x="84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66">
                <a:extLst>
                  <a:ext uri="{FF2B5EF4-FFF2-40B4-BE49-F238E27FC236}">
                    <a16:creationId xmlns:a16="http://schemas.microsoft.com/office/drawing/2014/main" id="{8CB2D074-C798-23C9-70E8-B73AE0220C1C}"/>
                  </a:ext>
                </a:extLst>
              </p:cNvPr>
              <p:cNvSpPr/>
              <p:nvPr/>
            </p:nvSpPr>
            <p:spPr>
              <a:xfrm>
                <a:off x="4432571" y="3175605"/>
                <a:ext cx="233307" cy="15519"/>
              </a:xfrm>
              <a:custGeom>
                <a:avLst/>
                <a:gdLst/>
                <a:ahLst/>
                <a:cxnLst/>
                <a:rect l="l" t="t" r="r" b="b"/>
                <a:pathLst>
                  <a:path w="5337" h="355" extrusionOk="0">
                    <a:moveTo>
                      <a:pt x="98" y="0"/>
                    </a:moveTo>
                    <a:cubicBezTo>
                      <a:pt x="46" y="0"/>
                      <a:pt x="1" y="80"/>
                      <a:pt x="1" y="177"/>
                    </a:cubicBezTo>
                    <a:cubicBezTo>
                      <a:pt x="2" y="273"/>
                      <a:pt x="46" y="354"/>
                      <a:pt x="98" y="354"/>
                    </a:cubicBezTo>
                    <a:lnTo>
                      <a:pt x="5239" y="354"/>
                    </a:lnTo>
                    <a:cubicBezTo>
                      <a:pt x="5292" y="354"/>
                      <a:pt x="5336" y="273"/>
                      <a:pt x="5336" y="177"/>
                    </a:cubicBezTo>
                    <a:cubicBezTo>
                      <a:pt x="5336" y="80"/>
                      <a:pt x="5292" y="0"/>
                      <a:pt x="52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66">
                <a:extLst>
                  <a:ext uri="{FF2B5EF4-FFF2-40B4-BE49-F238E27FC236}">
                    <a16:creationId xmlns:a16="http://schemas.microsoft.com/office/drawing/2014/main" id="{ED38DB64-1715-73AA-26FE-265DD3DBABCD}"/>
                  </a:ext>
                </a:extLst>
              </p:cNvPr>
              <p:cNvSpPr/>
              <p:nvPr/>
            </p:nvSpPr>
            <p:spPr>
              <a:xfrm>
                <a:off x="4570011" y="3137704"/>
                <a:ext cx="95911" cy="15519"/>
              </a:xfrm>
              <a:custGeom>
                <a:avLst/>
                <a:gdLst/>
                <a:ahLst/>
                <a:cxnLst/>
                <a:rect l="l" t="t" r="r" b="b"/>
                <a:pathLst>
                  <a:path w="2194" h="355" extrusionOk="0">
                    <a:moveTo>
                      <a:pt x="99" y="1"/>
                    </a:moveTo>
                    <a:cubicBezTo>
                      <a:pt x="47" y="1"/>
                      <a:pt x="2" y="80"/>
                      <a:pt x="2" y="177"/>
                    </a:cubicBezTo>
                    <a:cubicBezTo>
                      <a:pt x="0" y="276"/>
                      <a:pt x="44" y="354"/>
                      <a:pt x="99" y="354"/>
                    </a:cubicBezTo>
                    <a:lnTo>
                      <a:pt x="2097" y="354"/>
                    </a:lnTo>
                    <a:cubicBezTo>
                      <a:pt x="2150" y="354"/>
                      <a:pt x="2194" y="275"/>
                      <a:pt x="2194" y="177"/>
                    </a:cubicBezTo>
                    <a:cubicBezTo>
                      <a:pt x="2194" y="80"/>
                      <a:pt x="2150" y="1"/>
                      <a:pt x="209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66">
                <a:extLst>
                  <a:ext uri="{FF2B5EF4-FFF2-40B4-BE49-F238E27FC236}">
                    <a16:creationId xmlns:a16="http://schemas.microsoft.com/office/drawing/2014/main" id="{8C54DA26-B465-C927-EFB5-39DBF74012CF}"/>
                  </a:ext>
                </a:extLst>
              </p:cNvPr>
              <p:cNvSpPr/>
              <p:nvPr/>
            </p:nvSpPr>
            <p:spPr>
              <a:xfrm>
                <a:off x="4390867" y="3137704"/>
                <a:ext cx="166073" cy="15519"/>
              </a:xfrm>
              <a:custGeom>
                <a:avLst/>
                <a:gdLst/>
                <a:ahLst/>
                <a:cxnLst/>
                <a:rect l="l" t="t" r="r" b="b"/>
                <a:pathLst>
                  <a:path w="3799" h="355" extrusionOk="0">
                    <a:moveTo>
                      <a:pt x="98" y="1"/>
                    </a:moveTo>
                    <a:cubicBezTo>
                      <a:pt x="45" y="1"/>
                      <a:pt x="0" y="80"/>
                      <a:pt x="0" y="177"/>
                    </a:cubicBezTo>
                    <a:cubicBezTo>
                      <a:pt x="2" y="276"/>
                      <a:pt x="44" y="354"/>
                      <a:pt x="98" y="354"/>
                    </a:cubicBezTo>
                    <a:lnTo>
                      <a:pt x="3701" y="354"/>
                    </a:lnTo>
                    <a:cubicBezTo>
                      <a:pt x="3753" y="354"/>
                      <a:pt x="3799" y="275"/>
                      <a:pt x="3799" y="177"/>
                    </a:cubicBezTo>
                    <a:cubicBezTo>
                      <a:pt x="3799" y="80"/>
                      <a:pt x="3753" y="1"/>
                      <a:pt x="37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66">
                <a:extLst>
                  <a:ext uri="{FF2B5EF4-FFF2-40B4-BE49-F238E27FC236}">
                    <a16:creationId xmlns:a16="http://schemas.microsoft.com/office/drawing/2014/main" id="{28B22055-045F-9C88-99E3-94947AEEC45D}"/>
                  </a:ext>
                </a:extLst>
              </p:cNvPr>
              <p:cNvSpPr/>
              <p:nvPr/>
            </p:nvSpPr>
            <p:spPr>
              <a:xfrm>
                <a:off x="4293427" y="3137704"/>
                <a:ext cx="84982" cy="15519"/>
              </a:xfrm>
              <a:custGeom>
                <a:avLst/>
                <a:gdLst/>
                <a:ahLst/>
                <a:cxnLst/>
                <a:rect l="l" t="t" r="r" b="b"/>
                <a:pathLst>
                  <a:path w="1944" h="355" extrusionOk="0">
                    <a:moveTo>
                      <a:pt x="98" y="1"/>
                    </a:moveTo>
                    <a:cubicBezTo>
                      <a:pt x="46" y="1"/>
                      <a:pt x="0" y="80"/>
                      <a:pt x="0" y="177"/>
                    </a:cubicBezTo>
                    <a:cubicBezTo>
                      <a:pt x="0" y="276"/>
                      <a:pt x="46" y="354"/>
                      <a:pt x="98" y="354"/>
                    </a:cubicBezTo>
                    <a:lnTo>
                      <a:pt x="1846" y="354"/>
                    </a:lnTo>
                    <a:cubicBezTo>
                      <a:pt x="1900" y="354"/>
                      <a:pt x="1943" y="275"/>
                      <a:pt x="1943" y="177"/>
                    </a:cubicBezTo>
                    <a:cubicBezTo>
                      <a:pt x="1943" y="80"/>
                      <a:pt x="1900" y="1"/>
                      <a:pt x="18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66">
                <a:extLst>
                  <a:ext uri="{FF2B5EF4-FFF2-40B4-BE49-F238E27FC236}">
                    <a16:creationId xmlns:a16="http://schemas.microsoft.com/office/drawing/2014/main" id="{88249FE4-E4AC-D63A-2586-2226B15D2E22}"/>
                  </a:ext>
                </a:extLst>
              </p:cNvPr>
              <p:cNvSpPr/>
              <p:nvPr/>
            </p:nvSpPr>
            <p:spPr>
              <a:xfrm>
                <a:off x="4432746" y="3224697"/>
                <a:ext cx="123320" cy="112085"/>
              </a:xfrm>
              <a:custGeom>
                <a:avLst/>
                <a:gdLst/>
                <a:ahLst/>
                <a:cxnLst/>
                <a:rect l="l" t="t" r="r" b="b"/>
                <a:pathLst>
                  <a:path w="2821" h="2564" extrusionOk="0">
                    <a:moveTo>
                      <a:pt x="1410" y="0"/>
                    </a:moveTo>
                    <a:cubicBezTo>
                      <a:pt x="1319" y="0"/>
                      <a:pt x="1229" y="47"/>
                      <a:pt x="1183" y="140"/>
                    </a:cubicBezTo>
                    <a:lnTo>
                      <a:pt x="967" y="579"/>
                    </a:lnTo>
                    <a:cubicBezTo>
                      <a:pt x="929" y="654"/>
                      <a:pt x="858" y="705"/>
                      <a:pt x="774" y="717"/>
                    </a:cubicBezTo>
                    <a:lnTo>
                      <a:pt x="291" y="788"/>
                    </a:lnTo>
                    <a:cubicBezTo>
                      <a:pt x="84" y="818"/>
                      <a:pt x="1" y="1072"/>
                      <a:pt x="151" y="1219"/>
                    </a:cubicBezTo>
                    <a:lnTo>
                      <a:pt x="502" y="1560"/>
                    </a:lnTo>
                    <a:cubicBezTo>
                      <a:pt x="561" y="1618"/>
                      <a:pt x="588" y="1703"/>
                      <a:pt x="574" y="1785"/>
                    </a:cubicBezTo>
                    <a:lnTo>
                      <a:pt x="490" y="2267"/>
                    </a:lnTo>
                    <a:cubicBezTo>
                      <a:pt x="462" y="2431"/>
                      <a:pt x="593" y="2564"/>
                      <a:pt x="741" y="2564"/>
                    </a:cubicBezTo>
                    <a:cubicBezTo>
                      <a:pt x="779" y="2564"/>
                      <a:pt x="819" y="2555"/>
                      <a:pt x="858" y="2534"/>
                    </a:cubicBezTo>
                    <a:lnTo>
                      <a:pt x="1292" y="2307"/>
                    </a:lnTo>
                    <a:cubicBezTo>
                      <a:pt x="1328" y="2287"/>
                      <a:pt x="1368" y="2277"/>
                      <a:pt x="1409" y="2277"/>
                    </a:cubicBezTo>
                    <a:cubicBezTo>
                      <a:pt x="1449" y="2277"/>
                      <a:pt x="1491" y="2287"/>
                      <a:pt x="1530" y="2307"/>
                    </a:cubicBezTo>
                    <a:lnTo>
                      <a:pt x="1962" y="2534"/>
                    </a:lnTo>
                    <a:cubicBezTo>
                      <a:pt x="2001" y="2555"/>
                      <a:pt x="2041" y="2564"/>
                      <a:pt x="2080" y="2564"/>
                    </a:cubicBezTo>
                    <a:cubicBezTo>
                      <a:pt x="2228" y="2564"/>
                      <a:pt x="2358" y="2431"/>
                      <a:pt x="2330" y="2267"/>
                    </a:cubicBezTo>
                    <a:lnTo>
                      <a:pt x="2248" y="1785"/>
                    </a:lnTo>
                    <a:cubicBezTo>
                      <a:pt x="2234" y="1701"/>
                      <a:pt x="2259" y="1618"/>
                      <a:pt x="2320" y="1560"/>
                    </a:cubicBezTo>
                    <a:lnTo>
                      <a:pt x="2669" y="1219"/>
                    </a:lnTo>
                    <a:cubicBezTo>
                      <a:pt x="2821" y="1072"/>
                      <a:pt x="2737" y="818"/>
                      <a:pt x="2531" y="788"/>
                    </a:cubicBezTo>
                    <a:lnTo>
                      <a:pt x="2046" y="717"/>
                    </a:lnTo>
                    <a:cubicBezTo>
                      <a:pt x="1964" y="706"/>
                      <a:pt x="1893" y="654"/>
                      <a:pt x="1855" y="579"/>
                    </a:cubicBezTo>
                    <a:lnTo>
                      <a:pt x="1638" y="140"/>
                    </a:lnTo>
                    <a:cubicBezTo>
                      <a:pt x="1591" y="47"/>
                      <a:pt x="1500" y="0"/>
                      <a:pt x="14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66">
                <a:extLst>
                  <a:ext uri="{FF2B5EF4-FFF2-40B4-BE49-F238E27FC236}">
                    <a16:creationId xmlns:a16="http://schemas.microsoft.com/office/drawing/2014/main" id="{07888F15-397A-40B7-AD74-09F460D3858B}"/>
                  </a:ext>
                </a:extLst>
              </p:cNvPr>
              <p:cNvSpPr/>
              <p:nvPr/>
            </p:nvSpPr>
            <p:spPr>
              <a:xfrm>
                <a:off x="4042766" y="2961871"/>
                <a:ext cx="694194" cy="67627"/>
              </a:xfrm>
              <a:custGeom>
                <a:avLst/>
                <a:gdLst/>
                <a:ahLst/>
                <a:cxnLst/>
                <a:rect l="l" t="t" r="r" b="b"/>
                <a:pathLst>
                  <a:path w="15880" h="1547" extrusionOk="0">
                    <a:moveTo>
                      <a:pt x="0" y="1"/>
                    </a:moveTo>
                    <a:lnTo>
                      <a:pt x="0" y="1546"/>
                    </a:lnTo>
                    <a:lnTo>
                      <a:pt x="15879" y="1546"/>
                    </a:lnTo>
                    <a:lnTo>
                      <a:pt x="15879" y="1"/>
                    </a:lnTo>
                    <a:close/>
                  </a:path>
                </a:pathLst>
              </a:custGeom>
              <a:gradFill>
                <a:gsLst>
                  <a:gs pos="0">
                    <a:srgbClr val="FFFFFF">
                      <a:alpha val="0"/>
                      <a:alpha val="64600"/>
                    </a:srgbClr>
                  </a:gs>
                  <a:gs pos="100000">
                    <a:srgbClr val="F48CE6">
                      <a:alpha val="32941"/>
                      <a:alpha val="6460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3" name="Google Shape;1403;p66">
              <a:extLst>
                <a:ext uri="{FF2B5EF4-FFF2-40B4-BE49-F238E27FC236}">
                  <a16:creationId xmlns:a16="http://schemas.microsoft.com/office/drawing/2014/main" id="{8335324C-1641-C790-2B63-067EEB05954B}"/>
                </a:ext>
              </a:extLst>
            </p:cNvPr>
            <p:cNvGrpSpPr/>
            <p:nvPr/>
          </p:nvGrpSpPr>
          <p:grpSpPr>
            <a:xfrm>
              <a:off x="3333318" y="2192495"/>
              <a:ext cx="690959" cy="228542"/>
              <a:chOff x="1868693" y="4307295"/>
              <a:chExt cx="690959" cy="228542"/>
            </a:xfrm>
          </p:grpSpPr>
          <p:sp>
            <p:nvSpPr>
              <p:cNvPr id="1404" name="Google Shape;1404;p66">
                <a:extLst>
                  <a:ext uri="{FF2B5EF4-FFF2-40B4-BE49-F238E27FC236}">
                    <a16:creationId xmlns:a16="http://schemas.microsoft.com/office/drawing/2014/main" id="{D261EE2B-503A-B58E-1E3A-1D43C1F8C314}"/>
                  </a:ext>
                </a:extLst>
              </p:cNvPr>
              <p:cNvSpPr/>
              <p:nvPr/>
            </p:nvSpPr>
            <p:spPr>
              <a:xfrm>
                <a:off x="1868693" y="4307295"/>
                <a:ext cx="690959" cy="228542"/>
              </a:xfrm>
              <a:custGeom>
                <a:avLst/>
                <a:gdLst/>
                <a:ahLst/>
                <a:cxnLst/>
                <a:rect l="l" t="t" r="r" b="b"/>
                <a:pathLst>
                  <a:path w="15806" h="5228" extrusionOk="0">
                    <a:moveTo>
                      <a:pt x="1" y="1"/>
                    </a:moveTo>
                    <a:lnTo>
                      <a:pt x="1" y="5228"/>
                    </a:lnTo>
                    <a:lnTo>
                      <a:pt x="15805" y="5228"/>
                    </a:lnTo>
                    <a:lnTo>
                      <a:pt x="15805" y="1"/>
                    </a:ln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66">
                <a:extLst>
                  <a:ext uri="{FF2B5EF4-FFF2-40B4-BE49-F238E27FC236}">
                    <a16:creationId xmlns:a16="http://schemas.microsoft.com/office/drawing/2014/main" id="{55B3FB39-96B3-9E38-A424-709A24B3F664}"/>
                  </a:ext>
                </a:extLst>
              </p:cNvPr>
              <p:cNvSpPr/>
              <p:nvPr/>
            </p:nvSpPr>
            <p:spPr>
              <a:xfrm>
                <a:off x="1918397" y="4363949"/>
                <a:ext cx="581410" cy="9180"/>
              </a:xfrm>
              <a:custGeom>
                <a:avLst/>
                <a:gdLst/>
                <a:ahLst/>
                <a:cxnLst/>
                <a:rect l="l" t="t" r="r" b="b"/>
                <a:pathLst>
                  <a:path w="13300" h="210" extrusionOk="0">
                    <a:moveTo>
                      <a:pt x="1" y="0"/>
                    </a:moveTo>
                    <a:lnTo>
                      <a:pt x="1" y="210"/>
                    </a:lnTo>
                    <a:lnTo>
                      <a:pt x="13299" y="210"/>
                    </a:lnTo>
                    <a:lnTo>
                      <a:pt x="13299" y="0"/>
                    </a:ln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66">
                <a:extLst>
                  <a:ext uri="{FF2B5EF4-FFF2-40B4-BE49-F238E27FC236}">
                    <a16:creationId xmlns:a16="http://schemas.microsoft.com/office/drawing/2014/main" id="{05578843-D790-8CD4-5306-C536EFB91088}"/>
                  </a:ext>
                </a:extLst>
              </p:cNvPr>
              <p:cNvSpPr/>
              <p:nvPr/>
            </p:nvSpPr>
            <p:spPr>
              <a:xfrm>
                <a:off x="1918397" y="4410987"/>
                <a:ext cx="581410" cy="9180"/>
              </a:xfrm>
              <a:custGeom>
                <a:avLst/>
                <a:gdLst/>
                <a:ahLst/>
                <a:cxnLst/>
                <a:rect l="l" t="t" r="r" b="b"/>
                <a:pathLst>
                  <a:path w="13300" h="210" extrusionOk="0">
                    <a:moveTo>
                      <a:pt x="1" y="0"/>
                    </a:moveTo>
                    <a:lnTo>
                      <a:pt x="1" y="210"/>
                    </a:lnTo>
                    <a:lnTo>
                      <a:pt x="13299" y="210"/>
                    </a:lnTo>
                    <a:lnTo>
                      <a:pt x="13299" y="0"/>
                    </a:ln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66">
                <a:extLst>
                  <a:ext uri="{FF2B5EF4-FFF2-40B4-BE49-F238E27FC236}">
                    <a16:creationId xmlns:a16="http://schemas.microsoft.com/office/drawing/2014/main" id="{786D3DDB-3BB5-BF47-8F9B-073EF301827C}"/>
                  </a:ext>
                </a:extLst>
              </p:cNvPr>
              <p:cNvSpPr/>
              <p:nvPr/>
            </p:nvSpPr>
            <p:spPr>
              <a:xfrm>
                <a:off x="1918397" y="4458068"/>
                <a:ext cx="326026" cy="9136"/>
              </a:xfrm>
              <a:custGeom>
                <a:avLst/>
                <a:gdLst/>
                <a:ahLst/>
                <a:cxnLst/>
                <a:rect l="l" t="t" r="r" b="b"/>
                <a:pathLst>
                  <a:path w="7458" h="209" extrusionOk="0">
                    <a:moveTo>
                      <a:pt x="1" y="1"/>
                    </a:moveTo>
                    <a:lnTo>
                      <a:pt x="1" y="209"/>
                    </a:lnTo>
                    <a:lnTo>
                      <a:pt x="7458" y="209"/>
                    </a:lnTo>
                    <a:lnTo>
                      <a:pt x="7458" y="1"/>
                    </a:ln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8" name="Google Shape;1408;p66">
              <a:extLst>
                <a:ext uri="{FF2B5EF4-FFF2-40B4-BE49-F238E27FC236}">
                  <a16:creationId xmlns:a16="http://schemas.microsoft.com/office/drawing/2014/main" id="{FE5D32CA-67CB-088E-171C-F9B3D83C26D6}"/>
                </a:ext>
              </a:extLst>
            </p:cNvPr>
            <p:cNvGrpSpPr/>
            <p:nvPr/>
          </p:nvGrpSpPr>
          <p:grpSpPr>
            <a:xfrm>
              <a:off x="3157476" y="734661"/>
              <a:ext cx="426877" cy="228498"/>
              <a:chOff x="1812651" y="3300236"/>
              <a:chExt cx="426877" cy="228498"/>
            </a:xfrm>
          </p:grpSpPr>
          <p:sp>
            <p:nvSpPr>
              <p:cNvPr id="1409" name="Google Shape;1409;p66">
                <a:extLst>
                  <a:ext uri="{FF2B5EF4-FFF2-40B4-BE49-F238E27FC236}">
                    <a16:creationId xmlns:a16="http://schemas.microsoft.com/office/drawing/2014/main" id="{BD090543-60DE-BE9A-F8B3-664A26937E60}"/>
                  </a:ext>
                </a:extLst>
              </p:cNvPr>
              <p:cNvSpPr/>
              <p:nvPr/>
            </p:nvSpPr>
            <p:spPr>
              <a:xfrm>
                <a:off x="1812651" y="3300236"/>
                <a:ext cx="426877" cy="228498"/>
              </a:xfrm>
              <a:custGeom>
                <a:avLst/>
                <a:gdLst/>
                <a:ahLst/>
                <a:cxnLst/>
                <a:rect l="l" t="t" r="r" b="b"/>
                <a:pathLst>
                  <a:path w="9765" h="5227" extrusionOk="0">
                    <a:moveTo>
                      <a:pt x="0" y="0"/>
                    </a:moveTo>
                    <a:lnTo>
                      <a:pt x="0" y="5227"/>
                    </a:lnTo>
                    <a:lnTo>
                      <a:pt x="9765" y="5227"/>
                    </a:lnTo>
                    <a:lnTo>
                      <a:pt x="9765" y="0"/>
                    </a:ln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66">
                <a:extLst>
                  <a:ext uri="{FF2B5EF4-FFF2-40B4-BE49-F238E27FC236}">
                    <a16:creationId xmlns:a16="http://schemas.microsoft.com/office/drawing/2014/main" id="{C9504BDD-2C8C-3B06-40E7-7922C26142B1}"/>
                  </a:ext>
                </a:extLst>
              </p:cNvPr>
              <p:cNvSpPr/>
              <p:nvPr/>
            </p:nvSpPr>
            <p:spPr>
              <a:xfrm>
                <a:off x="1843426" y="3356934"/>
                <a:ext cx="359206" cy="9180"/>
              </a:xfrm>
              <a:custGeom>
                <a:avLst/>
                <a:gdLst/>
                <a:ahLst/>
                <a:cxnLst/>
                <a:rect l="l" t="t" r="r" b="b"/>
                <a:pathLst>
                  <a:path w="8217" h="210" extrusionOk="0">
                    <a:moveTo>
                      <a:pt x="0" y="0"/>
                    </a:moveTo>
                    <a:lnTo>
                      <a:pt x="0" y="209"/>
                    </a:lnTo>
                    <a:lnTo>
                      <a:pt x="8217" y="209"/>
                    </a:lnTo>
                    <a:lnTo>
                      <a:pt x="8217" y="0"/>
                    </a:ln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66">
                <a:extLst>
                  <a:ext uri="{FF2B5EF4-FFF2-40B4-BE49-F238E27FC236}">
                    <a16:creationId xmlns:a16="http://schemas.microsoft.com/office/drawing/2014/main" id="{2E71F317-7345-C652-B407-BB4A79B0416A}"/>
                  </a:ext>
                </a:extLst>
              </p:cNvPr>
              <p:cNvSpPr/>
              <p:nvPr/>
            </p:nvSpPr>
            <p:spPr>
              <a:xfrm>
                <a:off x="1843426" y="3403884"/>
                <a:ext cx="359206" cy="9224"/>
              </a:xfrm>
              <a:custGeom>
                <a:avLst/>
                <a:gdLst/>
                <a:ahLst/>
                <a:cxnLst/>
                <a:rect l="l" t="t" r="r" b="b"/>
                <a:pathLst>
                  <a:path w="8217" h="211" extrusionOk="0">
                    <a:moveTo>
                      <a:pt x="0" y="1"/>
                    </a:moveTo>
                    <a:lnTo>
                      <a:pt x="0" y="210"/>
                    </a:lnTo>
                    <a:lnTo>
                      <a:pt x="8217" y="210"/>
                    </a:lnTo>
                    <a:lnTo>
                      <a:pt x="8217" y="1"/>
                    </a:ln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66">
                <a:extLst>
                  <a:ext uri="{FF2B5EF4-FFF2-40B4-BE49-F238E27FC236}">
                    <a16:creationId xmlns:a16="http://schemas.microsoft.com/office/drawing/2014/main" id="{D9D36618-DE85-22C5-E8C5-91F2E02E7077}"/>
                  </a:ext>
                </a:extLst>
              </p:cNvPr>
              <p:cNvSpPr/>
              <p:nvPr/>
            </p:nvSpPr>
            <p:spPr>
              <a:xfrm>
                <a:off x="1843426" y="3451009"/>
                <a:ext cx="201395" cy="9136"/>
              </a:xfrm>
              <a:custGeom>
                <a:avLst/>
                <a:gdLst/>
                <a:ahLst/>
                <a:cxnLst/>
                <a:rect l="l" t="t" r="r" b="b"/>
                <a:pathLst>
                  <a:path w="4607" h="209" extrusionOk="0">
                    <a:moveTo>
                      <a:pt x="0" y="0"/>
                    </a:moveTo>
                    <a:lnTo>
                      <a:pt x="0" y="208"/>
                    </a:lnTo>
                    <a:lnTo>
                      <a:pt x="4606" y="208"/>
                    </a:lnTo>
                    <a:lnTo>
                      <a:pt x="4606" y="0"/>
                    </a:ln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3" name="Google Shape;1413;p66">
              <a:extLst>
                <a:ext uri="{FF2B5EF4-FFF2-40B4-BE49-F238E27FC236}">
                  <a16:creationId xmlns:a16="http://schemas.microsoft.com/office/drawing/2014/main" id="{F349100B-8538-65B5-AD0C-7853DA6038F1}"/>
                </a:ext>
              </a:extLst>
            </p:cNvPr>
            <p:cNvSpPr/>
            <p:nvPr/>
          </p:nvSpPr>
          <p:spPr>
            <a:xfrm>
              <a:off x="3971207" y="822393"/>
              <a:ext cx="53070" cy="53026"/>
            </a:xfrm>
            <a:custGeom>
              <a:avLst/>
              <a:gdLst/>
              <a:ahLst/>
              <a:cxnLst/>
              <a:rect l="l" t="t" r="r" b="b"/>
              <a:pathLst>
                <a:path w="1214" h="1213" extrusionOk="0">
                  <a:moveTo>
                    <a:pt x="607" y="1"/>
                  </a:moveTo>
                  <a:cubicBezTo>
                    <a:pt x="272" y="1"/>
                    <a:pt x="1" y="272"/>
                    <a:pt x="1" y="607"/>
                  </a:cubicBezTo>
                  <a:cubicBezTo>
                    <a:pt x="1" y="943"/>
                    <a:pt x="272" y="1213"/>
                    <a:pt x="607" y="1213"/>
                  </a:cubicBezTo>
                  <a:cubicBezTo>
                    <a:pt x="942" y="1213"/>
                    <a:pt x="1214" y="943"/>
                    <a:pt x="1214" y="607"/>
                  </a:cubicBezTo>
                  <a:cubicBezTo>
                    <a:pt x="1214" y="272"/>
                    <a:pt x="942" y="1"/>
                    <a:pt x="607" y="1"/>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66">
              <a:extLst>
                <a:ext uri="{FF2B5EF4-FFF2-40B4-BE49-F238E27FC236}">
                  <a16:creationId xmlns:a16="http://schemas.microsoft.com/office/drawing/2014/main" id="{AA78AA7B-4EEE-C821-D83D-4A4A18FBF4A9}"/>
                </a:ext>
              </a:extLst>
            </p:cNvPr>
            <p:cNvSpPr/>
            <p:nvPr/>
          </p:nvSpPr>
          <p:spPr>
            <a:xfrm>
              <a:off x="3741541" y="734652"/>
              <a:ext cx="28896" cy="28983"/>
            </a:xfrm>
            <a:custGeom>
              <a:avLst/>
              <a:gdLst/>
              <a:ahLst/>
              <a:cxnLst/>
              <a:rect l="l" t="t" r="r" b="b"/>
              <a:pathLst>
                <a:path w="661" h="663" extrusionOk="0">
                  <a:moveTo>
                    <a:pt x="331" y="0"/>
                  </a:moveTo>
                  <a:cubicBezTo>
                    <a:pt x="147" y="0"/>
                    <a:pt x="0" y="149"/>
                    <a:pt x="0" y="331"/>
                  </a:cubicBezTo>
                  <a:cubicBezTo>
                    <a:pt x="0" y="514"/>
                    <a:pt x="147" y="662"/>
                    <a:pt x="331" y="662"/>
                  </a:cubicBezTo>
                  <a:cubicBezTo>
                    <a:pt x="513" y="662"/>
                    <a:pt x="660" y="514"/>
                    <a:pt x="660" y="331"/>
                  </a:cubicBezTo>
                  <a:cubicBezTo>
                    <a:pt x="660" y="149"/>
                    <a:pt x="513" y="0"/>
                    <a:pt x="331" y="0"/>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66">
              <a:extLst>
                <a:ext uri="{FF2B5EF4-FFF2-40B4-BE49-F238E27FC236}">
                  <a16:creationId xmlns:a16="http://schemas.microsoft.com/office/drawing/2014/main" id="{3188D69D-9DE5-87E6-23DE-8FCA0F9E65B0}"/>
                </a:ext>
              </a:extLst>
            </p:cNvPr>
            <p:cNvSpPr/>
            <p:nvPr/>
          </p:nvSpPr>
          <p:spPr>
            <a:xfrm>
              <a:off x="3802582" y="857280"/>
              <a:ext cx="53070" cy="53026"/>
            </a:xfrm>
            <a:custGeom>
              <a:avLst/>
              <a:gdLst/>
              <a:ahLst/>
              <a:cxnLst/>
              <a:rect l="l" t="t" r="r" b="b"/>
              <a:pathLst>
                <a:path w="1214" h="1213" extrusionOk="0">
                  <a:moveTo>
                    <a:pt x="607" y="1"/>
                  </a:moveTo>
                  <a:cubicBezTo>
                    <a:pt x="272" y="1"/>
                    <a:pt x="1" y="272"/>
                    <a:pt x="1" y="607"/>
                  </a:cubicBezTo>
                  <a:cubicBezTo>
                    <a:pt x="1" y="943"/>
                    <a:pt x="272" y="1213"/>
                    <a:pt x="607" y="1213"/>
                  </a:cubicBezTo>
                  <a:cubicBezTo>
                    <a:pt x="942" y="1213"/>
                    <a:pt x="1214" y="943"/>
                    <a:pt x="1214" y="607"/>
                  </a:cubicBezTo>
                  <a:cubicBezTo>
                    <a:pt x="1214" y="272"/>
                    <a:pt x="942" y="1"/>
                    <a:pt x="607" y="1"/>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6" name="Google Shape;1416;p66">
            <a:extLst>
              <a:ext uri="{FF2B5EF4-FFF2-40B4-BE49-F238E27FC236}">
                <a16:creationId xmlns:a16="http://schemas.microsoft.com/office/drawing/2014/main" id="{37F82616-EDB5-0248-5DFB-FC8FD7248D07}"/>
              </a:ext>
            </a:extLst>
          </p:cNvPr>
          <p:cNvGrpSpPr/>
          <p:nvPr/>
        </p:nvGrpSpPr>
        <p:grpSpPr>
          <a:xfrm>
            <a:off x="2792966" y="1637402"/>
            <a:ext cx="106002" cy="289293"/>
            <a:chOff x="2792966" y="1637402"/>
            <a:chExt cx="106002" cy="289293"/>
          </a:xfrm>
        </p:grpSpPr>
        <p:sp>
          <p:nvSpPr>
            <p:cNvPr id="1417" name="Google Shape;1417;p66">
              <a:extLst>
                <a:ext uri="{FF2B5EF4-FFF2-40B4-BE49-F238E27FC236}">
                  <a16:creationId xmlns:a16="http://schemas.microsoft.com/office/drawing/2014/main" id="{54BF5AB2-5658-A5AB-5182-E9D26EE19BAA}"/>
                </a:ext>
              </a:extLst>
            </p:cNvPr>
            <p:cNvSpPr/>
            <p:nvPr/>
          </p:nvSpPr>
          <p:spPr>
            <a:xfrm>
              <a:off x="2792966" y="1637402"/>
              <a:ext cx="28896" cy="28983"/>
            </a:xfrm>
            <a:custGeom>
              <a:avLst/>
              <a:gdLst/>
              <a:ahLst/>
              <a:cxnLst/>
              <a:rect l="l" t="t" r="r" b="b"/>
              <a:pathLst>
                <a:path w="661" h="663" extrusionOk="0">
                  <a:moveTo>
                    <a:pt x="331" y="0"/>
                  </a:moveTo>
                  <a:cubicBezTo>
                    <a:pt x="147" y="0"/>
                    <a:pt x="0" y="149"/>
                    <a:pt x="0" y="331"/>
                  </a:cubicBezTo>
                  <a:cubicBezTo>
                    <a:pt x="0" y="514"/>
                    <a:pt x="147" y="662"/>
                    <a:pt x="331" y="662"/>
                  </a:cubicBezTo>
                  <a:cubicBezTo>
                    <a:pt x="513" y="662"/>
                    <a:pt x="660" y="514"/>
                    <a:pt x="660" y="331"/>
                  </a:cubicBezTo>
                  <a:cubicBezTo>
                    <a:pt x="660" y="149"/>
                    <a:pt x="513" y="0"/>
                    <a:pt x="331" y="0"/>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66">
              <a:extLst>
                <a:ext uri="{FF2B5EF4-FFF2-40B4-BE49-F238E27FC236}">
                  <a16:creationId xmlns:a16="http://schemas.microsoft.com/office/drawing/2014/main" id="{B29A3306-F2CC-9BBE-9DC1-B4059B641441}"/>
                </a:ext>
              </a:extLst>
            </p:cNvPr>
            <p:cNvSpPr/>
            <p:nvPr/>
          </p:nvSpPr>
          <p:spPr>
            <a:xfrm>
              <a:off x="2821855" y="1849582"/>
              <a:ext cx="77113" cy="77113"/>
            </a:xfrm>
            <a:custGeom>
              <a:avLst/>
              <a:gdLst/>
              <a:ahLst/>
              <a:cxnLst/>
              <a:rect l="l" t="t" r="r" b="b"/>
              <a:pathLst>
                <a:path w="1764" h="1764" extrusionOk="0">
                  <a:moveTo>
                    <a:pt x="883" y="0"/>
                  </a:moveTo>
                  <a:cubicBezTo>
                    <a:pt x="395" y="0"/>
                    <a:pt x="0" y="395"/>
                    <a:pt x="0" y="883"/>
                  </a:cubicBezTo>
                  <a:cubicBezTo>
                    <a:pt x="0" y="1369"/>
                    <a:pt x="395" y="1764"/>
                    <a:pt x="883" y="1764"/>
                  </a:cubicBezTo>
                  <a:cubicBezTo>
                    <a:pt x="1369" y="1764"/>
                    <a:pt x="1764" y="1369"/>
                    <a:pt x="1764" y="883"/>
                  </a:cubicBezTo>
                  <a:cubicBezTo>
                    <a:pt x="1764" y="395"/>
                    <a:pt x="1369" y="0"/>
                    <a:pt x="883" y="0"/>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9" name="Google Shape;1419;p66">
            <a:extLst>
              <a:ext uri="{FF2B5EF4-FFF2-40B4-BE49-F238E27FC236}">
                <a16:creationId xmlns:a16="http://schemas.microsoft.com/office/drawing/2014/main" id="{09FDE7A2-C50D-D0F8-EAA8-E4D26E20D00D}"/>
              </a:ext>
            </a:extLst>
          </p:cNvPr>
          <p:cNvGrpSpPr/>
          <p:nvPr/>
        </p:nvGrpSpPr>
        <p:grpSpPr>
          <a:xfrm>
            <a:off x="2792966" y="4663304"/>
            <a:ext cx="559835" cy="195331"/>
            <a:chOff x="2792966" y="4663304"/>
            <a:chExt cx="559835" cy="195331"/>
          </a:xfrm>
        </p:grpSpPr>
        <p:sp>
          <p:nvSpPr>
            <p:cNvPr id="1420" name="Google Shape;1420;p66">
              <a:extLst>
                <a:ext uri="{FF2B5EF4-FFF2-40B4-BE49-F238E27FC236}">
                  <a16:creationId xmlns:a16="http://schemas.microsoft.com/office/drawing/2014/main" id="{8F26BB55-B9CF-8EFA-2706-B27604CB4AAD}"/>
                </a:ext>
              </a:extLst>
            </p:cNvPr>
            <p:cNvSpPr/>
            <p:nvPr/>
          </p:nvSpPr>
          <p:spPr>
            <a:xfrm>
              <a:off x="3157482" y="4663304"/>
              <a:ext cx="195319" cy="195319"/>
            </a:xfrm>
            <a:custGeom>
              <a:avLst/>
              <a:gdLst/>
              <a:ahLst/>
              <a:cxnLst/>
              <a:rect l="l" t="t" r="r" b="b"/>
              <a:pathLst>
                <a:path w="4468" h="4468" extrusionOk="0">
                  <a:moveTo>
                    <a:pt x="1742" y="1"/>
                  </a:moveTo>
                  <a:lnTo>
                    <a:pt x="1742" y="1741"/>
                  </a:lnTo>
                  <a:lnTo>
                    <a:pt x="0" y="1741"/>
                  </a:lnTo>
                  <a:lnTo>
                    <a:pt x="0" y="2724"/>
                  </a:lnTo>
                  <a:lnTo>
                    <a:pt x="1742" y="2724"/>
                  </a:lnTo>
                  <a:lnTo>
                    <a:pt x="1742" y="4468"/>
                  </a:lnTo>
                  <a:lnTo>
                    <a:pt x="2725" y="4468"/>
                  </a:lnTo>
                  <a:lnTo>
                    <a:pt x="2725" y="2724"/>
                  </a:lnTo>
                  <a:lnTo>
                    <a:pt x="4467" y="2724"/>
                  </a:lnTo>
                  <a:lnTo>
                    <a:pt x="4467" y="1741"/>
                  </a:lnTo>
                  <a:lnTo>
                    <a:pt x="2725" y="1741"/>
                  </a:lnTo>
                  <a:lnTo>
                    <a:pt x="2725" y="1"/>
                  </a:ln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66">
              <a:extLst>
                <a:ext uri="{FF2B5EF4-FFF2-40B4-BE49-F238E27FC236}">
                  <a16:creationId xmlns:a16="http://schemas.microsoft.com/office/drawing/2014/main" id="{CA61B532-D554-5214-1FB7-AB17B97B2C93}"/>
                </a:ext>
              </a:extLst>
            </p:cNvPr>
            <p:cNvSpPr/>
            <p:nvPr/>
          </p:nvSpPr>
          <p:spPr>
            <a:xfrm>
              <a:off x="3027870" y="4663305"/>
              <a:ext cx="53070" cy="53026"/>
            </a:xfrm>
            <a:custGeom>
              <a:avLst/>
              <a:gdLst/>
              <a:ahLst/>
              <a:cxnLst/>
              <a:rect l="l" t="t" r="r" b="b"/>
              <a:pathLst>
                <a:path w="1214" h="1213" extrusionOk="0">
                  <a:moveTo>
                    <a:pt x="607" y="1"/>
                  </a:moveTo>
                  <a:cubicBezTo>
                    <a:pt x="272" y="1"/>
                    <a:pt x="1" y="272"/>
                    <a:pt x="1" y="607"/>
                  </a:cubicBezTo>
                  <a:cubicBezTo>
                    <a:pt x="1" y="943"/>
                    <a:pt x="272" y="1213"/>
                    <a:pt x="607" y="1213"/>
                  </a:cubicBezTo>
                  <a:cubicBezTo>
                    <a:pt x="942" y="1213"/>
                    <a:pt x="1214" y="943"/>
                    <a:pt x="1214" y="607"/>
                  </a:cubicBezTo>
                  <a:cubicBezTo>
                    <a:pt x="1214" y="272"/>
                    <a:pt x="942" y="1"/>
                    <a:pt x="607" y="1"/>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66">
              <a:extLst>
                <a:ext uri="{FF2B5EF4-FFF2-40B4-BE49-F238E27FC236}">
                  <a16:creationId xmlns:a16="http://schemas.microsoft.com/office/drawing/2014/main" id="{99A20095-DE4C-185A-7AC3-BF06D117F046}"/>
                </a:ext>
              </a:extLst>
            </p:cNvPr>
            <p:cNvSpPr/>
            <p:nvPr/>
          </p:nvSpPr>
          <p:spPr>
            <a:xfrm>
              <a:off x="2792966" y="4829652"/>
              <a:ext cx="28896" cy="28983"/>
            </a:xfrm>
            <a:custGeom>
              <a:avLst/>
              <a:gdLst/>
              <a:ahLst/>
              <a:cxnLst/>
              <a:rect l="l" t="t" r="r" b="b"/>
              <a:pathLst>
                <a:path w="661" h="663" extrusionOk="0">
                  <a:moveTo>
                    <a:pt x="331" y="0"/>
                  </a:moveTo>
                  <a:cubicBezTo>
                    <a:pt x="147" y="0"/>
                    <a:pt x="0" y="149"/>
                    <a:pt x="0" y="331"/>
                  </a:cubicBezTo>
                  <a:cubicBezTo>
                    <a:pt x="0" y="514"/>
                    <a:pt x="147" y="662"/>
                    <a:pt x="331" y="662"/>
                  </a:cubicBezTo>
                  <a:cubicBezTo>
                    <a:pt x="513" y="662"/>
                    <a:pt x="660" y="514"/>
                    <a:pt x="660" y="331"/>
                  </a:cubicBezTo>
                  <a:cubicBezTo>
                    <a:pt x="660" y="149"/>
                    <a:pt x="513" y="0"/>
                    <a:pt x="331" y="0"/>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468346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35">
          <a:extLst>
            <a:ext uri="{FF2B5EF4-FFF2-40B4-BE49-F238E27FC236}">
              <a16:creationId xmlns:a16="http://schemas.microsoft.com/office/drawing/2014/main" id="{1FC8DA12-8391-1AD7-7902-7E4801F5FAF4}"/>
            </a:ext>
          </a:extLst>
        </p:cNvPr>
        <p:cNvGrpSpPr/>
        <p:nvPr/>
      </p:nvGrpSpPr>
      <p:grpSpPr>
        <a:xfrm>
          <a:off x="0" y="0"/>
          <a:ext cx="0" cy="0"/>
          <a:chOff x="0" y="0"/>
          <a:chExt cx="0" cy="0"/>
        </a:xfrm>
      </p:grpSpPr>
      <p:sp>
        <p:nvSpPr>
          <p:cNvPr id="1345" name="Google Shape;1345;p65">
            <a:extLst>
              <a:ext uri="{FF2B5EF4-FFF2-40B4-BE49-F238E27FC236}">
                <a16:creationId xmlns:a16="http://schemas.microsoft.com/office/drawing/2014/main" id="{2FDC1AC9-E89C-0EED-447D-1B43D710A007}"/>
              </a:ext>
            </a:extLst>
          </p:cNvPr>
          <p:cNvSpPr txBox="1">
            <a:spLocks noGrp="1"/>
          </p:cNvSpPr>
          <p:nvPr>
            <p:ph type="title"/>
          </p:nvPr>
        </p:nvSpPr>
        <p:spPr>
          <a:xfrm>
            <a:off x="720000" y="220448"/>
            <a:ext cx="7704000" cy="58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3200">
                <a:latin typeface="Montserrat SemiBold" panose="00000700000000000000" pitchFamily="2" charset="0"/>
                <a:ea typeface="Montserrat Black"/>
                <a:cs typeface="Montserrat Black"/>
                <a:sym typeface="Montserrat Black"/>
              </a:rPr>
              <a:t>Kết luận</a:t>
            </a:r>
            <a:endParaRPr sz="3200">
              <a:solidFill>
                <a:schemeClr val="lt1"/>
              </a:solidFill>
              <a:latin typeface="Montserrat SemiBold" panose="00000700000000000000" pitchFamily="2" charset="0"/>
              <a:ea typeface="Montserrat Black"/>
              <a:cs typeface="Montserrat Black"/>
              <a:sym typeface="Montserrat Black"/>
            </a:endParaRPr>
          </a:p>
        </p:txBody>
      </p:sp>
      <p:sp>
        <p:nvSpPr>
          <p:cNvPr id="7" name="TextBox 6">
            <a:extLst>
              <a:ext uri="{FF2B5EF4-FFF2-40B4-BE49-F238E27FC236}">
                <a16:creationId xmlns:a16="http://schemas.microsoft.com/office/drawing/2014/main" id="{F56B53D5-924E-FC45-2CF6-74870F139924}"/>
              </a:ext>
            </a:extLst>
          </p:cNvPr>
          <p:cNvSpPr txBox="1"/>
          <p:nvPr/>
        </p:nvSpPr>
        <p:spPr>
          <a:xfrm>
            <a:off x="1199242" y="1811163"/>
            <a:ext cx="3176815" cy="2584875"/>
          </a:xfrm>
          <a:prstGeom prst="rect">
            <a:avLst/>
          </a:prstGeom>
          <a:noFill/>
        </p:spPr>
        <p:txBody>
          <a:bodyPr wrap="square">
            <a:spAutoFit/>
          </a:bodyPr>
          <a:lstStyle/>
          <a:p>
            <a:pPr marL="285750" lvl="0" indent="-285750">
              <a:lnSpc>
                <a:spcPct val="150000"/>
              </a:lnSpc>
              <a:spcBef>
                <a:spcPts val="600"/>
              </a:spcBef>
              <a:spcAft>
                <a:spcPts val="600"/>
              </a:spcAft>
              <a:buClr>
                <a:schemeClr val="tx1"/>
              </a:buClr>
              <a:buFont typeface="Wingdings" panose="05000000000000000000" pitchFamily="2" charset="2"/>
              <a:buChar char="ü"/>
              <a:tabLst>
                <a:tab pos="540385" algn="l"/>
              </a:tabLst>
            </a:pPr>
            <a:r>
              <a:rPr lang="vi-VN" sz="1200">
                <a:effectLst/>
                <a:latin typeface="Montserrat "/>
                <a:ea typeface="Times New Roman" panose="02020603050405020304" pitchFamily="18" charset="0"/>
              </a:rPr>
              <a:t>Mô hình phân loại đạt hiệu quả cao, độ chính xác tốt, khả năng tổng quát và xử lý chuỗi văn bản phức tạp (LSTM).</a:t>
            </a:r>
          </a:p>
          <a:p>
            <a:pPr marL="285750" lvl="0" indent="-285750">
              <a:lnSpc>
                <a:spcPct val="150000"/>
              </a:lnSpc>
              <a:spcBef>
                <a:spcPts val="600"/>
              </a:spcBef>
              <a:spcAft>
                <a:spcPts val="600"/>
              </a:spcAft>
              <a:buClr>
                <a:schemeClr val="tx1"/>
              </a:buClr>
              <a:buFont typeface="Wingdings" panose="05000000000000000000" pitchFamily="2" charset="2"/>
              <a:buChar char="ü"/>
              <a:tabLst>
                <a:tab pos="540385" algn="l"/>
              </a:tabLst>
            </a:pPr>
            <a:r>
              <a:rPr lang="vi-VN" sz="1200">
                <a:effectLst/>
                <a:latin typeface="Montserrat "/>
                <a:ea typeface="Times New Roman" panose="02020603050405020304" pitchFamily="18" charset="0"/>
              </a:rPr>
              <a:t>Linh hoạt, mở rộng dễ dàng và có hiệu suất cao.</a:t>
            </a:r>
          </a:p>
          <a:p>
            <a:pPr marL="285750" lvl="0" indent="-285750">
              <a:lnSpc>
                <a:spcPct val="150000"/>
              </a:lnSpc>
              <a:spcBef>
                <a:spcPts val="600"/>
              </a:spcBef>
              <a:spcAft>
                <a:spcPts val="600"/>
              </a:spcAft>
              <a:buClr>
                <a:schemeClr val="tx1"/>
              </a:buClr>
              <a:buFont typeface="Wingdings" panose="05000000000000000000" pitchFamily="2" charset="2"/>
              <a:buChar char="ü"/>
              <a:tabLst>
                <a:tab pos="540385" algn="l"/>
              </a:tabLst>
            </a:pPr>
            <a:r>
              <a:rPr lang="vi-VN" sz="1200">
                <a:effectLst/>
                <a:latin typeface="Montserrat "/>
                <a:ea typeface="Times New Roman" panose="02020603050405020304" pitchFamily="18" charset="0"/>
              </a:rPr>
              <a:t>Ứng dụng dễ sử dụng và thân thiện.</a:t>
            </a:r>
          </a:p>
        </p:txBody>
      </p:sp>
      <p:sp>
        <p:nvSpPr>
          <p:cNvPr id="8" name="TextBox 7">
            <a:extLst>
              <a:ext uri="{FF2B5EF4-FFF2-40B4-BE49-F238E27FC236}">
                <a16:creationId xmlns:a16="http://schemas.microsoft.com/office/drawing/2014/main" id="{44E8E353-7868-6B77-ECE7-F123F7DF09C0}"/>
              </a:ext>
            </a:extLst>
          </p:cNvPr>
          <p:cNvSpPr txBox="1"/>
          <p:nvPr/>
        </p:nvSpPr>
        <p:spPr>
          <a:xfrm>
            <a:off x="4767943" y="1811163"/>
            <a:ext cx="3176815" cy="1876989"/>
          </a:xfrm>
          <a:prstGeom prst="rect">
            <a:avLst/>
          </a:prstGeom>
          <a:noFill/>
        </p:spPr>
        <p:txBody>
          <a:bodyPr wrap="square">
            <a:spAutoFit/>
          </a:bodyPr>
          <a:lstStyle/>
          <a:p>
            <a:pPr marL="285750" lvl="0" indent="-285750">
              <a:lnSpc>
                <a:spcPct val="150000"/>
              </a:lnSpc>
              <a:spcBef>
                <a:spcPts val="600"/>
              </a:spcBef>
              <a:spcAft>
                <a:spcPts val="600"/>
              </a:spcAft>
              <a:buClr>
                <a:schemeClr val="tx1"/>
              </a:buClr>
              <a:buFont typeface="Wingdings" panose="05000000000000000000" pitchFamily="2" charset="2"/>
              <a:buChar char="ü"/>
              <a:tabLst>
                <a:tab pos="540385" algn="l"/>
              </a:tabLst>
            </a:pPr>
            <a:r>
              <a:rPr lang="vi-VN" sz="1200">
                <a:effectLst/>
                <a:latin typeface="Montserrat "/>
                <a:ea typeface="Times New Roman" panose="02020603050405020304" pitchFamily="18" charset="0"/>
              </a:rPr>
              <a:t>Thời gian huấn luyện dài, dễ bị overfitting, gradient có thể suy biến hoặc bùng nổ.</a:t>
            </a:r>
          </a:p>
          <a:p>
            <a:pPr marL="285750" lvl="0" indent="-285750">
              <a:lnSpc>
                <a:spcPct val="150000"/>
              </a:lnSpc>
              <a:spcBef>
                <a:spcPts val="600"/>
              </a:spcBef>
              <a:spcAft>
                <a:spcPts val="600"/>
              </a:spcAft>
              <a:buClr>
                <a:schemeClr val="tx1"/>
              </a:buClr>
              <a:buFont typeface="Wingdings" panose="05000000000000000000" pitchFamily="2" charset="2"/>
              <a:buChar char="ü"/>
              <a:tabLst>
                <a:tab pos="540385" algn="l"/>
              </a:tabLst>
            </a:pPr>
            <a:r>
              <a:rPr lang="vi-VN" sz="1200">
                <a:effectLst/>
                <a:latin typeface="Montserrat "/>
                <a:ea typeface="Times New Roman" panose="02020603050405020304" pitchFamily="18" charset="0"/>
              </a:rPr>
              <a:t>Giao diện web thô sơ, nút 'Check' làm mất nội dung nhập, thời gian tải lâu và chỉ hỗ trợ tiếng Anh.</a:t>
            </a:r>
          </a:p>
        </p:txBody>
      </p:sp>
      <p:sp>
        <p:nvSpPr>
          <p:cNvPr id="9" name="Rectangle: Rounded Corners 8">
            <a:extLst>
              <a:ext uri="{FF2B5EF4-FFF2-40B4-BE49-F238E27FC236}">
                <a16:creationId xmlns:a16="http://schemas.microsoft.com/office/drawing/2014/main" id="{0EFA4640-B965-E865-74F8-6DE043391D5C}"/>
              </a:ext>
            </a:extLst>
          </p:cNvPr>
          <p:cNvSpPr/>
          <p:nvPr/>
        </p:nvSpPr>
        <p:spPr>
          <a:xfrm>
            <a:off x="2109106" y="1204957"/>
            <a:ext cx="1357085" cy="508000"/>
          </a:xfrm>
          <a:prstGeom prst="roundRect">
            <a:avLst/>
          </a:prstGeom>
          <a:solidFill>
            <a:schemeClr val="accent1">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b="1"/>
              <a:t>Ưu điểm</a:t>
            </a:r>
            <a:endParaRPr lang="en-US" b="1"/>
          </a:p>
        </p:txBody>
      </p:sp>
      <p:sp>
        <p:nvSpPr>
          <p:cNvPr id="10" name="Rectangle: Rounded Corners 9">
            <a:extLst>
              <a:ext uri="{FF2B5EF4-FFF2-40B4-BE49-F238E27FC236}">
                <a16:creationId xmlns:a16="http://schemas.microsoft.com/office/drawing/2014/main" id="{D2B2790F-6C85-4A98-5243-45B6C10D3437}"/>
              </a:ext>
            </a:extLst>
          </p:cNvPr>
          <p:cNvSpPr/>
          <p:nvPr/>
        </p:nvSpPr>
        <p:spPr>
          <a:xfrm>
            <a:off x="5677807" y="1204957"/>
            <a:ext cx="1357085" cy="508000"/>
          </a:xfrm>
          <a:prstGeom prst="roundRect">
            <a:avLst/>
          </a:prstGeom>
          <a:solidFill>
            <a:schemeClr val="accent1">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b="1"/>
              <a:t>Hạn chế</a:t>
            </a:r>
          </a:p>
        </p:txBody>
      </p:sp>
    </p:spTree>
    <p:extLst>
      <p:ext uri="{BB962C8B-B14F-4D97-AF65-F5344CB8AC3E}">
        <p14:creationId xmlns:p14="http://schemas.microsoft.com/office/powerpoint/2010/main" val="35630936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35">
          <a:extLst>
            <a:ext uri="{FF2B5EF4-FFF2-40B4-BE49-F238E27FC236}">
              <a16:creationId xmlns:a16="http://schemas.microsoft.com/office/drawing/2014/main" id="{0AEBA759-DB77-098A-0BC8-2C54A70813F3}"/>
            </a:ext>
          </a:extLst>
        </p:cNvPr>
        <p:cNvGrpSpPr/>
        <p:nvPr/>
      </p:nvGrpSpPr>
      <p:grpSpPr>
        <a:xfrm>
          <a:off x="0" y="0"/>
          <a:ext cx="0" cy="0"/>
          <a:chOff x="0" y="0"/>
          <a:chExt cx="0" cy="0"/>
        </a:xfrm>
      </p:grpSpPr>
      <p:sp>
        <p:nvSpPr>
          <p:cNvPr id="1345" name="Google Shape;1345;p65">
            <a:extLst>
              <a:ext uri="{FF2B5EF4-FFF2-40B4-BE49-F238E27FC236}">
                <a16:creationId xmlns:a16="http://schemas.microsoft.com/office/drawing/2014/main" id="{D7DAD081-07D8-1F57-CC3E-7DE972F3C352}"/>
              </a:ext>
            </a:extLst>
          </p:cNvPr>
          <p:cNvSpPr txBox="1">
            <a:spLocks noGrp="1"/>
          </p:cNvSpPr>
          <p:nvPr>
            <p:ph type="title"/>
          </p:nvPr>
        </p:nvSpPr>
        <p:spPr>
          <a:xfrm>
            <a:off x="720000" y="220448"/>
            <a:ext cx="7704000" cy="58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vi-VN" sz="3200">
                <a:latin typeface="Montserrat SemiBold" panose="00000700000000000000" pitchFamily="2" charset="0"/>
                <a:ea typeface="Montserrat Black"/>
                <a:cs typeface="Montserrat Black"/>
                <a:sym typeface="Montserrat Black"/>
              </a:rPr>
              <a:t>Hướng phát triển</a:t>
            </a:r>
            <a:endParaRPr sz="3200">
              <a:solidFill>
                <a:schemeClr val="lt1"/>
              </a:solidFill>
              <a:latin typeface="Montserrat SemiBold" panose="00000700000000000000" pitchFamily="2" charset="0"/>
              <a:ea typeface="Montserrat Black"/>
              <a:cs typeface="Montserrat Black"/>
              <a:sym typeface="Montserrat Black"/>
            </a:endParaRPr>
          </a:p>
        </p:txBody>
      </p:sp>
      <p:sp>
        <p:nvSpPr>
          <p:cNvPr id="5" name="TextBox 4">
            <a:extLst>
              <a:ext uri="{FF2B5EF4-FFF2-40B4-BE49-F238E27FC236}">
                <a16:creationId xmlns:a16="http://schemas.microsoft.com/office/drawing/2014/main" id="{8FDF7DB5-96F9-4A57-4F00-B75BCA7A3A06}"/>
              </a:ext>
            </a:extLst>
          </p:cNvPr>
          <p:cNvSpPr txBox="1"/>
          <p:nvPr/>
        </p:nvSpPr>
        <p:spPr>
          <a:xfrm>
            <a:off x="974392" y="1811162"/>
            <a:ext cx="3176815" cy="2861874"/>
          </a:xfrm>
          <a:prstGeom prst="rect">
            <a:avLst/>
          </a:prstGeom>
          <a:noFill/>
        </p:spPr>
        <p:txBody>
          <a:bodyPr wrap="square">
            <a:spAutoFit/>
          </a:bodyPr>
          <a:lstStyle/>
          <a:p>
            <a:pPr marL="285750" lvl="0" indent="-285750">
              <a:lnSpc>
                <a:spcPct val="150000"/>
              </a:lnSpc>
              <a:spcBef>
                <a:spcPts val="600"/>
              </a:spcBef>
              <a:spcAft>
                <a:spcPts val="600"/>
              </a:spcAft>
              <a:buClr>
                <a:schemeClr val="tx1"/>
              </a:buClr>
              <a:buFont typeface="Wingdings" panose="05000000000000000000" pitchFamily="2" charset="2"/>
              <a:buChar char="ü"/>
              <a:tabLst>
                <a:tab pos="540385" algn="l"/>
              </a:tabLst>
            </a:pPr>
            <a:r>
              <a:rPr lang="vi-VN" sz="1200">
                <a:effectLst/>
                <a:latin typeface="Montserrat "/>
                <a:ea typeface="Times New Roman" panose="02020603050405020304" pitchFamily="18" charset="0"/>
              </a:rPr>
              <a:t>Kết hợp LSTM với CNN để cải thiện việc trích xuất đặc trưng từ văn bản.</a:t>
            </a:r>
          </a:p>
          <a:p>
            <a:pPr marL="285750" lvl="0" indent="-285750">
              <a:lnSpc>
                <a:spcPct val="150000"/>
              </a:lnSpc>
              <a:spcBef>
                <a:spcPts val="600"/>
              </a:spcBef>
              <a:spcAft>
                <a:spcPts val="600"/>
              </a:spcAft>
              <a:buClr>
                <a:schemeClr val="tx1"/>
              </a:buClr>
              <a:buFont typeface="Wingdings" panose="05000000000000000000" pitchFamily="2" charset="2"/>
              <a:buChar char="ü"/>
              <a:tabLst>
                <a:tab pos="540385" algn="l"/>
              </a:tabLst>
            </a:pPr>
            <a:r>
              <a:rPr lang="vi-VN" sz="1200">
                <a:effectLst/>
                <a:latin typeface="Montserrat "/>
                <a:ea typeface="Times New Roman" panose="02020603050405020304" pitchFamily="18" charset="0"/>
              </a:rPr>
              <a:t>Sử dụng các mô hình ngôn ngữ tiền huấn luyện để nâng cao khả năng hiểu ngữ cảnh email.</a:t>
            </a:r>
          </a:p>
          <a:p>
            <a:pPr marL="285750" lvl="0" indent="-285750">
              <a:lnSpc>
                <a:spcPct val="150000"/>
              </a:lnSpc>
              <a:spcBef>
                <a:spcPts val="600"/>
              </a:spcBef>
              <a:spcAft>
                <a:spcPts val="600"/>
              </a:spcAft>
              <a:buClr>
                <a:schemeClr val="tx1"/>
              </a:buClr>
              <a:buFont typeface="Wingdings" panose="05000000000000000000" pitchFamily="2" charset="2"/>
              <a:buChar char="ü"/>
              <a:tabLst>
                <a:tab pos="540385" algn="l"/>
              </a:tabLst>
            </a:pPr>
            <a:r>
              <a:rPr lang="vi-VN" sz="1200">
                <a:effectLst/>
                <a:latin typeface="Montserrat "/>
                <a:ea typeface="Times New Roman" panose="02020603050405020304" pitchFamily="18" charset="0"/>
              </a:rPr>
              <a:t>Mở rộng bộ dữ liệu với nhiều ngôn ngữ khác để nhận diện email spam chính xác hơn.</a:t>
            </a:r>
          </a:p>
        </p:txBody>
      </p:sp>
      <p:sp>
        <p:nvSpPr>
          <p:cNvPr id="6" name="TextBox 5">
            <a:extLst>
              <a:ext uri="{FF2B5EF4-FFF2-40B4-BE49-F238E27FC236}">
                <a16:creationId xmlns:a16="http://schemas.microsoft.com/office/drawing/2014/main" id="{E7F1369F-CCB2-A02A-003C-D0077BCE8D78}"/>
              </a:ext>
            </a:extLst>
          </p:cNvPr>
          <p:cNvSpPr txBox="1"/>
          <p:nvPr/>
        </p:nvSpPr>
        <p:spPr>
          <a:xfrm>
            <a:off x="4992794" y="1811162"/>
            <a:ext cx="3176815" cy="2584875"/>
          </a:xfrm>
          <a:prstGeom prst="rect">
            <a:avLst/>
          </a:prstGeom>
          <a:noFill/>
        </p:spPr>
        <p:txBody>
          <a:bodyPr wrap="square">
            <a:spAutoFit/>
          </a:bodyPr>
          <a:lstStyle/>
          <a:p>
            <a:pPr marL="285750" lvl="0" indent="-285750">
              <a:lnSpc>
                <a:spcPct val="150000"/>
              </a:lnSpc>
              <a:spcBef>
                <a:spcPts val="600"/>
              </a:spcBef>
              <a:spcAft>
                <a:spcPts val="600"/>
              </a:spcAft>
              <a:buClr>
                <a:schemeClr val="tx1"/>
              </a:buClr>
              <a:buFont typeface="Wingdings" panose="05000000000000000000" pitchFamily="2" charset="2"/>
              <a:buChar char="ü"/>
              <a:tabLst>
                <a:tab pos="540385" algn="l"/>
              </a:tabLst>
            </a:pPr>
            <a:r>
              <a:rPr lang="vi-VN" sz="1200">
                <a:effectLst/>
                <a:latin typeface="Montserrat "/>
                <a:ea typeface="Times New Roman" panose="02020603050405020304" pitchFamily="18" charset="0"/>
              </a:rPr>
              <a:t>Cải thiện giao diện người dùng bằng cách sử dụng Bootstrap (cards, modals).</a:t>
            </a:r>
          </a:p>
          <a:p>
            <a:pPr marL="285750" lvl="0" indent="-285750">
              <a:lnSpc>
                <a:spcPct val="150000"/>
              </a:lnSpc>
              <a:spcBef>
                <a:spcPts val="600"/>
              </a:spcBef>
              <a:spcAft>
                <a:spcPts val="600"/>
              </a:spcAft>
              <a:buClr>
                <a:schemeClr val="tx1"/>
              </a:buClr>
              <a:buFont typeface="Wingdings" panose="05000000000000000000" pitchFamily="2" charset="2"/>
              <a:buChar char="ü"/>
              <a:tabLst>
                <a:tab pos="540385" algn="l"/>
              </a:tabLst>
            </a:pPr>
            <a:r>
              <a:rPr lang="vi-VN" sz="1200">
                <a:effectLst/>
                <a:latin typeface="Montserrat "/>
                <a:ea typeface="Times New Roman" panose="02020603050405020304" pitchFamily="18" charset="0"/>
              </a:rPr>
              <a:t>Tích hợp với Gmail, Outlook và các dịch vụ email khác.</a:t>
            </a:r>
          </a:p>
          <a:p>
            <a:pPr marL="285750" lvl="0" indent="-285750">
              <a:lnSpc>
                <a:spcPct val="150000"/>
              </a:lnSpc>
              <a:spcBef>
                <a:spcPts val="600"/>
              </a:spcBef>
              <a:spcAft>
                <a:spcPts val="600"/>
              </a:spcAft>
              <a:buClr>
                <a:schemeClr val="tx1"/>
              </a:buClr>
              <a:buFont typeface="Wingdings" panose="05000000000000000000" pitchFamily="2" charset="2"/>
              <a:buChar char="ü"/>
              <a:tabLst>
                <a:tab pos="540385" algn="l"/>
              </a:tabLst>
            </a:pPr>
            <a:r>
              <a:rPr lang="vi-VN" sz="1200">
                <a:effectLst/>
                <a:latin typeface="Montserrat "/>
                <a:ea typeface="Times New Roman" panose="02020603050405020304" pitchFamily="18" charset="0"/>
              </a:rPr>
              <a:t>Phát triển hệ thống quản lý thư rác với tính năng đăng ký và đăng nhập</a:t>
            </a:r>
          </a:p>
        </p:txBody>
      </p:sp>
      <p:sp>
        <p:nvSpPr>
          <p:cNvPr id="7" name="Rectangle: Rounded Corners 6">
            <a:extLst>
              <a:ext uri="{FF2B5EF4-FFF2-40B4-BE49-F238E27FC236}">
                <a16:creationId xmlns:a16="http://schemas.microsoft.com/office/drawing/2014/main" id="{6FFA9556-53B0-41AC-E580-E6627651A032}"/>
              </a:ext>
            </a:extLst>
          </p:cNvPr>
          <p:cNvSpPr/>
          <p:nvPr/>
        </p:nvSpPr>
        <p:spPr>
          <a:xfrm>
            <a:off x="1944215" y="1204957"/>
            <a:ext cx="1357085" cy="508000"/>
          </a:xfrm>
          <a:prstGeom prst="roundRect">
            <a:avLst/>
          </a:prstGeom>
          <a:solidFill>
            <a:schemeClr val="accent1">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b="1"/>
              <a:t>Mô hình</a:t>
            </a:r>
            <a:endParaRPr lang="en-US" b="1"/>
          </a:p>
        </p:txBody>
      </p:sp>
      <p:sp>
        <p:nvSpPr>
          <p:cNvPr id="8" name="Rectangle: Rounded Corners 7">
            <a:extLst>
              <a:ext uri="{FF2B5EF4-FFF2-40B4-BE49-F238E27FC236}">
                <a16:creationId xmlns:a16="http://schemas.microsoft.com/office/drawing/2014/main" id="{8D5B6D3F-F0BB-2F65-1BFE-CEF4CDC2A356}"/>
              </a:ext>
            </a:extLst>
          </p:cNvPr>
          <p:cNvSpPr/>
          <p:nvPr/>
        </p:nvSpPr>
        <p:spPr>
          <a:xfrm>
            <a:off x="5842700" y="1204957"/>
            <a:ext cx="1357085" cy="508000"/>
          </a:xfrm>
          <a:prstGeom prst="roundRect">
            <a:avLst/>
          </a:prstGeom>
          <a:solidFill>
            <a:schemeClr val="accent1">
              <a:lumMod val="40000"/>
              <a:lumOff val="6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b="1"/>
              <a:t>Ứng dụng</a:t>
            </a:r>
          </a:p>
        </p:txBody>
      </p:sp>
    </p:spTree>
    <p:extLst>
      <p:ext uri="{BB962C8B-B14F-4D97-AF65-F5344CB8AC3E}">
        <p14:creationId xmlns:p14="http://schemas.microsoft.com/office/powerpoint/2010/main" val="23580022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51"/>
        <p:cNvGrpSpPr/>
        <p:nvPr/>
      </p:nvGrpSpPr>
      <p:grpSpPr>
        <a:xfrm>
          <a:off x="0" y="0"/>
          <a:ext cx="0" cy="0"/>
          <a:chOff x="0" y="0"/>
          <a:chExt cx="0" cy="0"/>
        </a:xfrm>
      </p:grpSpPr>
      <p:sp>
        <p:nvSpPr>
          <p:cNvPr id="1052" name="Google Shape;1052;p53"/>
          <p:cNvSpPr txBox="1">
            <a:spLocks noGrp="1"/>
          </p:cNvSpPr>
          <p:nvPr>
            <p:ph type="title"/>
          </p:nvPr>
        </p:nvSpPr>
        <p:spPr>
          <a:xfrm>
            <a:off x="1054050" y="914400"/>
            <a:ext cx="7036200" cy="320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0000"/>
              <a:t>THANK </a:t>
            </a:r>
            <a:r>
              <a:rPr lang="en-US" sz="10000">
                <a:solidFill>
                  <a:schemeClr val="lt1"/>
                </a:solidFill>
                <a:latin typeface="Montserrat Black"/>
                <a:ea typeface="Montserrat Black"/>
                <a:cs typeface="Montserrat Black"/>
                <a:sym typeface="Montserrat Black"/>
              </a:rPr>
              <a:t>YOU!!</a:t>
            </a:r>
            <a:endParaRPr sz="10000">
              <a:solidFill>
                <a:schemeClr val="lt1"/>
              </a:solidFill>
              <a:latin typeface="Montserrat Black"/>
              <a:ea typeface="Montserrat Black"/>
              <a:cs typeface="Montserrat Black"/>
              <a:sym typeface="Montserrat Blac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4" name="Google Shape;664;p44"/>
          <p:cNvSpPr txBox="1">
            <a:spLocks noGrp="1"/>
          </p:cNvSpPr>
          <p:nvPr>
            <p:ph type="subTitle" idx="1"/>
          </p:nvPr>
        </p:nvSpPr>
        <p:spPr>
          <a:xfrm>
            <a:off x="4025768" y="853617"/>
            <a:ext cx="4201886" cy="3810241"/>
          </a:xfrm>
          <a:prstGeom prst="rect">
            <a:avLst/>
          </a:prstGeom>
        </p:spPr>
        <p:txBody>
          <a:bodyPr spcFirstLastPara="1" wrap="square" lIns="91425" tIns="91425" rIns="91425" bIns="91425" anchor="ctr" anchorCtr="0">
            <a:noAutofit/>
          </a:bodyPr>
          <a:lstStyle/>
          <a:p>
            <a:pPr marL="0" indent="0" algn="l">
              <a:lnSpc>
                <a:spcPct val="150000"/>
              </a:lnSpc>
            </a:pPr>
            <a:r>
              <a:rPr lang="en-US" sz="1200">
                <a:latin typeface="Montserrat "/>
              </a:rPr>
              <a:t>Email spam (thư rác) là những email hoặc tin nhắn không mong muốn.</a:t>
            </a:r>
          </a:p>
          <a:p>
            <a:pPr marL="285750" indent="-285750" algn="l">
              <a:lnSpc>
                <a:spcPct val="150000"/>
              </a:lnSpc>
              <a:buFont typeface="Wingdings" panose="05000000000000000000" pitchFamily="2" charset="2"/>
              <a:buChar char="Ø"/>
            </a:pPr>
            <a:r>
              <a:rPr lang="en-US" sz="1200">
                <a:latin typeface="Montserrat "/>
              </a:rPr>
              <a:t>Với nội dung quảng cáo hoặc phát tán nội dung gây phiền nhiễu, tiềm ẩn nguy cơ lừa đảo, phân tán phần mềm độc hại.</a:t>
            </a:r>
          </a:p>
          <a:p>
            <a:pPr marL="285750" indent="-285750" algn="l">
              <a:lnSpc>
                <a:spcPct val="150000"/>
              </a:lnSpc>
              <a:buFont typeface="Wingdings" panose="05000000000000000000" pitchFamily="2" charset="2"/>
              <a:buChar char="Ø"/>
            </a:pPr>
            <a:r>
              <a:rPr lang="en-US" sz="1200">
                <a:latin typeface="Montserrat "/>
              </a:rPr>
              <a:t>Và thường được gửi hàng loạt với số lượng lớn tới một tập hợp người nhận không phân biệt. </a:t>
            </a:r>
          </a:p>
          <a:p>
            <a:pPr marL="285750" indent="-285750" algn="l">
              <a:lnSpc>
                <a:spcPct val="150000"/>
              </a:lnSpc>
              <a:buFont typeface="Wingdings" panose="05000000000000000000" pitchFamily="2" charset="2"/>
              <a:buChar char="Ø"/>
            </a:pPr>
            <a:r>
              <a:rPr lang="en-US" sz="1200">
                <a:latin typeface="Montserrat "/>
              </a:rPr>
              <a:t>Mà việc trao đổi thông tin bằng email trở nên cực kỳ phổ biến.</a:t>
            </a:r>
          </a:p>
          <a:p>
            <a:pPr marL="0" lvl="0" indent="0" algn="l" rtl="0">
              <a:lnSpc>
                <a:spcPct val="150000"/>
              </a:lnSpc>
              <a:spcBef>
                <a:spcPts val="0"/>
              </a:spcBef>
              <a:spcAft>
                <a:spcPts val="0"/>
              </a:spcAft>
              <a:buNone/>
            </a:pPr>
            <a:r>
              <a:rPr lang="en-US" sz="1200">
                <a:latin typeface="Montserrat "/>
              </a:rPr>
              <a:t> =&gt; Việc xây dựng mô hình học máy tích hợp xử lý ngôn ngữ tự nhiên (NLP) nhằm tự động nhận diện và phân loại thư rác giúp cải thiện trải nghiệm người dùng và nâng cao hiệu quả bảo mật.</a:t>
            </a:r>
          </a:p>
        </p:txBody>
      </p:sp>
      <p:grpSp>
        <p:nvGrpSpPr>
          <p:cNvPr id="665" name="Google Shape;665;p44"/>
          <p:cNvGrpSpPr/>
          <p:nvPr/>
        </p:nvGrpSpPr>
        <p:grpSpPr>
          <a:xfrm>
            <a:off x="7968025" y="60503"/>
            <a:ext cx="1049620" cy="793115"/>
            <a:chOff x="8077240" y="351774"/>
            <a:chExt cx="1049620" cy="793115"/>
          </a:xfrm>
        </p:grpSpPr>
        <p:grpSp>
          <p:nvGrpSpPr>
            <p:cNvPr id="666" name="Google Shape;666;p44"/>
            <p:cNvGrpSpPr/>
            <p:nvPr/>
          </p:nvGrpSpPr>
          <p:grpSpPr>
            <a:xfrm>
              <a:off x="8077240" y="351774"/>
              <a:ext cx="981845" cy="793115"/>
              <a:chOff x="7968015" y="158999"/>
              <a:chExt cx="981845" cy="793115"/>
            </a:xfrm>
          </p:grpSpPr>
          <p:sp>
            <p:nvSpPr>
              <p:cNvPr id="667" name="Google Shape;667;p44"/>
              <p:cNvSpPr/>
              <p:nvPr/>
            </p:nvSpPr>
            <p:spPr>
              <a:xfrm>
                <a:off x="7995367" y="502006"/>
                <a:ext cx="685199" cy="450107"/>
              </a:xfrm>
              <a:custGeom>
                <a:avLst/>
                <a:gdLst/>
                <a:ahLst/>
                <a:cxnLst/>
                <a:rect l="l" t="t" r="r" b="b"/>
                <a:pathLst>
                  <a:path w="7065" h="4641" extrusionOk="0">
                    <a:moveTo>
                      <a:pt x="43" y="1"/>
                    </a:moveTo>
                    <a:cubicBezTo>
                      <a:pt x="21" y="1"/>
                      <a:pt x="1" y="21"/>
                      <a:pt x="1" y="43"/>
                    </a:cubicBezTo>
                    <a:lnTo>
                      <a:pt x="1" y="4598"/>
                    </a:lnTo>
                    <a:cubicBezTo>
                      <a:pt x="1" y="4622"/>
                      <a:pt x="19" y="4640"/>
                      <a:pt x="43" y="4640"/>
                    </a:cubicBezTo>
                    <a:lnTo>
                      <a:pt x="7022" y="4640"/>
                    </a:lnTo>
                    <a:cubicBezTo>
                      <a:pt x="7045" y="4640"/>
                      <a:pt x="7065" y="4624"/>
                      <a:pt x="7065" y="4598"/>
                    </a:cubicBezTo>
                    <a:lnTo>
                      <a:pt x="7065" y="43"/>
                    </a:lnTo>
                    <a:cubicBezTo>
                      <a:pt x="7065" y="21"/>
                      <a:pt x="7045" y="1"/>
                      <a:pt x="70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4"/>
              <p:cNvSpPr/>
              <p:nvPr/>
            </p:nvSpPr>
            <p:spPr>
              <a:xfrm>
                <a:off x="7968015" y="473449"/>
                <a:ext cx="685199" cy="450107"/>
              </a:xfrm>
              <a:custGeom>
                <a:avLst/>
                <a:gdLst/>
                <a:ahLst/>
                <a:cxnLst/>
                <a:rect l="l" t="t" r="r" b="b"/>
                <a:pathLst>
                  <a:path w="7065" h="4641" extrusionOk="0">
                    <a:moveTo>
                      <a:pt x="43" y="1"/>
                    </a:moveTo>
                    <a:cubicBezTo>
                      <a:pt x="21" y="1"/>
                      <a:pt x="1" y="21"/>
                      <a:pt x="1" y="43"/>
                    </a:cubicBezTo>
                    <a:lnTo>
                      <a:pt x="1" y="4598"/>
                    </a:lnTo>
                    <a:cubicBezTo>
                      <a:pt x="1" y="4622"/>
                      <a:pt x="19" y="4640"/>
                      <a:pt x="43" y="4640"/>
                    </a:cubicBezTo>
                    <a:lnTo>
                      <a:pt x="7022" y="4640"/>
                    </a:lnTo>
                    <a:cubicBezTo>
                      <a:pt x="7045" y="4640"/>
                      <a:pt x="7065" y="4624"/>
                      <a:pt x="7065" y="4598"/>
                    </a:cubicBezTo>
                    <a:lnTo>
                      <a:pt x="7065" y="43"/>
                    </a:lnTo>
                    <a:cubicBezTo>
                      <a:pt x="7065" y="21"/>
                      <a:pt x="7045" y="1"/>
                      <a:pt x="70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44"/>
              <p:cNvSpPr/>
              <p:nvPr/>
            </p:nvSpPr>
            <p:spPr>
              <a:xfrm>
                <a:off x="7968015" y="473449"/>
                <a:ext cx="685199" cy="450107"/>
              </a:xfrm>
              <a:custGeom>
                <a:avLst/>
                <a:gdLst/>
                <a:ahLst/>
                <a:cxnLst/>
                <a:rect l="l" t="t" r="r" b="b"/>
                <a:pathLst>
                  <a:path w="7065" h="4641" extrusionOk="0">
                    <a:moveTo>
                      <a:pt x="43" y="1"/>
                    </a:moveTo>
                    <a:cubicBezTo>
                      <a:pt x="21" y="1"/>
                      <a:pt x="1" y="21"/>
                      <a:pt x="1" y="43"/>
                    </a:cubicBezTo>
                    <a:lnTo>
                      <a:pt x="1" y="4598"/>
                    </a:lnTo>
                    <a:cubicBezTo>
                      <a:pt x="1" y="4622"/>
                      <a:pt x="19" y="4640"/>
                      <a:pt x="43" y="4640"/>
                    </a:cubicBezTo>
                    <a:lnTo>
                      <a:pt x="7022" y="4640"/>
                    </a:lnTo>
                    <a:cubicBezTo>
                      <a:pt x="7045" y="4640"/>
                      <a:pt x="7065" y="4624"/>
                      <a:pt x="7065" y="4598"/>
                    </a:cubicBezTo>
                    <a:lnTo>
                      <a:pt x="7065" y="43"/>
                    </a:lnTo>
                    <a:cubicBezTo>
                      <a:pt x="7065" y="21"/>
                      <a:pt x="7045" y="1"/>
                      <a:pt x="7022" y="1"/>
                    </a:cubicBezTo>
                    <a:close/>
                  </a:path>
                </a:pathLst>
              </a:custGeom>
              <a:gradFill>
                <a:gsLst>
                  <a:gs pos="0">
                    <a:srgbClr val="FFFFFF">
                      <a:alpha val="0"/>
                    </a:srgbClr>
                  </a:gs>
                  <a:gs pos="100000">
                    <a:srgbClr val="F48CE6">
                      <a:alpha val="32941"/>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44"/>
              <p:cNvSpPr/>
              <p:nvPr/>
            </p:nvSpPr>
            <p:spPr>
              <a:xfrm>
                <a:off x="8430505" y="187556"/>
                <a:ext cx="519355" cy="473287"/>
              </a:xfrm>
              <a:custGeom>
                <a:avLst/>
                <a:gdLst/>
                <a:ahLst/>
                <a:cxnLst/>
                <a:rect l="l" t="t" r="r" b="b"/>
                <a:pathLst>
                  <a:path w="5355" h="4880" extrusionOk="0">
                    <a:moveTo>
                      <a:pt x="2678" y="1"/>
                    </a:moveTo>
                    <a:cubicBezTo>
                      <a:pt x="2054" y="1"/>
                      <a:pt x="1429" y="239"/>
                      <a:pt x="953" y="716"/>
                    </a:cubicBezTo>
                    <a:cubicBezTo>
                      <a:pt x="1" y="1667"/>
                      <a:pt x="1" y="3213"/>
                      <a:pt x="953" y="4165"/>
                    </a:cubicBezTo>
                    <a:cubicBezTo>
                      <a:pt x="1429" y="4641"/>
                      <a:pt x="2054" y="4879"/>
                      <a:pt x="2678" y="4879"/>
                    </a:cubicBezTo>
                    <a:cubicBezTo>
                      <a:pt x="3302" y="4879"/>
                      <a:pt x="3927" y="4641"/>
                      <a:pt x="4403" y="4165"/>
                    </a:cubicBezTo>
                    <a:cubicBezTo>
                      <a:pt x="5355" y="3213"/>
                      <a:pt x="5355" y="1667"/>
                      <a:pt x="4403" y="716"/>
                    </a:cubicBezTo>
                    <a:cubicBezTo>
                      <a:pt x="3927" y="239"/>
                      <a:pt x="3302" y="1"/>
                      <a:pt x="26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44"/>
              <p:cNvSpPr/>
              <p:nvPr/>
            </p:nvSpPr>
            <p:spPr>
              <a:xfrm>
                <a:off x="8001087" y="510207"/>
                <a:ext cx="619249" cy="187472"/>
              </a:xfrm>
              <a:custGeom>
                <a:avLst/>
                <a:gdLst/>
                <a:ahLst/>
                <a:cxnLst/>
                <a:rect l="l" t="t" r="r" b="b"/>
                <a:pathLst>
                  <a:path w="6385" h="1933" extrusionOk="0">
                    <a:moveTo>
                      <a:pt x="137" y="0"/>
                    </a:moveTo>
                    <a:cubicBezTo>
                      <a:pt x="95" y="0"/>
                      <a:pt x="56" y="22"/>
                      <a:pt x="35" y="62"/>
                    </a:cubicBezTo>
                    <a:cubicBezTo>
                      <a:pt x="1" y="121"/>
                      <a:pt x="22" y="193"/>
                      <a:pt x="80" y="224"/>
                    </a:cubicBezTo>
                    <a:lnTo>
                      <a:pt x="3126" y="1917"/>
                    </a:lnTo>
                    <a:cubicBezTo>
                      <a:pt x="3144" y="1927"/>
                      <a:pt x="3163" y="1932"/>
                      <a:pt x="3184" y="1932"/>
                    </a:cubicBezTo>
                    <a:lnTo>
                      <a:pt x="3201" y="1932"/>
                    </a:lnTo>
                    <a:cubicBezTo>
                      <a:pt x="3219" y="1932"/>
                      <a:pt x="3241" y="1927"/>
                      <a:pt x="3260" y="1917"/>
                    </a:cubicBezTo>
                    <a:lnTo>
                      <a:pt x="6306" y="224"/>
                    </a:lnTo>
                    <a:cubicBezTo>
                      <a:pt x="6363" y="193"/>
                      <a:pt x="6384" y="121"/>
                      <a:pt x="6352" y="62"/>
                    </a:cubicBezTo>
                    <a:cubicBezTo>
                      <a:pt x="6330" y="23"/>
                      <a:pt x="6290" y="1"/>
                      <a:pt x="6248" y="1"/>
                    </a:cubicBezTo>
                    <a:cubicBezTo>
                      <a:pt x="6228" y="1"/>
                      <a:pt x="6208" y="6"/>
                      <a:pt x="6189" y="16"/>
                    </a:cubicBezTo>
                    <a:lnTo>
                      <a:pt x="3192" y="1681"/>
                    </a:lnTo>
                    <a:lnTo>
                      <a:pt x="197" y="16"/>
                    </a:lnTo>
                    <a:cubicBezTo>
                      <a:pt x="178" y="5"/>
                      <a:pt x="157" y="0"/>
                      <a:pt x="137" y="0"/>
                    </a:cubicBezTo>
                    <a:close/>
                  </a:path>
                </a:pathLst>
              </a:custGeom>
              <a:gradFill>
                <a:gsLst>
                  <a:gs pos="0">
                    <a:srgbClr val="FFFFFF">
                      <a:alpha val="0"/>
                      <a:alpha val="64600"/>
                    </a:srgbClr>
                  </a:gs>
                  <a:gs pos="100000">
                    <a:srgbClr val="4A77FF">
                      <a:alpha val="23137"/>
                      <a:alpha val="646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44"/>
              <p:cNvSpPr/>
              <p:nvPr/>
            </p:nvSpPr>
            <p:spPr>
              <a:xfrm>
                <a:off x="8403153" y="158999"/>
                <a:ext cx="519355" cy="473287"/>
              </a:xfrm>
              <a:custGeom>
                <a:avLst/>
                <a:gdLst/>
                <a:ahLst/>
                <a:cxnLst/>
                <a:rect l="l" t="t" r="r" b="b"/>
                <a:pathLst>
                  <a:path w="5355" h="4880" extrusionOk="0">
                    <a:moveTo>
                      <a:pt x="2678" y="1"/>
                    </a:moveTo>
                    <a:cubicBezTo>
                      <a:pt x="2054" y="1"/>
                      <a:pt x="1429" y="239"/>
                      <a:pt x="953" y="716"/>
                    </a:cubicBezTo>
                    <a:cubicBezTo>
                      <a:pt x="1" y="1667"/>
                      <a:pt x="1" y="3213"/>
                      <a:pt x="953" y="4165"/>
                    </a:cubicBezTo>
                    <a:cubicBezTo>
                      <a:pt x="1429" y="4641"/>
                      <a:pt x="2054" y="4879"/>
                      <a:pt x="2678" y="4879"/>
                    </a:cubicBezTo>
                    <a:cubicBezTo>
                      <a:pt x="3302" y="4879"/>
                      <a:pt x="3927" y="4641"/>
                      <a:pt x="4403" y="4165"/>
                    </a:cubicBezTo>
                    <a:cubicBezTo>
                      <a:pt x="5355" y="3213"/>
                      <a:pt x="5355" y="1667"/>
                      <a:pt x="4403" y="716"/>
                    </a:cubicBezTo>
                    <a:cubicBezTo>
                      <a:pt x="3927" y="239"/>
                      <a:pt x="3302" y="1"/>
                      <a:pt x="267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44"/>
              <p:cNvSpPr/>
              <p:nvPr/>
            </p:nvSpPr>
            <p:spPr>
              <a:xfrm>
                <a:off x="8537770" y="270823"/>
                <a:ext cx="250124" cy="250124"/>
              </a:xfrm>
              <a:custGeom>
                <a:avLst/>
                <a:gdLst/>
                <a:ahLst/>
                <a:cxnLst/>
                <a:rect l="l" t="t" r="r" b="b"/>
                <a:pathLst>
                  <a:path w="2579" h="2579" extrusionOk="0">
                    <a:moveTo>
                      <a:pt x="1379" y="886"/>
                    </a:moveTo>
                    <a:cubicBezTo>
                      <a:pt x="1447" y="886"/>
                      <a:pt x="1509" y="890"/>
                      <a:pt x="1561" y="903"/>
                    </a:cubicBezTo>
                    <a:lnTo>
                      <a:pt x="1540" y="1251"/>
                    </a:lnTo>
                    <a:cubicBezTo>
                      <a:pt x="1530" y="1402"/>
                      <a:pt x="1499" y="1510"/>
                      <a:pt x="1450" y="1576"/>
                    </a:cubicBezTo>
                    <a:cubicBezTo>
                      <a:pt x="1400" y="1644"/>
                      <a:pt x="1330" y="1678"/>
                      <a:pt x="1235" y="1678"/>
                    </a:cubicBezTo>
                    <a:cubicBezTo>
                      <a:pt x="1054" y="1678"/>
                      <a:pt x="965" y="1566"/>
                      <a:pt x="965" y="1344"/>
                    </a:cubicBezTo>
                    <a:cubicBezTo>
                      <a:pt x="965" y="1202"/>
                      <a:pt x="1000" y="1091"/>
                      <a:pt x="1072" y="1009"/>
                    </a:cubicBezTo>
                    <a:cubicBezTo>
                      <a:pt x="1146" y="926"/>
                      <a:pt x="1249" y="886"/>
                      <a:pt x="1379" y="886"/>
                    </a:cubicBezTo>
                    <a:close/>
                    <a:moveTo>
                      <a:pt x="1388" y="1"/>
                    </a:moveTo>
                    <a:cubicBezTo>
                      <a:pt x="1113" y="1"/>
                      <a:pt x="870" y="62"/>
                      <a:pt x="659" y="182"/>
                    </a:cubicBezTo>
                    <a:cubicBezTo>
                      <a:pt x="447" y="302"/>
                      <a:pt x="287" y="468"/>
                      <a:pt x="171" y="680"/>
                    </a:cubicBezTo>
                    <a:cubicBezTo>
                      <a:pt x="57" y="892"/>
                      <a:pt x="0" y="1128"/>
                      <a:pt x="0" y="1387"/>
                    </a:cubicBezTo>
                    <a:cubicBezTo>
                      <a:pt x="0" y="1762"/>
                      <a:pt x="113" y="2054"/>
                      <a:pt x="337" y="2264"/>
                    </a:cubicBezTo>
                    <a:cubicBezTo>
                      <a:pt x="560" y="2474"/>
                      <a:pt x="871" y="2579"/>
                      <a:pt x="1272" y="2579"/>
                    </a:cubicBezTo>
                    <a:cubicBezTo>
                      <a:pt x="1547" y="2579"/>
                      <a:pt x="1796" y="2531"/>
                      <a:pt x="2021" y="2436"/>
                    </a:cubicBezTo>
                    <a:lnTo>
                      <a:pt x="2021" y="2133"/>
                    </a:lnTo>
                    <a:cubicBezTo>
                      <a:pt x="1892" y="2182"/>
                      <a:pt x="1761" y="2217"/>
                      <a:pt x="1627" y="2241"/>
                    </a:cubicBezTo>
                    <a:cubicBezTo>
                      <a:pt x="1492" y="2266"/>
                      <a:pt x="1371" y="2278"/>
                      <a:pt x="1259" y="2278"/>
                    </a:cubicBezTo>
                    <a:cubicBezTo>
                      <a:pt x="966" y="2278"/>
                      <a:pt x="741" y="2200"/>
                      <a:pt x="586" y="2044"/>
                    </a:cubicBezTo>
                    <a:cubicBezTo>
                      <a:pt x="430" y="1889"/>
                      <a:pt x="352" y="1667"/>
                      <a:pt x="352" y="1377"/>
                    </a:cubicBezTo>
                    <a:cubicBezTo>
                      <a:pt x="352" y="1161"/>
                      <a:pt x="395" y="970"/>
                      <a:pt x="478" y="806"/>
                    </a:cubicBezTo>
                    <a:cubicBezTo>
                      <a:pt x="560" y="642"/>
                      <a:pt x="680" y="514"/>
                      <a:pt x="839" y="428"/>
                    </a:cubicBezTo>
                    <a:cubicBezTo>
                      <a:pt x="996" y="340"/>
                      <a:pt x="1180" y="297"/>
                      <a:pt x="1392" y="297"/>
                    </a:cubicBezTo>
                    <a:cubicBezTo>
                      <a:pt x="1556" y="297"/>
                      <a:pt x="1703" y="330"/>
                      <a:pt x="1830" y="400"/>
                    </a:cubicBezTo>
                    <a:cubicBezTo>
                      <a:pt x="1957" y="468"/>
                      <a:pt x="2056" y="567"/>
                      <a:pt x="2127" y="697"/>
                    </a:cubicBezTo>
                    <a:cubicBezTo>
                      <a:pt x="2198" y="827"/>
                      <a:pt x="2233" y="975"/>
                      <a:pt x="2233" y="1145"/>
                    </a:cubicBezTo>
                    <a:cubicBezTo>
                      <a:pt x="2233" y="1305"/>
                      <a:pt x="2213" y="1432"/>
                      <a:pt x="2172" y="1531"/>
                    </a:cubicBezTo>
                    <a:cubicBezTo>
                      <a:pt x="2133" y="1627"/>
                      <a:pt x="2079" y="1677"/>
                      <a:pt x="2013" y="1677"/>
                    </a:cubicBezTo>
                    <a:cubicBezTo>
                      <a:pt x="1932" y="1677"/>
                      <a:pt x="1892" y="1605"/>
                      <a:pt x="1892" y="1458"/>
                    </a:cubicBezTo>
                    <a:lnTo>
                      <a:pt x="1929" y="687"/>
                    </a:lnTo>
                    <a:cubicBezTo>
                      <a:pt x="1858" y="664"/>
                      <a:pt x="1769" y="643"/>
                      <a:pt x="1660" y="626"/>
                    </a:cubicBezTo>
                    <a:cubicBezTo>
                      <a:pt x="1550" y="608"/>
                      <a:pt x="1453" y="599"/>
                      <a:pt x="1362" y="599"/>
                    </a:cubicBezTo>
                    <a:cubicBezTo>
                      <a:pt x="1136" y="599"/>
                      <a:pt x="952" y="666"/>
                      <a:pt x="811" y="803"/>
                    </a:cubicBezTo>
                    <a:cubicBezTo>
                      <a:pt x="669" y="937"/>
                      <a:pt x="598" y="1115"/>
                      <a:pt x="598" y="1337"/>
                    </a:cubicBezTo>
                    <a:cubicBezTo>
                      <a:pt x="598" y="1532"/>
                      <a:pt x="651" y="1687"/>
                      <a:pt x="760" y="1797"/>
                    </a:cubicBezTo>
                    <a:cubicBezTo>
                      <a:pt x="867" y="1909"/>
                      <a:pt x="1013" y="1965"/>
                      <a:pt x="1199" y="1965"/>
                    </a:cubicBezTo>
                    <a:cubicBezTo>
                      <a:pt x="1373" y="1965"/>
                      <a:pt x="1519" y="1899"/>
                      <a:pt x="1632" y="1762"/>
                    </a:cubicBezTo>
                    <a:lnTo>
                      <a:pt x="1656" y="1762"/>
                    </a:lnTo>
                    <a:cubicBezTo>
                      <a:pt x="1683" y="1822"/>
                      <a:pt x="1726" y="1872"/>
                      <a:pt x="1786" y="1909"/>
                    </a:cubicBezTo>
                    <a:cubicBezTo>
                      <a:pt x="1846" y="1945"/>
                      <a:pt x="1915" y="1965"/>
                      <a:pt x="1993" y="1965"/>
                    </a:cubicBezTo>
                    <a:cubicBezTo>
                      <a:pt x="2109" y="1965"/>
                      <a:pt x="2212" y="1928"/>
                      <a:pt x="2300" y="1858"/>
                    </a:cubicBezTo>
                    <a:cubicBezTo>
                      <a:pt x="2389" y="1787"/>
                      <a:pt x="2458" y="1688"/>
                      <a:pt x="2505" y="1562"/>
                    </a:cubicBezTo>
                    <a:cubicBezTo>
                      <a:pt x="2553" y="1438"/>
                      <a:pt x="2578" y="1299"/>
                      <a:pt x="2578" y="1148"/>
                    </a:cubicBezTo>
                    <a:cubicBezTo>
                      <a:pt x="2578" y="919"/>
                      <a:pt x="2529" y="718"/>
                      <a:pt x="2430" y="545"/>
                    </a:cubicBezTo>
                    <a:cubicBezTo>
                      <a:pt x="2331" y="373"/>
                      <a:pt x="2191" y="239"/>
                      <a:pt x="2008" y="142"/>
                    </a:cubicBezTo>
                    <a:cubicBezTo>
                      <a:pt x="1826" y="49"/>
                      <a:pt x="1619" y="1"/>
                      <a:pt x="13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4" name="Google Shape;674;p44"/>
            <p:cNvSpPr/>
            <p:nvPr/>
          </p:nvSpPr>
          <p:spPr>
            <a:xfrm>
              <a:off x="8868635" y="650077"/>
              <a:ext cx="258225" cy="294464"/>
            </a:xfrm>
            <a:custGeom>
              <a:avLst/>
              <a:gdLst/>
              <a:ahLst/>
              <a:cxnLst/>
              <a:rect l="l" t="t" r="r" b="b"/>
              <a:pathLst>
                <a:path w="5907" h="6736" extrusionOk="0">
                  <a:moveTo>
                    <a:pt x="2953" y="0"/>
                  </a:moveTo>
                  <a:cubicBezTo>
                    <a:pt x="1322" y="0"/>
                    <a:pt x="0" y="1322"/>
                    <a:pt x="0" y="2953"/>
                  </a:cubicBezTo>
                  <a:cubicBezTo>
                    <a:pt x="0" y="4521"/>
                    <a:pt x="1223" y="5805"/>
                    <a:pt x="2766" y="5900"/>
                  </a:cubicBezTo>
                  <a:lnTo>
                    <a:pt x="2766" y="6736"/>
                  </a:lnTo>
                  <a:cubicBezTo>
                    <a:pt x="2766" y="6736"/>
                    <a:pt x="3461" y="6365"/>
                    <a:pt x="3644" y="5823"/>
                  </a:cubicBezTo>
                  <a:cubicBezTo>
                    <a:pt x="4944" y="5512"/>
                    <a:pt x="5907" y="4346"/>
                    <a:pt x="5907" y="2953"/>
                  </a:cubicBezTo>
                  <a:cubicBezTo>
                    <a:pt x="5907" y="1322"/>
                    <a:pt x="4585" y="0"/>
                    <a:pt x="2953" y="0"/>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 name="Hình ảnh 6" descr="Ảnh có chứa văn bản, ảnh chụp màn hình, Xanh điện, thiết kế&#10;&#10;Nội dung do AI tạo ra có thể không chính xác.">
            <a:extLst>
              <a:ext uri="{FF2B5EF4-FFF2-40B4-BE49-F238E27FC236}">
                <a16:creationId xmlns:a16="http://schemas.microsoft.com/office/drawing/2014/main" id="{E5DB0E8C-683A-89AA-2E5A-DCB4692D5015}"/>
              </a:ext>
            </a:extLst>
          </p:cNvPr>
          <p:cNvPicPr>
            <a:picLocks noChangeAspect="1"/>
          </p:cNvPicPr>
          <p:nvPr/>
        </p:nvPicPr>
        <p:blipFill>
          <a:blip r:embed="rId3"/>
          <a:stretch>
            <a:fillRect/>
          </a:stretch>
        </p:blipFill>
        <p:spPr>
          <a:xfrm>
            <a:off x="348145" y="562347"/>
            <a:ext cx="2933103" cy="3931920"/>
          </a:xfrm>
          <a:prstGeom prst="rect">
            <a:avLst/>
          </a:prstGeom>
        </p:spPr>
      </p:pic>
      <p:sp>
        <p:nvSpPr>
          <p:cNvPr id="8" name="Google Shape;470;p38">
            <a:extLst>
              <a:ext uri="{FF2B5EF4-FFF2-40B4-BE49-F238E27FC236}">
                <a16:creationId xmlns:a16="http://schemas.microsoft.com/office/drawing/2014/main" id="{09C70F0F-4DD9-C805-A4A8-0255439391EF}"/>
              </a:ext>
            </a:extLst>
          </p:cNvPr>
          <p:cNvSpPr txBox="1">
            <a:spLocks/>
          </p:cNvSpPr>
          <p:nvPr/>
        </p:nvSpPr>
        <p:spPr>
          <a:xfrm>
            <a:off x="523654" y="172327"/>
            <a:ext cx="7704000" cy="5865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200">
                <a:solidFill>
                  <a:schemeClr val="lt1"/>
                </a:solidFill>
                <a:latin typeface="Montserrat SemiBold" panose="00000700000000000000" pitchFamily="2" charset="0"/>
                <a:ea typeface="Montserrat Black"/>
                <a:cs typeface="Montserrat Black"/>
                <a:sym typeface="Montserrat Black"/>
              </a:rPr>
              <a:t>Giới thiệu</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42"/>
          <p:cNvSpPr txBox="1">
            <a:spLocks noGrp="1"/>
          </p:cNvSpPr>
          <p:nvPr>
            <p:ph type="title"/>
          </p:nvPr>
        </p:nvSpPr>
        <p:spPr>
          <a:xfrm>
            <a:off x="720000" y="418963"/>
            <a:ext cx="7704000" cy="58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a:solidFill>
                  <a:schemeClr val="lt1"/>
                </a:solidFill>
                <a:latin typeface="Montserrat SemiBold" panose="00000700000000000000" pitchFamily="2" charset="0"/>
                <a:ea typeface="Montserrat Black"/>
                <a:cs typeface="Montserrat Black"/>
                <a:sym typeface="Montserrat Black"/>
              </a:rPr>
              <a:t>Giới thiệu</a:t>
            </a:r>
            <a:endParaRPr sz="3200">
              <a:solidFill>
                <a:schemeClr val="lt1"/>
              </a:solidFill>
              <a:latin typeface="Montserrat SemiBold" panose="00000700000000000000" pitchFamily="2" charset="0"/>
              <a:ea typeface="Montserrat Black"/>
              <a:cs typeface="Montserrat Black"/>
              <a:sym typeface="Montserrat Black"/>
            </a:endParaRPr>
          </a:p>
        </p:txBody>
      </p:sp>
      <p:sp>
        <p:nvSpPr>
          <p:cNvPr id="599" name="Google Shape;599;p42"/>
          <p:cNvSpPr txBox="1">
            <a:spLocks noGrp="1"/>
          </p:cNvSpPr>
          <p:nvPr>
            <p:ph type="title" idx="2"/>
          </p:nvPr>
        </p:nvSpPr>
        <p:spPr>
          <a:xfrm>
            <a:off x="1560300" y="2460728"/>
            <a:ext cx="2336400" cy="4245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Đối tượng</a:t>
            </a:r>
            <a:endParaRPr/>
          </a:p>
        </p:txBody>
      </p:sp>
      <p:sp>
        <p:nvSpPr>
          <p:cNvPr id="600" name="Google Shape;600;p42"/>
          <p:cNvSpPr txBox="1">
            <a:spLocks noGrp="1"/>
          </p:cNvSpPr>
          <p:nvPr>
            <p:ph type="subTitle" idx="1"/>
          </p:nvPr>
        </p:nvSpPr>
        <p:spPr>
          <a:xfrm>
            <a:off x="426203" y="2808908"/>
            <a:ext cx="3470485" cy="75211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Montserrat "/>
              </a:rPr>
              <a:t>Là các email bao gồm cả email spam và không spam từ nguồn dữ liệu công khai và hộp thư cá nhân.</a:t>
            </a:r>
            <a:endParaRPr>
              <a:latin typeface="Montserrat "/>
            </a:endParaRPr>
          </a:p>
        </p:txBody>
      </p:sp>
      <p:sp>
        <p:nvSpPr>
          <p:cNvPr id="601" name="Google Shape;601;p42"/>
          <p:cNvSpPr txBox="1">
            <a:spLocks noGrp="1"/>
          </p:cNvSpPr>
          <p:nvPr>
            <p:ph type="title" idx="3"/>
          </p:nvPr>
        </p:nvSpPr>
        <p:spPr>
          <a:xfrm>
            <a:off x="5247325" y="1352978"/>
            <a:ext cx="2336400" cy="42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t>Mục tiêu</a:t>
            </a:r>
            <a:endParaRPr/>
          </a:p>
        </p:txBody>
      </p:sp>
      <p:sp>
        <p:nvSpPr>
          <p:cNvPr id="602" name="Google Shape;602;p42"/>
          <p:cNvSpPr txBox="1">
            <a:spLocks noGrp="1"/>
          </p:cNvSpPr>
          <p:nvPr>
            <p:ph type="subTitle" idx="4"/>
          </p:nvPr>
        </p:nvSpPr>
        <p:spPr>
          <a:xfrm>
            <a:off x="5247313" y="1637548"/>
            <a:ext cx="3718456" cy="72594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Montserrat "/>
              </a:rPr>
              <a:t>Nhằm xây dựng một mô hình phát hiện email spam hiệu quả nhờ các kỹ thuật NLP và học máy tiên tiến. </a:t>
            </a:r>
            <a:endParaRPr>
              <a:latin typeface="Montserrat "/>
            </a:endParaRPr>
          </a:p>
        </p:txBody>
      </p:sp>
      <p:sp>
        <p:nvSpPr>
          <p:cNvPr id="603" name="Google Shape;603;p42"/>
          <p:cNvSpPr txBox="1">
            <a:spLocks noGrp="1"/>
          </p:cNvSpPr>
          <p:nvPr>
            <p:ph type="title" idx="5"/>
          </p:nvPr>
        </p:nvSpPr>
        <p:spPr>
          <a:xfrm>
            <a:off x="5247324" y="3568205"/>
            <a:ext cx="3176675" cy="424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Phạm vi nghiên cứu </a:t>
            </a:r>
            <a:endParaRPr/>
          </a:p>
        </p:txBody>
      </p:sp>
      <p:sp>
        <p:nvSpPr>
          <p:cNvPr id="604" name="Google Shape;604;p42"/>
          <p:cNvSpPr txBox="1">
            <a:spLocks noGrp="1"/>
          </p:cNvSpPr>
          <p:nvPr>
            <p:ph type="subTitle" idx="6"/>
          </p:nvPr>
        </p:nvSpPr>
        <p:spPr>
          <a:xfrm>
            <a:off x="5247313" y="3916526"/>
            <a:ext cx="3617718" cy="72594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atin typeface="Montserrat "/>
              </a:rPr>
              <a:t>Các kỹ thuật xử lý văn bản, trích xuất đặc trưng và huấn luyện mô hình học máy để phân loại email spam.</a:t>
            </a:r>
            <a:endParaRPr>
              <a:latin typeface="Montserrat "/>
            </a:endParaRPr>
          </a:p>
        </p:txBody>
      </p:sp>
      <p:sp>
        <p:nvSpPr>
          <p:cNvPr id="605" name="Google Shape;605;p42"/>
          <p:cNvSpPr/>
          <p:nvPr/>
        </p:nvSpPr>
        <p:spPr>
          <a:xfrm>
            <a:off x="4171395" y="1390306"/>
            <a:ext cx="858300" cy="858300"/>
          </a:xfrm>
          <a:prstGeom prst="ellipse">
            <a:avLst/>
          </a:prstGeom>
          <a:solidFill>
            <a:schemeClr val="lt1"/>
          </a:solidFill>
          <a:ln>
            <a:noFill/>
          </a:ln>
          <a:effectLst>
            <a:outerShdw dist="47625" dir="780000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2"/>
          <p:cNvSpPr/>
          <p:nvPr/>
        </p:nvSpPr>
        <p:spPr>
          <a:xfrm>
            <a:off x="4142838" y="2463420"/>
            <a:ext cx="858300" cy="858300"/>
          </a:xfrm>
          <a:prstGeom prst="ellipse">
            <a:avLst/>
          </a:prstGeom>
          <a:solidFill>
            <a:schemeClr val="lt1"/>
          </a:solidFill>
          <a:ln>
            <a:noFill/>
          </a:ln>
          <a:effectLst>
            <a:outerShdw dist="47625" dir="780000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2"/>
          <p:cNvSpPr/>
          <p:nvPr/>
        </p:nvSpPr>
        <p:spPr>
          <a:xfrm>
            <a:off x="4142838" y="3561020"/>
            <a:ext cx="858300" cy="858300"/>
          </a:xfrm>
          <a:prstGeom prst="ellipse">
            <a:avLst/>
          </a:prstGeom>
          <a:solidFill>
            <a:schemeClr val="lt1"/>
          </a:solidFill>
          <a:ln>
            <a:noFill/>
          </a:ln>
          <a:effectLst>
            <a:outerShdw dist="47625" dir="780000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11603;p90">
            <a:extLst>
              <a:ext uri="{FF2B5EF4-FFF2-40B4-BE49-F238E27FC236}">
                <a16:creationId xmlns:a16="http://schemas.microsoft.com/office/drawing/2014/main" id="{32989991-15A4-D010-176B-48821051D2D3}"/>
              </a:ext>
            </a:extLst>
          </p:cNvPr>
          <p:cNvSpPr/>
          <p:nvPr/>
        </p:nvSpPr>
        <p:spPr>
          <a:xfrm>
            <a:off x="4414573" y="1565228"/>
            <a:ext cx="440106" cy="421373"/>
          </a:xfrm>
          <a:custGeom>
            <a:avLst/>
            <a:gdLst/>
            <a:ahLst/>
            <a:cxnLst/>
            <a:rect l="l" t="t" r="r" b="b"/>
            <a:pathLst>
              <a:path w="12193" h="11674" extrusionOk="0">
                <a:moveTo>
                  <a:pt x="9483" y="1174"/>
                </a:moveTo>
                <a:lnTo>
                  <a:pt x="9483" y="2308"/>
                </a:lnTo>
                <a:cubicBezTo>
                  <a:pt x="9483" y="2497"/>
                  <a:pt x="9641" y="2655"/>
                  <a:pt x="9830" y="2655"/>
                </a:cubicBezTo>
                <a:lnTo>
                  <a:pt x="10901" y="2655"/>
                </a:lnTo>
                <a:lnTo>
                  <a:pt x="9515" y="4041"/>
                </a:lnTo>
                <a:lnTo>
                  <a:pt x="8097" y="4041"/>
                </a:lnTo>
                <a:lnTo>
                  <a:pt x="8097" y="2560"/>
                </a:lnTo>
                <a:lnTo>
                  <a:pt x="9483" y="1174"/>
                </a:lnTo>
                <a:close/>
                <a:moveTo>
                  <a:pt x="4885" y="6181"/>
                </a:moveTo>
                <a:cubicBezTo>
                  <a:pt x="5033" y="6181"/>
                  <a:pt x="5183" y="6212"/>
                  <a:pt x="5325" y="6278"/>
                </a:cubicBezTo>
                <a:lnTo>
                  <a:pt x="4600" y="7003"/>
                </a:lnTo>
                <a:cubicBezTo>
                  <a:pt x="4474" y="7129"/>
                  <a:pt x="4474" y="7349"/>
                  <a:pt x="4600" y="7475"/>
                </a:cubicBezTo>
                <a:cubicBezTo>
                  <a:pt x="4663" y="7538"/>
                  <a:pt x="4750" y="7570"/>
                  <a:pt x="4836" y="7570"/>
                </a:cubicBezTo>
                <a:cubicBezTo>
                  <a:pt x="4923" y="7570"/>
                  <a:pt x="5010" y="7538"/>
                  <a:pt x="5073" y="7475"/>
                </a:cubicBezTo>
                <a:lnTo>
                  <a:pt x="5797" y="6751"/>
                </a:lnTo>
                <a:lnTo>
                  <a:pt x="5797" y="6751"/>
                </a:lnTo>
                <a:cubicBezTo>
                  <a:pt x="5986" y="7160"/>
                  <a:pt x="5892" y="7633"/>
                  <a:pt x="5577" y="7948"/>
                </a:cubicBezTo>
                <a:cubicBezTo>
                  <a:pt x="5388" y="8137"/>
                  <a:pt x="5128" y="8231"/>
                  <a:pt x="4864" y="8231"/>
                </a:cubicBezTo>
                <a:cubicBezTo>
                  <a:pt x="4600" y="8231"/>
                  <a:pt x="4332" y="8137"/>
                  <a:pt x="4127" y="7948"/>
                </a:cubicBezTo>
                <a:cubicBezTo>
                  <a:pt x="3749" y="7538"/>
                  <a:pt x="3749" y="6877"/>
                  <a:pt x="4127" y="6499"/>
                </a:cubicBezTo>
                <a:cubicBezTo>
                  <a:pt x="4333" y="6293"/>
                  <a:pt x="4606" y="6181"/>
                  <a:pt x="4885" y="6181"/>
                </a:cubicBezTo>
                <a:close/>
                <a:moveTo>
                  <a:pt x="4897" y="4831"/>
                </a:moveTo>
                <a:cubicBezTo>
                  <a:pt x="5396" y="4831"/>
                  <a:pt x="5890" y="4990"/>
                  <a:pt x="6301" y="5301"/>
                </a:cubicBezTo>
                <a:lnTo>
                  <a:pt x="5829" y="5774"/>
                </a:lnTo>
                <a:cubicBezTo>
                  <a:pt x="5553" y="5590"/>
                  <a:pt x="5233" y="5499"/>
                  <a:pt x="4911" y="5499"/>
                </a:cubicBezTo>
                <a:cubicBezTo>
                  <a:pt x="4460" y="5499"/>
                  <a:pt x="4004" y="5677"/>
                  <a:pt x="3655" y="6026"/>
                </a:cubicBezTo>
                <a:cubicBezTo>
                  <a:pt x="2993" y="6688"/>
                  <a:pt x="2993" y="7790"/>
                  <a:pt x="3655" y="8420"/>
                </a:cubicBezTo>
                <a:cubicBezTo>
                  <a:pt x="3986" y="8751"/>
                  <a:pt x="4427" y="8917"/>
                  <a:pt x="4864" y="8917"/>
                </a:cubicBezTo>
                <a:cubicBezTo>
                  <a:pt x="5301" y="8917"/>
                  <a:pt x="5734" y="8751"/>
                  <a:pt x="6049" y="8420"/>
                </a:cubicBezTo>
                <a:cubicBezTo>
                  <a:pt x="6648" y="7822"/>
                  <a:pt x="6742" y="6908"/>
                  <a:pt x="6301" y="6246"/>
                </a:cubicBezTo>
                <a:lnTo>
                  <a:pt x="6774" y="5774"/>
                </a:lnTo>
                <a:lnTo>
                  <a:pt x="6774" y="5774"/>
                </a:lnTo>
                <a:cubicBezTo>
                  <a:pt x="7467" y="6719"/>
                  <a:pt x="7404" y="8074"/>
                  <a:pt x="6585" y="8924"/>
                </a:cubicBezTo>
                <a:cubicBezTo>
                  <a:pt x="6112" y="9397"/>
                  <a:pt x="5498" y="9633"/>
                  <a:pt x="4883" y="9633"/>
                </a:cubicBezTo>
                <a:cubicBezTo>
                  <a:pt x="4269" y="9633"/>
                  <a:pt x="3655" y="9397"/>
                  <a:pt x="3182" y="8924"/>
                </a:cubicBezTo>
                <a:cubicBezTo>
                  <a:pt x="2237" y="7979"/>
                  <a:pt x="2237" y="6499"/>
                  <a:pt x="3182" y="5553"/>
                </a:cubicBezTo>
                <a:cubicBezTo>
                  <a:pt x="3667" y="5068"/>
                  <a:pt x="4286" y="4831"/>
                  <a:pt x="4897" y="4831"/>
                </a:cubicBezTo>
                <a:close/>
                <a:moveTo>
                  <a:pt x="4873" y="3463"/>
                </a:moveTo>
                <a:cubicBezTo>
                  <a:pt x="5728" y="3463"/>
                  <a:pt x="6583" y="3748"/>
                  <a:pt x="7278" y="4325"/>
                </a:cubicBezTo>
                <a:lnTo>
                  <a:pt x="6805" y="4797"/>
                </a:lnTo>
                <a:cubicBezTo>
                  <a:pt x="6228" y="4353"/>
                  <a:pt x="5533" y="4125"/>
                  <a:pt x="4844" y="4125"/>
                </a:cubicBezTo>
                <a:cubicBezTo>
                  <a:pt x="4065" y="4125"/>
                  <a:pt x="3294" y="4416"/>
                  <a:pt x="2710" y="5018"/>
                </a:cubicBezTo>
                <a:cubicBezTo>
                  <a:pt x="1481" y="6246"/>
                  <a:pt x="1481" y="8168"/>
                  <a:pt x="2710" y="9397"/>
                </a:cubicBezTo>
                <a:cubicBezTo>
                  <a:pt x="3324" y="10011"/>
                  <a:pt x="4112" y="10318"/>
                  <a:pt x="4899" y="10318"/>
                </a:cubicBezTo>
                <a:cubicBezTo>
                  <a:pt x="5687" y="10318"/>
                  <a:pt x="6474" y="10011"/>
                  <a:pt x="7089" y="9397"/>
                </a:cubicBezTo>
                <a:cubicBezTo>
                  <a:pt x="8223" y="8263"/>
                  <a:pt x="8255" y="6467"/>
                  <a:pt x="7309" y="5301"/>
                </a:cubicBezTo>
                <a:lnTo>
                  <a:pt x="7782" y="4829"/>
                </a:lnTo>
                <a:lnTo>
                  <a:pt x="7782" y="4829"/>
                </a:lnTo>
                <a:cubicBezTo>
                  <a:pt x="8979" y="6278"/>
                  <a:pt x="8885" y="8483"/>
                  <a:pt x="7530" y="9870"/>
                </a:cubicBezTo>
                <a:cubicBezTo>
                  <a:pt x="6790" y="10594"/>
                  <a:pt x="5821" y="10956"/>
                  <a:pt x="4856" y="10956"/>
                </a:cubicBezTo>
                <a:cubicBezTo>
                  <a:pt x="3891" y="10956"/>
                  <a:pt x="2930" y="10594"/>
                  <a:pt x="2206" y="9870"/>
                </a:cubicBezTo>
                <a:cubicBezTo>
                  <a:pt x="756" y="8420"/>
                  <a:pt x="756" y="6026"/>
                  <a:pt x="2206" y="4545"/>
                </a:cubicBezTo>
                <a:cubicBezTo>
                  <a:pt x="2941" y="3827"/>
                  <a:pt x="3907" y="3463"/>
                  <a:pt x="4873" y="3463"/>
                </a:cubicBezTo>
                <a:close/>
                <a:moveTo>
                  <a:pt x="9899" y="0"/>
                </a:moveTo>
                <a:cubicBezTo>
                  <a:pt x="9813" y="0"/>
                  <a:pt x="9722" y="32"/>
                  <a:pt x="9641" y="103"/>
                </a:cubicBezTo>
                <a:lnTo>
                  <a:pt x="7561" y="2182"/>
                </a:lnTo>
                <a:cubicBezTo>
                  <a:pt x="7467" y="2277"/>
                  <a:pt x="7435" y="2340"/>
                  <a:pt x="7435" y="2434"/>
                </a:cubicBezTo>
                <a:lnTo>
                  <a:pt x="7435" y="3600"/>
                </a:lnTo>
                <a:cubicBezTo>
                  <a:pt x="6670" y="3071"/>
                  <a:pt x="5769" y="2807"/>
                  <a:pt x="4868" y="2807"/>
                </a:cubicBezTo>
                <a:cubicBezTo>
                  <a:pt x="3731" y="2807"/>
                  <a:pt x="2595" y="3229"/>
                  <a:pt x="1733" y="4073"/>
                </a:cubicBezTo>
                <a:cubicBezTo>
                  <a:pt x="0" y="5805"/>
                  <a:pt x="0" y="8641"/>
                  <a:pt x="1733" y="10374"/>
                </a:cubicBezTo>
                <a:cubicBezTo>
                  <a:pt x="2599" y="11240"/>
                  <a:pt x="3741" y="11673"/>
                  <a:pt x="4883" y="11673"/>
                </a:cubicBezTo>
                <a:cubicBezTo>
                  <a:pt x="6026" y="11673"/>
                  <a:pt x="7168" y="11240"/>
                  <a:pt x="8034" y="10374"/>
                </a:cubicBezTo>
                <a:cubicBezTo>
                  <a:pt x="9578" y="8861"/>
                  <a:pt x="9735" y="6436"/>
                  <a:pt x="8538" y="4703"/>
                </a:cubicBezTo>
                <a:lnTo>
                  <a:pt x="9672" y="4703"/>
                </a:lnTo>
                <a:cubicBezTo>
                  <a:pt x="9767" y="4703"/>
                  <a:pt x="9893" y="4671"/>
                  <a:pt x="9924" y="4608"/>
                </a:cubicBezTo>
                <a:lnTo>
                  <a:pt x="12004" y="2497"/>
                </a:lnTo>
                <a:cubicBezTo>
                  <a:pt x="12193" y="2308"/>
                  <a:pt x="12035" y="1962"/>
                  <a:pt x="11783" y="1962"/>
                </a:cubicBezTo>
                <a:lnTo>
                  <a:pt x="10239" y="1962"/>
                </a:lnTo>
                <a:lnTo>
                  <a:pt x="10239" y="355"/>
                </a:lnTo>
                <a:cubicBezTo>
                  <a:pt x="10239" y="141"/>
                  <a:pt x="10080" y="0"/>
                  <a:pt x="98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11466;p90">
            <a:extLst>
              <a:ext uri="{FF2B5EF4-FFF2-40B4-BE49-F238E27FC236}">
                <a16:creationId xmlns:a16="http://schemas.microsoft.com/office/drawing/2014/main" id="{3CF2F3EF-77A5-FAD3-E6D2-72BE8DB5CD10}"/>
              </a:ext>
            </a:extLst>
          </p:cNvPr>
          <p:cNvSpPr/>
          <p:nvPr/>
        </p:nvSpPr>
        <p:spPr>
          <a:xfrm>
            <a:off x="4353345" y="2737383"/>
            <a:ext cx="420796" cy="295690"/>
          </a:xfrm>
          <a:custGeom>
            <a:avLst/>
            <a:gdLst/>
            <a:ahLst/>
            <a:cxnLst/>
            <a:rect l="l" t="t" r="r" b="b"/>
            <a:pathLst>
              <a:path w="11658" h="8192" extrusionOk="0">
                <a:moveTo>
                  <a:pt x="10429" y="662"/>
                </a:moveTo>
                <a:cubicBezTo>
                  <a:pt x="10114" y="1008"/>
                  <a:pt x="6207" y="4915"/>
                  <a:pt x="6081" y="5072"/>
                </a:cubicBezTo>
                <a:cubicBezTo>
                  <a:pt x="6018" y="5135"/>
                  <a:pt x="5916" y="5167"/>
                  <a:pt x="5813" y="5167"/>
                </a:cubicBezTo>
                <a:cubicBezTo>
                  <a:pt x="5711" y="5167"/>
                  <a:pt x="5608" y="5135"/>
                  <a:pt x="5545" y="5072"/>
                </a:cubicBezTo>
                <a:lnTo>
                  <a:pt x="1135" y="662"/>
                </a:lnTo>
                <a:close/>
                <a:moveTo>
                  <a:pt x="662" y="1134"/>
                </a:moveTo>
                <a:lnTo>
                  <a:pt x="3624" y="4096"/>
                </a:lnTo>
                <a:lnTo>
                  <a:pt x="662" y="7057"/>
                </a:lnTo>
                <a:lnTo>
                  <a:pt x="662" y="1134"/>
                </a:lnTo>
                <a:close/>
                <a:moveTo>
                  <a:pt x="10996" y="1134"/>
                </a:moveTo>
                <a:lnTo>
                  <a:pt x="10996" y="7057"/>
                </a:lnTo>
                <a:lnTo>
                  <a:pt x="8034" y="4096"/>
                </a:lnTo>
                <a:lnTo>
                  <a:pt x="10996" y="1134"/>
                </a:lnTo>
                <a:close/>
                <a:moveTo>
                  <a:pt x="7562" y="4568"/>
                </a:moveTo>
                <a:lnTo>
                  <a:pt x="10492" y="7530"/>
                </a:lnTo>
                <a:lnTo>
                  <a:pt x="1198" y="7530"/>
                </a:lnTo>
                <a:lnTo>
                  <a:pt x="4096" y="4568"/>
                </a:lnTo>
                <a:lnTo>
                  <a:pt x="5073" y="5545"/>
                </a:lnTo>
                <a:cubicBezTo>
                  <a:pt x="5278" y="5750"/>
                  <a:pt x="5553" y="5852"/>
                  <a:pt x="5829" y="5852"/>
                </a:cubicBezTo>
                <a:cubicBezTo>
                  <a:pt x="6105" y="5852"/>
                  <a:pt x="6380" y="5750"/>
                  <a:pt x="6585" y="5545"/>
                </a:cubicBezTo>
                <a:lnTo>
                  <a:pt x="7562" y="4568"/>
                </a:lnTo>
                <a:close/>
                <a:moveTo>
                  <a:pt x="1009" y="0"/>
                </a:moveTo>
                <a:cubicBezTo>
                  <a:pt x="473" y="0"/>
                  <a:pt x="1" y="473"/>
                  <a:pt x="1" y="1008"/>
                </a:cubicBezTo>
                <a:lnTo>
                  <a:pt x="1" y="7152"/>
                </a:lnTo>
                <a:cubicBezTo>
                  <a:pt x="1" y="7719"/>
                  <a:pt x="473" y="8191"/>
                  <a:pt x="1009" y="8191"/>
                </a:cubicBezTo>
                <a:lnTo>
                  <a:pt x="10618" y="8191"/>
                </a:lnTo>
                <a:cubicBezTo>
                  <a:pt x="11185" y="8191"/>
                  <a:pt x="11657" y="7719"/>
                  <a:pt x="11657" y="7152"/>
                </a:cubicBezTo>
                <a:lnTo>
                  <a:pt x="11657" y="1008"/>
                </a:lnTo>
                <a:cubicBezTo>
                  <a:pt x="11657" y="441"/>
                  <a:pt x="11185" y="0"/>
                  <a:pt x="106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oogle Shape;11440;p90">
            <a:extLst>
              <a:ext uri="{FF2B5EF4-FFF2-40B4-BE49-F238E27FC236}">
                <a16:creationId xmlns:a16="http://schemas.microsoft.com/office/drawing/2014/main" id="{0D905289-4716-5889-C344-C1FC24B18296}"/>
              </a:ext>
            </a:extLst>
          </p:cNvPr>
          <p:cNvGrpSpPr/>
          <p:nvPr/>
        </p:nvGrpSpPr>
        <p:grpSpPr>
          <a:xfrm>
            <a:off x="4351072" y="3780455"/>
            <a:ext cx="423069" cy="420507"/>
            <a:chOff x="-4932650" y="2046625"/>
            <a:chExt cx="293025" cy="291250"/>
          </a:xfrm>
        </p:grpSpPr>
        <p:sp>
          <p:nvSpPr>
            <p:cNvPr id="5" name="Google Shape;11441;p90">
              <a:extLst>
                <a:ext uri="{FF2B5EF4-FFF2-40B4-BE49-F238E27FC236}">
                  <a16:creationId xmlns:a16="http://schemas.microsoft.com/office/drawing/2014/main" id="{A77EB0BD-747D-E7D2-C8D6-7F01A6EB0B89}"/>
                </a:ext>
              </a:extLst>
            </p:cNvPr>
            <p:cNvSpPr/>
            <p:nvPr/>
          </p:nvSpPr>
          <p:spPr>
            <a:xfrm>
              <a:off x="-4932650" y="2046625"/>
              <a:ext cx="293025" cy="291250"/>
            </a:xfrm>
            <a:custGeom>
              <a:avLst/>
              <a:gdLst/>
              <a:ahLst/>
              <a:cxnLst/>
              <a:rect l="l" t="t" r="r" b="b"/>
              <a:pathLst>
                <a:path w="11721" h="11650" extrusionOk="0">
                  <a:moveTo>
                    <a:pt x="7625" y="694"/>
                  </a:moveTo>
                  <a:cubicBezTo>
                    <a:pt x="9515" y="694"/>
                    <a:pt x="11059" y="2206"/>
                    <a:pt x="11059" y="4096"/>
                  </a:cubicBezTo>
                  <a:cubicBezTo>
                    <a:pt x="11059" y="5987"/>
                    <a:pt x="9515" y="7530"/>
                    <a:pt x="7625" y="7530"/>
                  </a:cubicBezTo>
                  <a:cubicBezTo>
                    <a:pt x="5735" y="7530"/>
                    <a:pt x="4223" y="5987"/>
                    <a:pt x="4223" y="4096"/>
                  </a:cubicBezTo>
                  <a:cubicBezTo>
                    <a:pt x="4223" y="2206"/>
                    <a:pt x="5735" y="694"/>
                    <a:pt x="7625" y="694"/>
                  </a:cubicBezTo>
                  <a:close/>
                  <a:moveTo>
                    <a:pt x="3344" y="8066"/>
                  </a:moveTo>
                  <a:cubicBezTo>
                    <a:pt x="3435" y="8066"/>
                    <a:pt x="3529" y="8098"/>
                    <a:pt x="3593" y="8161"/>
                  </a:cubicBezTo>
                  <a:cubicBezTo>
                    <a:pt x="3719" y="8287"/>
                    <a:pt x="3719" y="8507"/>
                    <a:pt x="3593" y="8633"/>
                  </a:cubicBezTo>
                  <a:lnTo>
                    <a:pt x="1324" y="10870"/>
                  </a:lnTo>
                  <a:cubicBezTo>
                    <a:pt x="1277" y="10933"/>
                    <a:pt x="1190" y="10964"/>
                    <a:pt x="1100" y="10964"/>
                  </a:cubicBezTo>
                  <a:cubicBezTo>
                    <a:pt x="1009" y="10964"/>
                    <a:pt x="915" y="10933"/>
                    <a:pt x="852" y="10870"/>
                  </a:cubicBezTo>
                  <a:cubicBezTo>
                    <a:pt x="757" y="10744"/>
                    <a:pt x="757" y="10523"/>
                    <a:pt x="852" y="10397"/>
                  </a:cubicBezTo>
                  <a:lnTo>
                    <a:pt x="3120" y="8161"/>
                  </a:lnTo>
                  <a:cubicBezTo>
                    <a:pt x="3167" y="8098"/>
                    <a:pt x="3254" y="8066"/>
                    <a:pt x="3344" y="8066"/>
                  </a:cubicBezTo>
                  <a:close/>
                  <a:moveTo>
                    <a:pt x="7625" y="1"/>
                  </a:moveTo>
                  <a:cubicBezTo>
                    <a:pt x="5357" y="1"/>
                    <a:pt x="3529" y="1860"/>
                    <a:pt x="3529" y="4096"/>
                  </a:cubicBezTo>
                  <a:cubicBezTo>
                    <a:pt x="3529" y="5136"/>
                    <a:pt x="3908" y="6050"/>
                    <a:pt x="4538" y="6743"/>
                  </a:cubicBezTo>
                  <a:lnTo>
                    <a:pt x="3813" y="7467"/>
                  </a:lnTo>
                  <a:cubicBezTo>
                    <a:pt x="3673" y="7386"/>
                    <a:pt x="3520" y="7347"/>
                    <a:pt x="3367" y="7347"/>
                  </a:cubicBezTo>
                  <a:cubicBezTo>
                    <a:pt x="3106" y="7347"/>
                    <a:pt x="2846" y="7458"/>
                    <a:pt x="2647" y="7656"/>
                  </a:cubicBezTo>
                  <a:lnTo>
                    <a:pt x="379" y="9893"/>
                  </a:lnTo>
                  <a:cubicBezTo>
                    <a:pt x="1" y="10271"/>
                    <a:pt x="1" y="10964"/>
                    <a:pt x="379" y="11343"/>
                  </a:cubicBezTo>
                  <a:cubicBezTo>
                    <a:pt x="584" y="11547"/>
                    <a:pt x="852" y="11650"/>
                    <a:pt x="1119" y="11650"/>
                  </a:cubicBezTo>
                  <a:cubicBezTo>
                    <a:pt x="1387" y="11650"/>
                    <a:pt x="1655" y="11547"/>
                    <a:pt x="1860" y="11343"/>
                  </a:cubicBezTo>
                  <a:lnTo>
                    <a:pt x="4097" y="9106"/>
                  </a:lnTo>
                  <a:cubicBezTo>
                    <a:pt x="4412" y="8791"/>
                    <a:pt x="4506" y="8318"/>
                    <a:pt x="4286" y="7909"/>
                  </a:cubicBezTo>
                  <a:lnTo>
                    <a:pt x="5010" y="7215"/>
                  </a:lnTo>
                  <a:cubicBezTo>
                    <a:pt x="5703" y="7814"/>
                    <a:pt x="6648" y="8192"/>
                    <a:pt x="7625" y="8192"/>
                  </a:cubicBezTo>
                  <a:cubicBezTo>
                    <a:pt x="9925" y="8192"/>
                    <a:pt x="11721" y="6333"/>
                    <a:pt x="11721" y="4096"/>
                  </a:cubicBezTo>
                  <a:cubicBezTo>
                    <a:pt x="11721" y="1828"/>
                    <a:pt x="9893" y="1"/>
                    <a:pt x="76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1442;p90">
              <a:extLst>
                <a:ext uri="{FF2B5EF4-FFF2-40B4-BE49-F238E27FC236}">
                  <a16:creationId xmlns:a16="http://schemas.microsoft.com/office/drawing/2014/main" id="{BF046D13-BDF7-AA57-C089-6C0A2790F6EE}"/>
                </a:ext>
              </a:extLst>
            </p:cNvPr>
            <p:cNvSpPr/>
            <p:nvPr/>
          </p:nvSpPr>
          <p:spPr>
            <a:xfrm>
              <a:off x="-4802675" y="2115050"/>
              <a:ext cx="122100" cy="86075"/>
            </a:xfrm>
            <a:custGeom>
              <a:avLst/>
              <a:gdLst/>
              <a:ahLst/>
              <a:cxnLst/>
              <a:rect l="l" t="t" r="r" b="b"/>
              <a:pathLst>
                <a:path w="4884" h="3443" extrusionOk="0">
                  <a:moveTo>
                    <a:pt x="2428" y="1"/>
                  </a:moveTo>
                  <a:cubicBezTo>
                    <a:pt x="2301" y="1"/>
                    <a:pt x="2172" y="72"/>
                    <a:pt x="2111" y="225"/>
                  </a:cubicBezTo>
                  <a:lnTo>
                    <a:pt x="1418" y="2116"/>
                  </a:lnTo>
                  <a:lnTo>
                    <a:pt x="693" y="225"/>
                  </a:lnTo>
                  <a:cubicBezTo>
                    <a:pt x="645" y="105"/>
                    <a:pt x="524" y="4"/>
                    <a:pt x="400" y="4"/>
                  </a:cubicBezTo>
                  <a:cubicBezTo>
                    <a:pt x="361" y="4"/>
                    <a:pt x="321" y="14"/>
                    <a:pt x="284" y="36"/>
                  </a:cubicBezTo>
                  <a:cubicBezTo>
                    <a:pt x="126" y="99"/>
                    <a:pt x="0" y="288"/>
                    <a:pt x="63" y="446"/>
                  </a:cubicBezTo>
                  <a:lnTo>
                    <a:pt x="1103" y="3218"/>
                  </a:lnTo>
                  <a:cubicBezTo>
                    <a:pt x="1168" y="3364"/>
                    <a:pt x="1299" y="3443"/>
                    <a:pt x="1428" y="3443"/>
                  </a:cubicBezTo>
                  <a:cubicBezTo>
                    <a:pt x="1551" y="3443"/>
                    <a:pt x="1672" y="3372"/>
                    <a:pt x="1733" y="3218"/>
                  </a:cubicBezTo>
                  <a:lnTo>
                    <a:pt x="2426" y="1328"/>
                  </a:lnTo>
                  <a:lnTo>
                    <a:pt x="3151" y="3218"/>
                  </a:lnTo>
                  <a:cubicBezTo>
                    <a:pt x="3215" y="3364"/>
                    <a:pt x="3346" y="3443"/>
                    <a:pt x="3476" y="3443"/>
                  </a:cubicBezTo>
                  <a:cubicBezTo>
                    <a:pt x="3598" y="3443"/>
                    <a:pt x="3719" y="3372"/>
                    <a:pt x="3781" y="3218"/>
                  </a:cubicBezTo>
                  <a:lnTo>
                    <a:pt x="4789" y="446"/>
                  </a:lnTo>
                  <a:cubicBezTo>
                    <a:pt x="4884" y="257"/>
                    <a:pt x="4789" y="68"/>
                    <a:pt x="4600" y="36"/>
                  </a:cubicBezTo>
                  <a:cubicBezTo>
                    <a:pt x="4562" y="14"/>
                    <a:pt x="4521" y="4"/>
                    <a:pt x="4479" y="4"/>
                  </a:cubicBezTo>
                  <a:cubicBezTo>
                    <a:pt x="4346" y="4"/>
                    <a:pt x="4207" y="105"/>
                    <a:pt x="4159" y="225"/>
                  </a:cubicBezTo>
                  <a:lnTo>
                    <a:pt x="3466" y="2116"/>
                  </a:lnTo>
                  <a:lnTo>
                    <a:pt x="2741" y="225"/>
                  </a:lnTo>
                  <a:cubicBezTo>
                    <a:pt x="2693" y="80"/>
                    <a:pt x="2561" y="1"/>
                    <a:pt x="24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41"/>
          <p:cNvSpPr txBox="1">
            <a:spLocks noGrp="1"/>
          </p:cNvSpPr>
          <p:nvPr>
            <p:ph type="title"/>
          </p:nvPr>
        </p:nvSpPr>
        <p:spPr>
          <a:xfrm>
            <a:off x="720000" y="418963"/>
            <a:ext cx="7704000" cy="58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a:solidFill>
                  <a:schemeClr val="lt1"/>
                </a:solidFill>
                <a:latin typeface="Montserrat SemiBold" panose="00000700000000000000" pitchFamily="2" charset="0"/>
                <a:ea typeface="Montserrat Black"/>
                <a:cs typeface="Montserrat Black"/>
                <a:sym typeface="Montserrat Black"/>
              </a:rPr>
              <a:t>P</a:t>
            </a:r>
            <a:r>
              <a:rPr lang="en" sz="3200">
                <a:solidFill>
                  <a:schemeClr val="lt1"/>
                </a:solidFill>
                <a:latin typeface="Montserrat SemiBold" panose="00000700000000000000" pitchFamily="2" charset="0"/>
                <a:ea typeface="Montserrat Black"/>
                <a:cs typeface="Montserrat Black"/>
                <a:sym typeface="Montserrat Black"/>
              </a:rPr>
              <a:t>hương pháp nghiên cứu</a:t>
            </a:r>
            <a:endParaRPr sz="3200">
              <a:solidFill>
                <a:schemeClr val="lt1"/>
              </a:solidFill>
              <a:latin typeface="Montserrat SemiBold" panose="00000700000000000000" pitchFamily="2" charset="0"/>
              <a:ea typeface="Montserrat Black"/>
              <a:cs typeface="Montserrat Black"/>
              <a:sym typeface="Montserrat Black"/>
            </a:endParaRPr>
          </a:p>
        </p:txBody>
      </p:sp>
      <p:sp>
        <p:nvSpPr>
          <p:cNvPr id="563" name="Google Shape;563;p41"/>
          <p:cNvSpPr txBox="1"/>
          <p:nvPr/>
        </p:nvSpPr>
        <p:spPr>
          <a:xfrm>
            <a:off x="874740" y="3123088"/>
            <a:ext cx="1501677" cy="821999"/>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800">
                <a:solidFill>
                  <a:schemeClr val="lt1"/>
                </a:solidFill>
                <a:latin typeface="Montserrat SemiBold" panose="00000700000000000000" pitchFamily="2" charset="0"/>
                <a:ea typeface="Montserrat Black"/>
                <a:cs typeface="Montserrat Black"/>
                <a:sym typeface="Montserrat Black"/>
              </a:rPr>
              <a:t>Thu thập dữ liệu</a:t>
            </a:r>
            <a:endParaRPr sz="1800">
              <a:solidFill>
                <a:schemeClr val="lt1"/>
              </a:solidFill>
              <a:latin typeface="Montserrat SemiBold" panose="00000700000000000000" pitchFamily="2" charset="0"/>
              <a:ea typeface="Montserrat Black"/>
              <a:cs typeface="Montserrat Black"/>
              <a:sym typeface="Montserrat Black"/>
            </a:endParaRPr>
          </a:p>
        </p:txBody>
      </p:sp>
      <p:sp>
        <p:nvSpPr>
          <p:cNvPr id="564" name="Google Shape;564;p41"/>
          <p:cNvSpPr/>
          <p:nvPr/>
        </p:nvSpPr>
        <p:spPr>
          <a:xfrm>
            <a:off x="1188488" y="1695595"/>
            <a:ext cx="858300" cy="858300"/>
          </a:xfrm>
          <a:prstGeom prst="ellipse">
            <a:avLst/>
          </a:prstGeom>
          <a:solidFill>
            <a:schemeClr val="lt1"/>
          </a:solidFill>
          <a:ln>
            <a:noFill/>
          </a:ln>
          <a:effectLst>
            <a:outerShdw dist="47625" dir="7800000" algn="bl" rotWithShape="0">
              <a:schemeClr val="accent1"/>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66" name="Google Shape;566;p41"/>
          <p:cNvSpPr txBox="1"/>
          <p:nvPr/>
        </p:nvSpPr>
        <p:spPr>
          <a:xfrm>
            <a:off x="2205573" y="3261527"/>
            <a:ext cx="1795200" cy="703541"/>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800">
                <a:solidFill>
                  <a:schemeClr val="lt1"/>
                </a:solidFill>
                <a:latin typeface="Montserrat SemiBold" panose="00000700000000000000" pitchFamily="2" charset="0"/>
                <a:ea typeface="Montserrat Black"/>
                <a:cs typeface="Montserrat Black"/>
                <a:sym typeface="Montserrat Black"/>
              </a:rPr>
              <a:t>Tiền xử lý dữ liệu</a:t>
            </a:r>
            <a:endParaRPr sz="1800">
              <a:solidFill>
                <a:schemeClr val="lt1"/>
              </a:solidFill>
              <a:latin typeface="Montserrat SemiBold" panose="00000700000000000000" pitchFamily="2" charset="0"/>
              <a:ea typeface="Montserrat Black"/>
              <a:cs typeface="Montserrat Black"/>
              <a:sym typeface="Montserrat Black"/>
            </a:endParaRPr>
          </a:p>
        </p:txBody>
      </p:sp>
      <p:sp>
        <p:nvSpPr>
          <p:cNvPr id="567" name="Google Shape;567;p41"/>
          <p:cNvSpPr/>
          <p:nvPr/>
        </p:nvSpPr>
        <p:spPr>
          <a:xfrm>
            <a:off x="2677333" y="1717139"/>
            <a:ext cx="858300" cy="858300"/>
          </a:xfrm>
          <a:prstGeom prst="ellipse">
            <a:avLst/>
          </a:prstGeom>
          <a:solidFill>
            <a:schemeClr val="lt1"/>
          </a:solidFill>
          <a:ln>
            <a:noFill/>
          </a:ln>
          <a:effectLst>
            <a:outerShdw dist="47625" dir="780000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41"/>
          <p:cNvSpPr txBox="1"/>
          <p:nvPr/>
        </p:nvSpPr>
        <p:spPr>
          <a:xfrm>
            <a:off x="3939966" y="3345521"/>
            <a:ext cx="1795200" cy="610946"/>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1800">
                <a:solidFill>
                  <a:schemeClr val="lt1"/>
                </a:solidFill>
                <a:latin typeface="Montserrat SemiBold" panose="00000700000000000000" pitchFamily="2" charset="0"/>
                <a:ea typeface="Montserrat Black"/>
                <a:cs typeface="Montserrat Black"/>
                <a:sym typeface="Montserrat Black"/>
              </a:rPr>
              <a:t>Chia dữ liệu</a:t>
            </a:r>
          </a:p>
          <a:p>
            <a:pPr marL="0" lvl="0" indent="0" algn="ctr" rtl="0">
              <a:spcBef>
                <a:spcPts val="0"/>
              </a:spcBef>
              <a:spcAft>
                <a:spcPts val="0"/>
              </a:spcAft>
              <a:buNone/>
            </a:pPr>
            <a:endParaRPr sz="1800">
              <a:solidFill>
                <a:schemeClr val="lt1"/>
              </a:solidFill>
              <a:latin typeface="Montserrat SemiBold" panose="00000700000000000000" pitchFamily="2" charset="0"/>
              <a:ea typeface="Montserrat Black"/>
              <a:cs typeface="Montserrat Black"/>
              <a:sym typeface="Montserrat Black"/>
            </a:endParaRPr>
          </a:p>
        </p:txBody>
      </p:sp>
      <p:sp>
        <p:nvSpPr>
          <p:cNvPr id="570" name="Google Shape;570;p41"/>
          <p:cNvSpPr/>
          <p:nvPr/>
        </p:nvSpPr>
        <p:spPr>
          <a:xfrm>
            <a:off x="4344300" y="1705826"/>
            <a:ext cx="858300" cy="858300"/>
          </a:xfrm>
          <a:prstGeom prst="ellipse">
            <a:avLst/>
          </a:prstGeom>
          <a:solidFill>
            <a:schemeClr val="lt1"/>
          </a:solidFill>
          <a:ln>
            <a:noFill/>
          </a:ln>
          <a:effectLst>
            <a:outerShdw dist="47625" dir="780000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41"/>
          <p:cNvSpPr txBox="1"/>
          <p:nvPr/>
        </p:nvSpPr>
        <p:spPr>
          <a:xfrm>
            <a:off x="5529602" y="3364084"/>
            <a:ext cx="1795200" cy="600639"/>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800">
                <a:solidFill>
                  <a:schemeClr val="lt1"/>
                </a:solidFill>
                <a:latin typeface="Montserrat SemiBold" panose="00000700000000000000" pitchFamily="2" charset="0"/>
                <a:ea typeface="Montserrat Black"/>
                <a:cs typeface="Montserrat Black"/>
                <a:sym typeface="Montserrat Black"/>
              </a:rPr>
              <a:t>Xây dựng &amp; Huấn luyện</a:t>
            </a:r>
            <a:endParaRPr sz="1800">
              <a:solidFill>
                <a:schemeClr val="lt1"/>
              </a:solidFill>
              <a:latin typeface="Montserrat SemiBold" panose="00000700000000000000" pitchFamily="2" charset="0"/>
              <a:ea typeface="Montserrat Black"/>
              <a:cs typeface="Montserrat Black"/>
              <a:sym typeface="Montserrat Black"/>
            </a:endParaRPr>
          </a:p>
        </p:txBody>
      </p:sp>
      <p:sp>
        <p:nvSpPr>
          <p:cNvPr id="573" name="Google Shape;573;p41"/>
          <p:cNvSpPr/>
          <p:nvPr/>
        </p:nvSpPr>
        <p:spPr>
          <a:xfrm>
            <a:off x="5884799" y="1695525"/>
            <a:ext cx="858300" cy="858300"/>
          </a:xfrm>
          <a:prstGeom prst="ellipse">
            <a:avLst/>
          </a:prstGeom>
          <a:solidFill>
            <a:schemeClr val="lt1"/>
          </a:solidFill>
          <a:ln>
            <a:noFill/>
          </a:ln>
          <a:effectLst>
            <a:outerShdw dist="47625" dir="7800000" algn="bl" rotWithShape="0">
              <a:schemeClr val="accent1"/>
            </a:outerShdw>
          </a:effectLst>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574" name="Google Shape;574;p41"/>
          <p:cNvCxnSpPr>
            <a:cxnSpLocks/>
            <a:stCxn id="564" idx="6"/>
          </p:cNvCxnSpPr>
          <p:nvPr/>
        </p:nvCxnSpPr>
        <p:spPr>
          <a:xfrm>
            <a:off x="2046788" y="2124745"/>
            <a:ext cx="642812" cy="0"/>
          </a:xfrm>
          <a:prstGeom prst="straightConnector1">
            <a:avLst/>
          </a:prstGeom>
          <a:noFill/>
          <a:ln w="9525" cap="flat" cmpd="sng">
            <a:solidFill>
              <a:schemeClr val="accent1"/>
            </a:solidFill>
            <a:prstDash val="solid"/>
            <a:round/>
            <a:headEnd type="none" w="med" len="med"/>
            <a:tailEnd type="none" w="med" len="med"/>
          </a:ln>
        </p:spPr>
      </p:cxnSp>
      <p:cxnSp>
        <p:nvCxnSpPr>
          <p:cNvPr id="575" name="Google Shape;575;p41"/>
          <p:cNvCxnSpPr>
            <a:cxnSpLocks/>
            <a:stCxn id="563" idx="0"/>
            <a:endCxn id="564" idx="4"/>
          </p:cNvCxnSpPr>
          <p:nvPr/>
        </p:nvCxnSpPr>
        <p:spPr>
          <a:xfrm flipH="1" flipV="1">
            <a:off x="1617638" y="2553895"/>
            <a:ext cx="7941" cy="569193"/>
          </a:xfrm>
          <a:prstGeom prst="straightConnector1">
            <a:avLst/>
          </a:prstGeom>
          <a:noFill/>
          <a:ln w="9525" cap="flat" cmpd="sng">
            <a:solidFill>
              <a:schemeClr val="accent1"/>
            </a:solidFill>
            <a:prstDash val="solid"/>
            <a:round/>
            <a:headEnd type="none" w="med" len="med"/>
            <a:tailEnd type="none" w="med" len="med"/>
          </a:ln>
        </p:spPr>
      </p:cxnSp>
      <p:cxnSp>
        <p:nvCxnSpPr>
          <p:cNvPr id="576" name="Google Shape;576;p41"/>
          <p:cNvCxnSpPr>
            <a:cxnSpLocks/>
            <a:stCxn id="567" idx="4"/>
          </p:cNvCxnSpPr>
          <p:nvPr/>
        </p:nvCxnSpPr>
        <p:spPr>
          <a:xfrm>
            <a:off x="3106483" y="2575439"/>
            <a:ext cx="0" cy="533386"/>
          </a:xfrm>
          <a:prstGeom prst="straightConnector1">
            <a:avLst/>
          </a:prstGeom>
          <a:noFill/>
          <a:ln w="9525" cap="flat" cmpd="sng">
            <a:solidFill>
              <a:schemeClr val="accent1"/>
            </a:solidFill>
            <a:prstDash val="solid"/>
            <a:round/>
            <a:headEnd type="none" w="med" len="med"/>
            <a:tailEnd type="none" w="med" len="med"/>
          </a:ln>
        </p:spPr>
      </p:cxnSp>
      <p:cxnSp>
        <p:nvCxnSpPr>
          <p:cNvPr id="577" name="Google Shape;577;p41"/>
          <p:cNvCxnSpPr>
            <a:stCxn id="567" idx="6"/>
            <a:endCxn id="570" idx="2"/>
          </p:cNvCxnSpPr>
          <p:nvPr/>
        </p:nvCxnSpPr>
        <p:spPr>
          <a:xfrm flipV="1">
            <a:off x="3535633" y="2134976"/>
            <a:ext cx="808667" cy="11313"/>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8" name="Google Shape;578;p41"/>
          <p:cNvCxnSpPr>
            <a:cxnSpLocks/>
            <a:stCxn id="570" idx="4"/>
          </p:cNvCxnSpPr>
          <p:nvPr/>
        </p:nvCxnSpPr>
        <p:spPr>
          <a:xfrm>
            <a:off x="4773450" y="2564126"/>
            <a:ext cx="0" cy="544699"/>
          </a:xfrm>
          <a:prstGeom prst="straightConnector1">
            <a:avLst/>
          </a:prstGeom>
          <a:noFill/>
          <a:ln w="9525" cap="flat" cmpd="sng">
            <a:solidFill>
              <a:schemeClr val="accent1"/>
            </a:solidFill>
            <a:prstDash val="solid"/>
            <a:round/>
            <a:headEnd type="none" w="med" len="med"/>
            <a:tailEnd type="none" w="med" len="med"/>
          </a:ln>
        </p:spPr>
      </p:cxnSp>
      <p:cxnSp>
        <p:nvCxnSpPr>
          <p:cNvPr id="579" name="Google Shape;579;p41"/>
          <p:cNvCxnSpPr>
            <a:stCxn id="570" idx="6"/>
            <a:endCxn id="573" idx="2"/>
          </p:cNvCxnSpPr>
          <p:nvPr/>
        </p:nvCxnSpPr>
        <p:spPr>
          <a:xfrm flipV="1">
            <a:off x="5202600" y="2124675"/>
            <a:ext cx="682199" cy="10301"/>
          </a:xfrm>
          <a:prstGeom prst="straightConnector1">
            <a:avLst/>
          </a:prstGeom>
          <a:noFill/>
          <a:ln w="9525" cap="flat" cmpd="sng">
            <a:solidFill>
              <a:schemeClr val="accent1"/>
            </a:solidFill>
            <a:prstDash val="solid"/>
            <a:round/>
            <a:headEnd type="none" w="med" len="med"/>
            <a:tailEnd type="none" w="med" len="med"/>
          </a:ln>
        </p:spPr>
      </p:cxnSp>
      <p:cxnSp>
        <p:nvCxnSpPr>
          <p:cNvPr id="580" name="Google Shape;580;p41"/>
          <p:cNvCxnSpPr>
            <a:cxnSpLocks/>
            <a:stCxn id="573" idx="4"/>
          </p:cNvCxnSpPr>
          <p:nvPr/>
        </p:nvCxnSpPr>
        <p:spPr>
          <a:xfrm>
            <a:off x="6313949" y="2553825"/>
            <a:ext cx="0" cy="533386"/>
          </a:xfrm>
          <a:prstGeom prst="straightConnector1">
            <a:avLst/>
          </a:prstGeom>
          <a:noFill/>
          <a:ln w="9525" cap="flat" cmpd="sng">
            <a:solidFill>
              <a:schemeClr val="accent1"/>
            </a:solidFill>
            <a:prstDash val="solid"/>
            <a:round/>
            <a:headEnd type="none" w="med" len="med"/>
            <a:tailEnd type="none" w="med" len="med"/>
          </a:ln>
        </p:spPr>
      </p:cxnSp>
      <p:grpSp>
        <p:nvGrpSpPr>
          <p:cNvPr id="586" name="Google Shape;586;p41"/>
          <p:cNvGrpSpPr/>
          <p:nvPr/>
        </p:nvGrpSpPr>
        <p:grpSpPr>
          <a:xfrm>
            <a:off x="7405637" y="1967271"/>
            <a:ext cx="241628" cy="314863"/>
            <a:chOff x="1575612" y="1603696"/>
            <a:chExt cx="241628" cy="314863"/>
          </a:xfrm>
        </p:grpSpPr>
        <p:sp>
          <p:nvSpPr>
            <p:cNvPr id="587" name="Google Shape;587;p41"/>
            <p:cNvSpPr/>
            <p:nvPr/>
          </p:nvSpPr>
          <p:spPr>
            <a:xfrm>
              <a:off x="1662288" y="1709679"/>
              <a:ext cx="67136" cy="123445"/>
            </a:xfrm>
            <a:custGeom>
              <a:avLst/>
              <a:gdLst/>
              <a:ahLst/>
              <a:cxnLst/>
              <a:rect l="l" t="t" r="r" b="b"/>
              <a:pathLst>
                <a:path w="2003" h="3683" extrusionOk="0">
                  <a:moveTo>
                    <a:pt x="742" y="0"/>
                  </a:moveTo>
                  <a:lnTo>
                    <a:pt x="742" y="571"/>
                  </a:lnTo>
                  <a:cubicBezTo>
                    <a:pt x="721" y="575"/>
                    <a:pt x="696" y="581"/>
                    <a:pt x="674" y="589"/>
                  </a:cubicBezTo>
                  <a:cubicBezTo>
                    <a:pt x="563" y="624"/>
                    <a:pt x="466" y="677"/>
                    <a:pt x="381" y="744"/>
                  </a:cubicBezTo>
                  <a:cubicBezTo>
                    <a:pt x="297" y="815"/>
                    <a:pt x="231" y="898"/>
                    <a:pt x="181" y="1000"/>
                  </a:cubicBezTo>
                  <a:cubicBezTo>
                    <a:pt x="131" y="1101"/>
                    <a:pt x="108" y="1217"/>
                    <a:pt x="108" y="1349"/>
                  </a:cubicBezTo>
                  <a:cubicBezTo>
                    <a:pt x="108" y="1441"/>
                    <a:pt x="121" y="1525"/>
                    <a:pt x="147" y="1594"/>
                  </a:cubicBezTo>
                  <a:cubicBezTo>
                    <a:pt x="175" y="1664"/>
                    <a:pt x="216" y="1726"/>
                    <a:pt x="271" y="1782"/>
                  </a:cubicBezTo>
                  <a:cubicBezTo>
                    <a:pt x="327" y="1835"/>
                    <a:pt x="396" y="1883"/>
                    <a:pt x="481" y="1924"/>
                  </a:cubicBezTo>
                  <a:cubicBezTo>
                    <a:pt x="564" y="1965"/>
                    <a:pt x="664" y="2003"/>
                    <a:pt x="779" y="2039"/>
                  </a:cubicBezTo>
                  <a:cubicBezTo>
                    <a:pt x="865" y="2064"/>
                    <a:pt x="946" y="2089"/>
                    <a:pt x="1019" y="2108"/>
                  </a:cubicBezTo>
                  <a:cubicBezTo>
                    <a:pt x="1093" y="2128"/>
                    <a:pt x="1157" y="2152"/>
                    <a:pt x="1210" y="2177"/>
                  </a:cubicBezTo>
                  <a:cubicBezTo>
                    <a:pt x="1263" y="2200"/>
                    <a:pt x="1305" y="2228"/>
                    <a:pt x="1336" y="2259"/>
                  </a:cubicBezTo>
                  <a:cubicBezTo>
                    <a:pt x="1369" y="2290"/>
                    <a:pt x="1383" y="2328"/>
                    <a:pt x="1383" y="2375"/>
                  </a:cubicBezTo>
                  <a:cubicBezTo>
                    <a:pt x="1383" y="2499"/>
                    <a:pt x="1281" y="2561"/>
                    <a:pt x="1077" y="2561"/>
                  </a:cubicBezTo>
                  <a:cubicBezTo>
                    <a:pt x="981" y="2561"/>
                    <a:pt x="886" y="2548"/>
                    <a:pt x="792" y="2523"/>
                  </a:cubicBezTo>
                  <a:cubicBezTo>
                    <a:pt x="699" y="2497"/>
                    <a:pt x="614" y="2467"/>
                    <a:pt x="538" y="2435"/>
                  </a:cubicBezTo>
                  <a:cubicBezTo>
                    <a:pt x="460" y="2401"/>
                    <a:pt x="398" y="2369"/>
                    <a:pt x="346" y="2335"/>
                  </a:cubicBezTo>
                  <a:cubicBezTo>
                    <a:pt x="294" y="2303"/>
                    <a:pt x="263" y="2281"/>
                    <a:pt x="255" y="2269"/>
                  </a:cubicBezTo>
                  <a:lnTo>
                    <a:pt x="1" y="2772"/>
                  </a:lnTo>
                  <a:cubicBezTo>
                    <a:pt x="74" y="2822"/>
                    <a:pt x="153" y="2863"/>
                    <a:pt x="238" y="2903"/>
                  </a:cubicBezTo>
                  <a:cubicBezTo>
                    <a:pt x="324" y="2940"/>
                    <a:pt x="412" y="2972"/>
                    <a:pt x="504" y="3000"/>
                  </a:cubicBezTo>
                  <a:cubicBezTo>
                    <a:pt x="580" y="3022"/>
                    <a:pt x="660" y="3040"/>
                    <a:pt x="740" y="3054"/>
                  </a:cubicBezTo>
                  <a:lnTo>
                    <a:pt x="740" y="3682"/>
                  </a:lnTo>
                  <a:lnTo>
                    <a:pt x="1291" y="3682"/>
                  </a:lnTo>
                  <a:lnTo>
                    <a:pt x="1291" y="3066"/>
                  </a:lnTo>
                  <a:cubicBezTo>
                    <a:pt x="1333" y="3060"/>
                    <a:pt x="1373" y="3051"/>
                    <a:pt x="1414" y="3043"/>
                  </a:cubicBezTo>
                  <a:cubicBezTo>
                    <a:pt x="1526" y="3015"/>
                    <a:pt x="1627" y="2972"/>
                    <a:pt x="1713" y="2912"/>
                  </a:cubicBezTo>
                  <a:cubicBezTo>
                    <a:pt x="1799" y="2852"/>
                    <a:pt x="1869" y="2774"/>
                    <a:pt x="1922" y="2677"/>
                  </a:cubicBezTo>
                  <a:cubicBezTo>
                    <a:pt x="1976" y="2580"/>
                    <a:pt x="2001" y="2460"/>
                    <a:pt x="2001" y="2320"/>
                  </a:cubicBezTo>
                  <a:cubicBezTo>
                    <a:pt x="2003" y="2207"/>
                    <a:pt x="1985" y="2108"/>
                    <a:pt x="1948" y="2025"/>
                  </a:cubicBezTo>
                  <a:cubicBezTo>
                    <a:pt x="1912" y="1943"/>
                    <a:pt x="1860" y="1873"/>
                    <a:pt x="1794" y="1817"/>
                  </a:cubicBezTo>
                  <a:cubicBezTo>
                    <a:pt x="1728" y="1760"/>
                    <a:pt x="1646" y="1711"/>
                    <a:pt x="1549" y="1672"/>
                  </a:cubicBezTo>
                  <a:cubicBezTo>
                    <a:pt x="1455" y="1634"/>
                    <a:pt x="1347" y="1597"/>
                    <a:pt x="1226" y="1565"/>
                  </a:cubicBezTo>
                  <a:cubicBezTo>
                    <a:pt x="1141" y="1541"/>
                    <a:pt x="1063" y="1521"/>
                    <a:pt x="997" y="1503"/>
                  </a:cubicBezTo>
                  <a:cubicBezTo>
                    <a:pt x="931" y="1484"/>
                    <a:pt x="878" y="1463"/>
                    <a:pt x="834" y="1440"/>
                  </a:cubicBezTo>
                  <a:cubicBezTo>
                    <a:pt x="790" y="1418"/>
                    <a:pt x="758" y="1393"/>
                    <a:pt x="735" y="1365"/>
                  </a:cubicBezTo>
                  <a:cubicBezTo>
                    <a:pt x="713" y="1337"/>
                    <a:pt x="702" y="1302"/>
                    <a:pt x="702" y="1261"/>
                  </a:cubicBezTo>
                  <a:cubicBezTo>
                    <a:pt x="702" y="1123"/>
                    <a:pt x="805" y="1052"/>
                    <a:pt x="1012" y="1052"/>
                  </a:cubicBezTo>
                  <a:cubicBezTo>
                    <a:pt x="1087" y="1052"/>
                    <a:pt x="1163" y="1064"/>
                    <a:pt x="1238" y="1085"/>
                  </a:cubicBezTo>
                  <a:cubicBezTo>
                    <a:pt x="1313" y="1104"/>
                    <a:pt x="1383" y="1130"/>
                    <a:pt x="1445" y="1158"/>
                  </a:cubicBezTo>
                  <a:cubicBezTo>
                    <a:pt x="1508" y="1184"/>
                    <a:pt x="1561" y="1212"/>
                    <a:pt x="1603" y="1239"/>
                  </a:cubicBezTo>
                  <a:cubicBezTo>
                    <a:pt x="1646" y="1264"/>
                    <a:pt x="1669" y="1283"/>
                    <a:pt x="1677" y="1292"/>
                  </a:cubicBezTo>
                  <a:lnTo>
                    <a:pt x="1929" y="813"/>
                  </a:lnTo>
                  <a:cubicBezTo>
                    <a:pt x="1873" y="779"/>
                    <a:pt x="1812" y="747"/>
                    <a:pt x="1744" y="713"/>
                  </a:cubicBezTo>
                  <a:cubicBezTo>
                    <a:pt x="1678" y="681"/>
                    <a:pt x="1605" y="652"/>
                    <a:pt x="1529" y="625"/>
                  </a:cubicBezTo>
                  <a:cubicBezTo>
                    <a:pt x="1452" y="600"/>
                    <a:pt x="1373" y="580"/>
                    <a:pt x="1292" y="564"/>
                  </a:cubicBezTo>
                  <a:lnTo>
                    <a:pt x="129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41"/>
            <p:cNvSpPr/>
            <p:nvPr/>
          </p:nvSpPr>
          <p:spPr>
            <a:xfrm>
              <a:off x="1575612" y="1603696"/>
              <a:ext cx="241628" cy="314863"/>
            </a:xfrm>
            <a:custGeom>
              <a:avLst/>
              <a:gdLst/>
              <a:ahLst/>
              <a:cxnLst/>
              <a:rect l="l" t="t" r="r" b="b"/>
              <a:pathLst>
                <a:path w="7209" h="9394" extrusionOk="0">
                  <a:moveTo>
                    <a:pt x="3604" y="554"/>
                  </a:moveTo>
                  <a:cubicBezTo>
                    <a:pt x="4173" y="554"/>
                    <a:pt x="4639" y="1005"/>
                    <a:pt x="4662" y="1568"/>
                  </a:cubicBezTo>
                  <a:lnTo>
                    <a:pt x="2546" y="1568"/>
                  </a:lnTo>
                  <a:cubicBezTo>
                    <a:pt x="2569" y="1003"/>
                    <a:pt x="3036" y="554"/>
                    <a:pt x="3604" y="554"/>
                  </a:cubicBezTo>
                  <a:close/>
                  <a:moveTo>
                    <a:pt x="5747" y="2117"/>
                  </a:moveTo>
                  <a:lnTo>
                    <a:pt x="6436" y="7644"/>
                  </a:lnTo>
                  <a:lnTo>
                    <a:pt x="776" y="7644"/>
                  </a:lnTo>
                  <a:lnTo>
                    <a:pt x="1462" y="2117"/>
                  </a:lnTo>
                  <a:lnTo>
                    <a:pt x="1995" y="2117"/>
                  </a:lnTo>
                  <a:lnTo>
                    <a:pt x="1995" y="2882"/>
                  </a:lnTo>
                  <a:lnTo>
                    <a:pt x="2546" y="2882"/>
                  </a:lnTo>
                  <a:lnTo>
                    <a:pt x="2546" y="2117"/>
                  </a:lnTo>
                  <a:lnTo>
                    <a:pt x="4665" y="2117"/>
                  </a:lnTo>
                  <a:lnTo>
                    <a:pt x="4665" y="2882"/>
                  </a:lnTo>
                  <a:lnTo>
                    <a:pt x="5215" y="2882"/>
                  </a:lnTo>
                  <a:lnTo>
                    <a:pt x="5215" y="2117"/>
                  </a:lnTo>
                  <a:close/>
                  <a:moveTo>
                    <a:pt x="6502" y="8196"/>
                  </a:moveTo>
                  <a:lnTo>
                    <a:pt x="6583" y="8846"/>
                  </a:lnTo>
                  <a:lnTo>
                    <a:pt x="623" y="8846"/>
                  </a:lnTo>
                  <a:lnTo>
                    <a:pt x="704" y="8196"/>
                  </a:lnTo>
                  <a:close/>
                  <a:moveTo>
                    <a:pt x="3604" y="1"/>
                  </a:moveTo>
                  <a:cubicBezTo>
                    <a:pt x="2732" y="1"/>
                    <a:pt x="2019" y="698"/>
                    <a:pt x="1995" y="1567"/>
                  </a:cubicBezTo>
                  <a:lnTo>
                    <a:pt x="977" y="1567"/>
                  </a:lnTo>
                  <a:lnTo>
                    <a:pt x="1" y="9394"/>
                  </a:lnTo>
                  <a:lnTo>
                    <a:pt x="7208" y="9394"/>
                  </a:lnTo>
                  <a:lnTo>
                    <a:pt x="6231" y="1567"/>
                  </a:lnTo>
                  <a:lnTo>
                    <a:pt x="5212" y="1567"/>
                  </a:lnTo>
                  <a:cubicBezTo>
                    <a:pt x="5189" y="701"/>
                    <a:pt x="4476" y="1"/>
                    <a:pt x="36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573;p41">
            <a:extLst>
              <a:ext uri="{FF2B5EF4-FFF2-40B4-BE49-F238E27FC236}">
                <a16:creationId xmlns:a16="http://schemas.microsoft.com/office/drawing/2014/main" id="{A0D6C863-DC62-3D6B-6CA6-1D17648E18F3}"/>
              </a:ext>
            </a:extLst>
          </p:cNvPr>
          <p:cNvSpPr/>
          <p:nvPr/>
        </p:nvSpPr>
        <p:spPr>
          <a:xfrm>
            <a:off x="7425298" y="1695525"/>
            <a:ext cx="858300" cy="858300"/>
          </a:xfrm>
          <a:prstGeom prst="ellipse">
            <a:avLst/>
          </a:prstGeom>
          <a:solidFill>
            <a:schemeClr val="lt1"/>
          </a:solidFill>
          <a:ln>
            <a:noFill/>
          </a:ln>
          <a:effectLst>
            <a:outerShdw dist="47625" dir="780000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6" name="Google Shape;580;p41">
            <a:extLst>
              <a:ext uri="{FF2B5EF4-FFF2-40B4-BE49-F238E27FC236}">
                <a16:creationId xmlns:a16="http://schemas.microsoft.com/office/drawing/2014/main" id="{84542D6A-B2EA-A323-79E1-EA58067A3AB9}"/>
              </a:ext>
            </a:extLst>
          </p:cNvPr>
          <p:cNvCxnSpPr>
            <a:cxnSpLocks/>
            <a:stCxn id="573" idx="6"/>
            <a:endCxn id="15" idx="2"/>
          </p:cNvCxnSpPr>
          <p:nvPr/>
        </p:nvCxnSpPr>
        <p:spPr>
          <a:xfrm>
            <a:off x="6743099" y="2124675"/>
            <a:ext cx="682199" cy="0"/>
          </a:xfrm>
          <a:prstGeom prst="straightConnector1">
            <a:avLst/>
          </a:prstGeom>
          <a:noFill/>
          <a:ln w="9525" cap="flat" cmpd="sng">
            <a:solidFill>
              <a:schemeClr val="accent1"/>
            </a:solidFill>
            <a:prstDash val="solid"/>
            <a:round/>
            <a:headEnd type="none" w="med" len="med"/>
            <a:tailEnd type="none" w="med" len="med"/>
          </a:ln>
        </p:spPr>
      </p:cxnSp>
      <p:cxnSp>
        <p:nvCxnSpPr>
          <p:cNvPr id="28" name="Google Shape;580;p41">
            <a:extLst>
              <a:ext uri="{FF2B5EF4-FFF2-40B4-BE49-F238E27FC236}">
                <a16:creationId xmlns:a16="http://schemas.microsoft.com/office/drawing/2014/main" id="{88105687-458F-9522-6708-5A6C3560BD99}"/>
              </a:ext>
            </a:extLst>
          </p:cNvPr>
          <p:cNvCxnSpPr>
            <a:cxnSpLocks/>
            <a:stCxn id="15" idx="4"/>
          </p:cNvCxnSpPr>
          <p:nvPr/>
        </p:nvCxnSpPr>
        <p:spPr>
          <a:xfrm>
            <a:off x="7854448" y="2553825"/>
            <a:ext cx="0" cy="554202"/>
          </a:xfrm>
          <a:prstGeom prst="straightConnector1">
            <a:avLst/>
          </a:prstGeom>
          <a:noFill/>
          <a:ln w="9525" cap="flat" cmpd="sng">
            <a:solidFill>
              <a:schemeClr val="accent1"/>
            </a:solidFill>
            <a:prstDash val="solid"/>
            <a:round/>
            <a:headEnd type="none" w="med" len="med"/>
            <a:tailEnd type="none" w="med" len="med"/>
          </a:ln>
        </p:spPr>
      </p:cxnSp>
      <p:sp>
        <p:nvSpPr>
          <p:cNvPr id="544" name="Google Shape;572;p41">
            <a:extLst>
              <a:ext uri="{FF2B5EF4-FFF2-40B4-BE49-F238E27FC236}">
                <a16:creationId xmlns:a16="http://schemas.microsoft.com/office/drawing/2014/main" id="{373DEEEE-C2F9-11DE-0FF9-972027AB3409}"/>
              </a:ext>
            </a:extLst>
          </p:cNvPr>
          <p:cNvSpPr txBox="1"/>
          <p:nvPr/>
        </p:nvSpPr>
        <p:spPr>
          <a:xfrm>
            <a:off x="7084198" y="3254840"/>
            <a:ext cx="1795200" cy="4473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800">
                <a:solidFill>
                  <a:schemeClr val="lt1"/>
                </a:solidFill>
                <a:latin typeface="Montserrat SemiBold" panose="00000700000000000000" pitchFamily="2" charset="0"/>
                <a:ea typeface="Montserrat Black"/>
                <a:cs typeface="Montserrat Black"/>
                <a:sym typeface="Montserrat Black"/>
              </a:rPr>
              <a:t>Đánh giá</a:t>
            </a:r>
            <a:endParaRPr sz="1800">
              <a:solidFill>
                <a:schemeClr val="lt1"/>
              </a:solidFill>
              <a:latin typeface="Montserrat SemiBold" panose="00000700000000000000" pitchFamily="2" charset="0"/>
              <a:ea typeface="Montserrat Black"/>
              <a:cs typeface="Montserrat Black"/>
              <a:sym typeface="Montserrat Black"/>
            </a:endParaRPr>
          </a:p>
        </p:txBody>
      </p:sp>
      <p:grpSp>
        <p:nvGrpSpPr>
          <p:cNvPr id="552" name="Google Shape;11562;p90">
            <a:extLst>
              <a:ext uri="{FF2B5EF4-FFF2-40B4-BE49-F238E27FC236}">
                <a16:creationId xmlns:a16="http://schemas.microsoft.com/office/drawing/2014/main" id="{448169B6-789D-345B-36FF-37B02B9A107F}"/>
              </a:ext>
            </a:extLst>
          </p:cNvPr>
          <p:cNvGrpSpPr/>
          <p:nvPr/>
        </p:nvGrpSpPr>
        <p:grpSpPr>
          <a:xfrm>
            <a:off x="1432057" y="1913229"/>
            <a:ext cx="420796" cy="423033"/>
            <a:chOff x="-3852025" y="2764950"/>
            <a:chExt cx="291450" cy="293000"/>
          </a:xfrm>
        </p:grpSpPr>
        <p:sp>
          <p:nvSpPr>
            <p:cNvPr id="553" name="Google Shape;11563;p90">
              <a:extLst>
                <a:ext uri="{FF2B5EF4-FFF2-40B4-BE49-F238E27FC236}">
                  <a16:creationId xmlns:a16="http://schemas.microsoft.com/office/drawing/2014/main" id="{0DEC214A-E483-D997-0B73-45805AE65190}"/>
                </a:ext>
              </a:extLst>
            </p:cNvPr>
            <p:cNvSpPr/>
            <p:nvPr/>
          </p:nvSpPr>
          <p:spPr>
            <a:xfrm>
              <a:off x="-3852025" y="2764950"/>
              <a:ext cx="291450" cy="293000"/>
            </a:xfrm>
            <a:custGeom>
              <a:avLst/>
              <a:gdLst/>
              <a:ahLst/>
              <a:cxnLst/>
              <a:rect l="l" t="t" r="r" b="b"/>
              <a:pathLst>
                <a:path w="11658" h="11720" extrusionOk="0">
                  <a:moveTo>
                    <a:pt x="4380" y="693"/>
                  </a:moveTo>
                  <a:cubicBezTo>
                    <a:pt x="6774" y="693"/>
                    <a:pt x="8161" y="1355"/>
                    <a:pt x="8161" y="1733"/>
                  </a:cubicBezTo>
                  <a:cubicBezTo>
                    <a:pt x="8161" y="2080"/>
                    <a:pt x="6774" y="2741"/>
                    <a:pt x="4380" y="2741"/>
                  </a:cubicBezTo>
                  <a:cubicBezTo>
                    <a:pt x="1986" y="2741"/>
                    <a:pt x="599" y="2080"/>
                    <a:pt x="599" y="1733"/>
                  </a:cubicBezTo>
                  <a:cubicBezTo>
                    <a:pt x="631" y="1355"/>
                    <a:pt x="2017" y="693"/>
                    <a:pt x="4380" y="693"/>
                  </a:cubicBezTo>
                  <a:close/>
                  <a:moveTo>
                    <a:pt x="8224" y="2710"/>
                  </a:moveTo>
                  <a:lnTo>
                    <a:pt x="8224" y="4190"/>
                  </a:lnTo>
                  <a:lnTo>
                    <a:pt x="7845" y="4190"/>
                  </a:lnTo>
                  <a:cubicBezTo>
                    <a:pt x="7815" y="4189"/>
                    <a:pt x="7784" y="4189"/>
                    <a:pt x="7753" y="4189"/>
                  </a:cubicBezTo>
                  <a:cubicBezTo>
                    <a:pt x="6625" y="4189"/>
                    <a:pt x="5622" y="4748"/>
                    <a:pt x="4947" y="5545"/>
                  </a:cubicBezTo>
                  <a:cubicBezTo>
                    <a:pt x="4743" y="5555"/>
                    <a:pt x="4544" y="5560"/>
                    <a:pt x="4352" y="5560"/>
                  </a:cubicBezTo>
                  <a:cubicBezTo>
                    <a:pt x="2081" y="5560"/>
                    <a:pt x="662" y="4912"/>
                    <a:pt x="662" y="4505"/>
                  </a:cubicBezTo>
                  <a:lnTo>
                    <a:pt x="662" y="2710"/>
                  </a:lnTo>
                  <a:cubicBezTo>
                    <a:pt x="1639" y="3308"/>
                    <a:pt x="3246" y="3466"/>
                    <a:pt x="4443" y="3466"/>
                  </a:cubicBezTo>
                  <a:cubicBezTo>
                    <a:pt x="5577" y="3466"/>
                    <a:pt x="7215" y="3308"/>
                    <a:pt x="8224" y="2710"/>
                  </a:cubicBezTo>
                  <a:close/>
                  <a:moveTo>
                    <a:pt x="631" y="5514"/>
                  </a:moveTo>
                  <a:cubicBezTo>
                    <a:pt x="1639" y="6081"/>
                    <a:pt x="3309" y="6238"/>
                    <a:pt x="4474" y="6238"/>
                  </a:cubicBezTo>
                  <a:cubicBezTo>
                    <a:pt x="4222" y="6711"/>
                    <a:pt x="4065" y="7309"/>
                    <a:pt x="4065" y="7939"/>
                  </a:cubicBezTo>
                  <a:lnTo>
                    <a:pt x="4065" y="8286"/>
                  </a:lnTo>
                  <a:cubicBezTo>
                    <a:pt x="1860" y="8223"/>
                    <a:pt x="631" y="7624"/>
                    <a:pt x="631" y="7278"/>
                  </a:cubicBezTo>
                  <a:lnTo>
                    <a:pt x="631" y="5514"/>
                  </a:lnTo>
                  <a:close/>
                  <a:moveTo>
                    <a:pt x="631" y="8223"/>
                  </a:moveTo>
                  <a:cubicBezTo>
                    <a:pt x="1576" y="8759"/>
                    <a:pt x="3120" y="8979"/>
                    <a:pt x="4222" y="8979"/>
                  </a:cubicBezTo>
                  <a:cubicBezTo>
                    <a:pt x="4474" y="9798"/>
                    <a:pt x="4947" y="10460"/>
                    <a:pt x="5609" y="10964"/>
                  </a:cubicBezTo>
                  <a:cubicBezTo>
                    <a:pt x="5199" y="11005"/>
                    <a:pt x="4802" y="11024"/>
                    <a:pt x="4424" y="11024"/>
                  </a:cubicBezTo>
                  <a:cubicBezTo>
                    <a:pt x="2216" y="11024"/>
                    <a:pt x="631" y="10391"/>
                    <a:pt x="631" y="9987"/>
                  </a:cubicBezTo>
                  <a:lnTo>
                    <a:pt x="631" y="8223"/>
                  </a:lnTo>
                  <a:close/>
                  <a:moveTo>
                    <a:pt x="7814" y="4852"/>
                  </a:moveTo>
                  <a:cubicBezTo>
                    <a:pt x="9515" y="4852"/>
                    <a:pt x="10933" y="6238"/>
                    <a:pt x="10933" y="7939"/>
                  </a:cubicBezTo>
                  <a:cubicBezTo>
                    <a:pt x="10964" y="9641"/>
                    <a:pt x="9547" y="11027"/>
                    <a:pt x="7814" y="11027"/>
                  </a:cubicBezTo>
                  <a:cubicBezTo>
                    <a:pt x="6113" y="11027"/>
                    <a:pt x="4726" y="9641"/>
                    <a:pt x="4726" y="7939"/>
                  </a:cubicBezTo>
                  <a:cubicBezTo>
                    <a:pt x="4726" y="6238"/>
                    <a:pt x="6113" y="4852"/>
                    <a:pt x="7814" y="4852"/>
                  </a:cubicBezTo>
                  <a:close/>
                  <a:moveTo>
                    <a:pt x="4411" y="0"/>
                  </a:moveTo>
                  <a:cubicBezTo>
                    <a:pt x="3277" y="0"/>
                    <a:pt x="2206" y="158"/>
                    <a:pt x="1418" y="410"/>
                  </a:cubicBezTo>
                  <a:cubicBezTo>
                    <a:pt x="253" y="819"/>
                    <a:pt x="1" y="1323"/>
                    <a:pt x="1" y="1733"/>
                  </a:cubicBezTo>
                  <a:lnTo>
                    <a:pt x="1" y="9987"/>
                  </a:lnTo>
                  <a:cubicBezTo>
                    <a:pt x="1" y="10334"/>
                    <a:pt x="253" y="10901"/>
                    <a:pt x="1418" y="11279"/>
                  </a:cubicBezTo>
                  <a:cubicBezTo>
                    <a:pt x="2269" y="11562"/>
                    <a:pt x="3309" y="11720"/>
                    <a:pt x="4411" y="11720"/>
                  </a:cubicBezTo>
                  <a:cubicBezTo>
                    <a:pt x="5199" y="11720"/>
                    <a:pt x="5955" y="11657"/>
                    <a:pt x="6617" y="11531"/>
                  </a:cubicBezTo>
                  <a:cubicBezTo>
                    <a:pt x="7026" y="11657"/>
                    <a:pt x="7404" y="11720"/>
                    <a:pt x="7845" y="11720"/>
                  </a:cubicBezTo>
                  <a:cubicBezTo>
                    <a:pt x="9925" y="11720"/>
                    <a:pt x="11658" y="10019"/>
                    <a:pt x="11658" y="7939"/>
                  </a:cubicBezTo>
                  <a:cubicBezTo>
                    <a:pt x="11626" y="6175"/>
                    <a:pt x="10397" y="4757"/>
                    <a:pt x="8822" y="4316"/>
                  </a:cubicBezTo>
                  <a:lnTo>
                    <a:pt x="8822" y="1733"/>
                  </a:lnTo>
                  <a:cubicBezTo>
                    <a:pt x="8822" y="1355"/>
                    <a:pt x="8602" y="819"/>
                    <a:pt x="7404" y="410"/>
                  </a:cubicBezTo>
                  <a:cubicBezTo>
                    <a:pt x="6585" y="158"/>
                    <a:pt x="5514" y="0"/>
                    <a:pt x="44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11564;p90">
              <a:extLst>
                <a:ext uri="{FF2B5EF4-FFF2-40B4-BE49-F238E27FC236}">
                  <a16:creationId xmlns:a16="http://schemas.microsoft.com/office/drawing/2014/main" id="{24FD8DFA-61D5-ED53-DD9C-6CBA799399FD}"/>
                </a:ext>
              </a:extLst>
            </p:cNvPr>
            <p:cNvSpPr/>
            <p:nvPr/>
          </p:nvSpPr>
          <p:spPr>
            <a:xfrm>
              <a:off x="-3707100" y="2937425"/>
              <a:ext cx="103200" cy="67775"/>
            </a:xfrm>
            <a:custGeom>
              <a:avLst/>
              <a:gdLst/>
              <a:ahLst/>
              <a:cxnLst/>
              <a:rect l="l" t="t" r="r" b="b"/>
              <a:pathLst>
                <a:path w="4128" h="2711" extrusionOk="0">
                  <a:moveTo>
                    <a:pt x="3785" y="1"/>
                  </a:moveTo>
                  <a:cubicBezTo>
                    <a:pt x="3695" y="1"/>
                    <a:pt x="3608" y="32"/>
                    <a:pt x="3561" y="95"/>
                  </a:cubicBezTo>
                  <a:lnTo>
                    <a:pt x="1733" y="1923"/>
                  </a:lnTo>
                  <a:lnTo>
                    <a:pt x="599" y="757"/>
                  </a:lnTo>
                  <a:cubicBezTo>
                    <a:pt x="536" y="710"/>
                    <a:pt x="450" y="686"/>
                    <a:pt x="363" y="686"/>
                  </a:cubicBezTo>
                  <a:cubicBezTo>
                    <a:pt x="276" y="686"/>
                    <a:pt x="190" y="710"/>
                    <a:pt x="127" y="757"/>
                  </a:cubicBezTo>
                  <a:cubicBezTo>
                    <a:pt x="1" y="883"/>
                    <a:pt x="1" y="1135"/>
                    <a:pt x="127" y="1229"/>
                  </a:cubicBezTo>
                  <a:lnTo>
                    <a:pt x="1513" y="2616"/>
                  </a:lnTo>
                  <a:cubicBezTo>
                    <a:pt x="1560" y="2679"/>
                    <a:pt x="1647" y="2710"/>
                    <a:pt x="1737" y="2710"/>
                  </a:cubicBezTo>
                  <a:cubicBezTo>
                    <a:pt x="1828" y="2710"/>
                    <a:pt x="1922" y="2679"/>
                    <a:pt x="1985" y="2616"/>
                  </a:cubicBezTo>
                  <a:lnTo>
                    <a:pt x="4033" y="568"/>
                  </a:lnTo>
                  <a:cubicBezTo>
                    <a:pt x="4128" y="442"/>
                    <a:pt x="4128" y="221"/>
                    <a:pt x="4033" y="95"/>
                  </a:cubicBezTo>
                  <a:cubicBezTo>
                    <a:pt x="3970" y="32"/>
                    <a:pt x="3876" y="1"/>
                    <a:pt x="37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5" name="Google Shape;11548;p90">
            <a:extLst>
              <a:ext uri="{FF2B5EF4-FFF2-40B4-BE49-F238E27FC236}">
                <a16:creationId xmlns:a16="http://schemas.microsoft.com/office/drawing/2014/main" id="{0FC5E494-2A99-F6B7-DE99-36AD07A5E3F8}"/>
              </a:ext>
            </a:extLst>
          </p:cNvPr>
          <p:cNvGrpSpPr/>
          <p:nvPr/>
        </p:nvGrpSpPr>
        <p:grpSpPr>
          <a:xfrm>
            <a:off x="4536080" y="1937060"/>
            <a:ext cx="426499" cy="420796"/>
            <a:chOff x="-5637575" y="2397900"/>
            <a:chExt cx="295400" cy="291450"/>
          </a:xfrm>
        </p:grpSpPr>
        <p:sp>
          <p:nvSpPr>
            <p:cNvPr id="556" name="Google Shape;11549;p90">
              <a:extLst>
                <a:ext uri="{FF2B5EF4-FFF2-40B4-BE49-F238E27FC236}">
                  <a16:creationId xmlns:a16="http://schemas.microsoft.com/office/drawing/2014/main" id="{6A016F0D-5ADC-07D9-3D8B-B4FE56252B93}"/>
                </a:ext>
              </a:extLst>
            </p:cNvPr>
            <p:cNvSpPr/>
            <p:nvPr/>
          </p:nvSpPr>
          <p:spPr>
            <a:xfrm>
              <a:off x="-5575350" y="2547550"/>
              <a:ext cx="79575" cy="88250"/>
            </a:xfrm>
            <a:custGeom>
              <a:avLst/>
              <a:gdLst/>
              <a:ahLst/>
              <a:cxnLst/>
              <a:rect l="l" t="t" r="r" b="b"/>
              <a:pathLst>
                <a:path w="3183" h="3530" extrusionOk="0">
                  <a:moveTo>
                    <a:pt x="1088" y="1"/>
                  </a:moveTo>
                  <a:cubicBezTo>
                    <a:pt x="1001" y="1"/>
                    <a:pt x="915" y="32"/>
                    <a:pt x="852" y="95"/>
                  </a:cubicBezTo>
                  <a:lnTo>
                    <a:pt x="379" y="568"/>
                  </a:lnTo>
                  <a:cubicBezTo>
                    <a:pt x="1" y="978"/>
                    <a:pt x="1" y="1639"/>
                    <a:pt x="379" y="2017"/>
                  </a:cubicBezTo>
                  <a:cubicBezTo>
                    <a:pt x="584" y="2222"/>
                    <a:pt x="852" y="2324"/>
                    <a:pt x="1115" y="2324"/>
                  </a:cubicBezTo>
                  <a:cubicBezTo>
                    <a:pt x="1379" y="2324"/>
                    <a:pt x="1639" y="2222"/>
                    <a:pt x="1828" y="2017"/>
                  </a:cubicBezTo>
                  <a:cubicBezTo>
                    <a:pt x="1891" y="1970"/>
                    <a:pt x="1986" y="1946"/>
                    <a:pt x="2076" y="1946"/>
                  </a:cubicBezTo>
                  <a:cubicBezTo>
                    <a:pt x="2167" y="1946"/>
                    <a:pt x="2253" y="1970"/>
                    <a:pt x="2301" y="2017"/>
                  </a:cubicBezTo>
                  <a:cubicBezTo>
                    <a:pt x="2427" y="2143"/>
                    <a:pt x="2427" y="2395"/>
                    <a:pt x="2301" y="2490"/>
                  </a:cubicBezTo>
                  <a:lnTo>
                    <a:pt x="1828" y="2962"/>
                  </a:lnTo>
                  <a:cubicBezTo>
                    <a:pt x="1734" y="3088"/>
                    <a:pt x="1734" y="3340"/>
                    <a:pt x="1828" y="3435"/>
                  </a:cubicBezTo>
                  <a:cubicBezTo>
                    <a:pt x="1891" y="3498"/>
                    <a:pt x="1986" y="3529"/>
                    <a:pt x="2076" y="3529"/>
                  </a:cubicBezTo>
                  <a:cubicBezTo>
                    <a:pt x="2167" y="3529"/>
                    <a:pt x="2253" y="3498"/>
                    <a:pt x="2301" y="3435"/>
                  </a:cubicBezTo>
                  <a:lnTo>
                    <a:pt x="2773" y="2962"/>
                  </a:lnTo>
                  <a:cubicBezTo>
                    <a:pt x="3183" y="2584"/>
                    <a:pt x="3183" y="1923"/>
                    <a:pt x="2773" y="1513"/>
                  </a:cubicBezTo>
                  <a:cubicBezTo>
                    <a:pt x="2569" y="1293"/>
                    <a:pt x="2309" y="1182"/>
                    <a:pt x="2049" y="1182"/>
                  </a:cubicBezTo>
                  <a:cubicBezTo>
                    <a:pt x="1789" y="1182"/>
                    <a:pt x="1529" y="1293"/>
                    <a:pt x="1324" y="1513"/>
                  </a:cubicBezTo>
                  <a:cubicBezTo>
                    <a:pt x="1261" y="1576"/>
                    <a:pt x="1174" y="1608"/>
                    <a:pt x="1088" y="1608"/>
                  </a:cubicBezTo>
                  <a:cubicBezTo>
                    <a:pt x="1001" y="1608"/>
                    <a:pt x="915" y="1576"/>
                    <a:pt x="852" y="1513"/>
                  </a:cubicBezTo>
                  <a:cubicBezTo>
                    <a:pt x="726" y="1387"/>
                    <a:pt x="726" y="1167"/>
                    <a:pt x="852" y="1041"/>
                  </a:cubicBezTo>
                  <a:lnTo>
                    <a:pt x="1324" y="568"/>
                  </a:lnTo>
                  <a:cubicBezTo>
                    <a:pt x="1450" y="442"/>
                    <a:pt x="1450" y="221"/>
                    <a:pt x="1324" y="95"/>
                  </a:cubicBezTo>
                  <a:cubicBezTo>
                    <a:pt x="1261" y="32"/>
                    <a:pt x="1174" y="1"/>
                    <a:pt x="1088" y="1"/>
                  </a:cubicBez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57" name="Google Shape;11550;p90">
              <a:extLst>
                <a:ext uri="{FF2B5EF4-FFF2-40B4-BE49-F238E27FC236}">
                  <a16:creationId xmlns:a16="http://schemas.microsoft.com/office/drawing/2014/main" id="{04EB39C0-8917-62A0-EF73-9F61BF5BF0EA}"/>
                </a:ext>
              </a:extLst>
            </p:cNvPr>
            <p:cNvSpPr/>
            <p:nvPr/>
          </p:nvSpPr>
          <p:spPr>
            <a:xfrm>
              <a:off x="-5526500" y="2499527"/>
              <a:ext cx="85075" cy="81725"/>
            </a:xfrm>
            <a:custGeom>
              <a:avLst/>
              <a:gdLst/>
              <a:ahLst/>
              <a:cxnLst/>
              <a:rect l="l" t="t" r="r" b="b"/>
              <a:pathLst>
                <a:path w="3403" h="3269" extrusionOk="0">
                  <a:moveTo>
                    <a:pt x="1107" y="0"/>
                  </a:moveTo>
                  <a:cubicBezTo>
                    <a:pt x="1016" y="0"/>
                    <a:pt x="930" y="32"/>
                    <a:pt x="882" y="95"/>
                  </a:cubicBezTo>
                  <a:lnTo>
                    <a:pt x="410" y="567"/>
                  </a:lnTo>
                  <a:cubicBezTo>
                    <a:pt x="0" y="945"/>
                    <a:pt x="0" y="1638"/>
                    <a:pt x="410" y="2016"/>
                  </a:cubicBezTo>
                  <a:lnTo>
                    <a:pt x="882" y="2489"/>
                  </a:lnTo>
                  <a:lnTo>
                    <a:pt x="1355" y="2962"/>
                  </a:lnTo>
                  <a:cubicBezTo>
                    <a:pt x="1544" y="3166"/>
                    <a:pt x="1804" y="3269"/>
                    <a:pt x="2068" y="3269"/>
                  </a:cubicBezTo>
                  <a:cubicBezTo>
                    <a:pt x="2332" y="3269"/>
                    <a:pt x="2599" y="3166"/>
                    <a:pt x="2804" y="2962"/>
                  </a:cubicBezTo>
                  <a:lnTo>
                    <a:pt x="3277" y="2489"/>
                  </a:lnTo>
                  <a:cubicBezTo>
                    <a:pt x="3403" y="2363"/>
                    <a:pt x="3403" y="2142"/>
                    <a:pt x="3277" y="2016"/>
                  </a:cubicBezTo>
                  <a:cubicBezTo>
                    <a:pt x="3178" y="1918"/>
                    <a:pt x="3070" y="1870"/>
                    <a:pt x="2977" y="1870"/>
                  </a:cubicBezTo>
                  <a:cubicBezTo>
                    <a:pt x="2892" y="1870"/>
                    <a:pt x="2818" y="1910"/>
                    <a:pt x="2773" y="1985"/>
                  </a:cubicBezTo>
                  <a:lnTo>
                    <a:pt x="2300" y="2457"/>
                  </a:lnTo>
                  <a:cubicBezTo>
                    <a:pt x="2237" y="2520"/>
                    <a:pt x="2143" y="2552"/>
                    <a:pt x="2052" y="2552"/>
                  </a:cubicBezTo>
                  <a:cubicBezTo>
                    <a:pt x="1961" y="2552"/>
                    <a:pt x="1875" y="2520"/>
                    <a:pt x="1827" y="2457"/>
                  </a:cubicBezTo>
                  <a:lnTo>
                    <a:pt x="1575" y="2205"/>
                  </a:lnTo>
                  <a:lnTo>
                    <a:pt x="2300" y="1512"/>
                  </a:lnTo>
                  <a:cubicBezTo>
                    <a:pt x="2395" y="1386"/>
                    <a:pt x="2395" y="1134"/>
                    <a:pt x="2300" y="1040"/>
                  </a:cubicBezTo>
                  <a:cubicBezTo>
                    <a:pt x="2237" y="977"/>
                    <a:pt x="2143" y="945"/>
                    <a:pt x="2052" y="945"/>
                  </a:cubicBezTo>
                  <a:cubicBezTo>
                    <a:pt x="1961" y="945"/>
                    <a:pt x="1875" y="977"/>
                    <a:pt x="1827" y="1040"/>
                  </a:cubicBezTo>
                  <a:lnTo>
                    <a:pt x="1103" y="1733"/>
                  </a:lnTo>
                  <a:lnTo>
                    <a:pt x="882" y="1512"/>
                  </a:lnTo>
                  <a:cubicBezTo>
                    <a:pt x="756" y="1386"/>
                    <a:pt x="756" y="1166"/>
                    <a:pt x="882" y="1040"/>
                  </a:cubicBezTo>
                  <a:lnTo>
                    <a:pt x="1355" y="567"/>
                  </a:lnTo>
                  <a:cubicBezTo>
                    <a:pt x="1449" y="441"/>
                    <a:pt x="1449" y="221"/>
                    <a:pt x="1355" y="95"/>
                  </a:cubicBezTo>
                  <a:cubicBezTo>
                    <a:pt x="1292" y="32"/>
                    <a:pt x="1197" y="0"/>
                    <a:pt x="1107" y="0"/>
                  </a:cubicBez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58" name="Google Shape;11551;p90">
              <a:extLst>
                <a:ext uri="{FF2B5EF4-FFF2-40B4-BE49-F238E27FC236}">
                  <a16:creationId xmlns:a16="http://schemas.microsoft.com/office/drawing/2014/main" id="{7C41F0C1-84E9-A84B-18D1-640912252FF4}"/>
                </a:ext>
              </a:extLst>
            </p:cNvPr>
            <p:cNvSpPr/>
            <p:nvPr/>
          </p:nvSpPr>
          <p:spPr>
            <a:xfrm>
              <a:off x="-5480050" y="2456975"/>
              <a:ext cx="80375" cy="75650"/>
            </a:xfrm>
            <a:custGeom>
              <a:avLst/>
              <a:gdLst/>
              <a:ahLst/>
              <a:cxnLst/>
              <a:rect l="l" t="t" r="r" b="b"/>
              <a:pathLst>
                <a:path w="3215" h="3026" extrusionOk="0">
                  <a:moveTo>
                    <a:pt x="1100" y="686"/>
                  </a:moveTo>
                  <a:cubicBezTo>
                    <a:pt x="1190" y="686"/>
                    <a:pt x="1277" y="710"/>
                    <a:pt x="1324" y="757"/>
                  </a:cubicBezTo>
                  <a:lnTo>
                    <a:pt x="2332" y="1765"/>
                  </a:lnTo>
                  <a:cubicBezTo>
                    <a:pt x="2490" y="1860"/>
                    <a:pt x="2490" y="2112"/>
                    <a:pt x="2332" y="2238"/>
                  </a:cubicBezTo>
                  <a:cubicBezTo>
                    <a:pt x="2269" y="2285"/>
                    <a:pt x="2183" y="2309"/>
                    <a:pt x="2096" y="2309"/>
                  </a:cubicBezTo>
                  <a:cubicBezTo>
                    <a:pt x="2009" y="2309"/>
                    <a:pt x="1923" y="2285"/>
                    <a:pt x="1860" y="2238"/>
                  </a:cubicBezTo>
                  <a:lnTo>
                    <a:pt x="852" y="1229"/>
                  </a:lnTo>
                  <a:cubicBezTo>
                    <a:pt x="757" y="1135"/>
                    <a:pt x="757" y="883"/>
                    <a:pt x="852" y="757"/>
                  </a:cubicBezTo>
                  <a:cubicBezTo>
                    <a:pt x="915" y="710"/>
                    <a:pt x="1009" y="686"/>
                    <a:pt x="1100" y="686"/>
                  </a:cubicBezTo>
                  <a:close/>
                  <a:moveTo>
                    <a:pt x="1119" y="1"/>
                  </a:moveTo>
                  <a:cubicBezTo>
                    <a:pt x="852" y="1"/>
                    <a:pt x="584" y="95"/>
                    <a:pt x="379" y="284"/>
                  </a:cubicBezTo>
                  <a:cubicBezTo>
                    <a:pt x="1" y="694"/>
                    <a:pt x="1" y="1356"/>
                    <a:pt x="379" y="1765"/>
                  </a:cubicBezTo>
                  <a:lnTo>
                    <a:pt x="1387" y="2742"/>
                  </a:lnTo>
                  <a:cubicBezTo>
                    <a:pt x="1576" y="2931"/>
                    <a:pt x="1836" y="3025"/>
                    <a:pt x="2100" y="3025"/>
                  </a:cubicBezTo>
                  <a:cubicBezTo>
                    <a:pt x="2364" y="3025"/>
                    <a:pt x="2632" y="2931"/>
                    <a:pt x="2836" y="2742"/>
                  </a:cubicBezTo>
                  <a:cubicBezTo>
                    <a:pt x="3214" y="2332"/>
                    <a:pt x="3214" y="1671"/>
                    <a:pt x="2836" y="1293"/>
                  </a:cubicBezTo>
                  <a:lnTo>
                    <a:pt x="1860" y="284"/>
                  </a:lnTo>
                  <a:cubicBezTo>
                    <a:pt x="1655" y="95"/>
                    <a:pt x="1387" y="1"/>
                    <a:pt x="1119" y="1"/>
                  </a:cubicBez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59" name="Google Shape;11552;p90">
              <a:extLst>
                <a:ext uri="{FF2B5EF4-FFF2-40B4-BE49-F238E27FC236}">
                  <a16:creationId xmlns:a16="http://schemas.microsoft.com/office/drawing/2014/main" id="{1808E642-BAC0-719D-DEFD-9FB3A92BA4E0}"/>
                </a:ext>
              </a:extLst>
            </p:cNvPr>
            <p:cNvSpPr/>
            <p:nvPr/>
          </p:nvSpPr>
          <p:spPr>
            <a:xfrm>
              <a:off x="-5637575" y="2397900"/>
              <a:ext cx="295400" cy="291450"/>
            </a:xfrm>
            <a:custGeom>
              <a:avLst/>
              <a:gdLst/>
              <a:ahLst/>
              <a:cxnLst/>
              <a:rect l="l" t="t" r="r" b="b"/>
              <a:pathLst>
                <a:path w="11816" h="11658" extrusionOk="0">
                  <a:moveTo>
                    <a:pt x="9185" y="1479"/>
                  </a:moveTo>
                  <a:cubicBezTo>
                    <a:pt x="9245" y="1479"/>
                    <a:pt x="9245" y="1482"/>
                    <a:pt x="9263" y="1482"/>
                  </a:cubicBezTo>
                  <a:cubicBezTo>
                    <a:pt x="9421" y="1482"/>
                    <a:pt x="9579" y="1513"/>
                    <a:pt x="9673" y="1545"/>
                  </a:cubicBezTo>
                  <a:lnTo>
                    <a:pt x="9106" y="2143"/>
                  </a:lnTo>
                  <a:cubicBezTo>
                    <a:pt x="8980" y="2269"/>
                    <a:pt x="8980" y="2490"/>
                    <a:pt x="9106" y="2616"/>
                  </a:cubicBezTo>
                  <a:cubicBezTo>
                    <a:pt x="9153" y="2679"/>
                    <a:pt x="9240" y="2710"/>
                    <a:pt x="9330" y="2710"/>
                  </a:cubicBezTo>
                  <a:cubicBezTo>
                    <a:pt x="9421" y="2710"/>
                    <a:pt x="9515" y="2679"/>
                    <a:pt x="9579" y="2616"/>
                  </a:cubicBezTo>
                  <a:lnTo>
                    <a:pt x="10146" y="2017"/>
                  </a:lnTo>
                  <a:cubicBezTo>
                    <a:pt x="10272" y="2175"/>
                    <a:pt x="10303" y="2332"/>
                    <a:pt x="10303" y="2553"/>
                  </a:cubicBezTo>
                  <a:lnTo>
                    <a:pt x="10146" y="5325"/>
                  </a:lnTo>
                  <a:cubicBezTo>
                    <a:pt x="10114" y="5798"/>
                    <a:pt x="9925" y="6239"/>
                    <a:pt x="9515" y="6554"/>
                  </a:cubicBezTo>
                  <a:lnTo>
                    <a:pt x="9484" y="6585"/>
                  </a:lnTo>
                  <a:lnTo>
                    <a:pt x="8570" y="7499"/>
                  </a:lnTo>
                  <a:cubicBezTo>
                    <a:pt x="5231" y="10902"/>
                    <a:pt x="5829" y="10303"/>
                    <a:pt x="5199" y="10902"/>
                  </a:cubicBezTo>
                  <a:cubicBezTo>
                    <a:pt x="5136" y="10949"/>
                    <a:pt x="5050" y="10972"/>
                    <a:pt x="4963" y="10972"/>
                  </a:cubicBezTo>
                  <a:cubicBezTo>
                    <a:pt x="4876" y="10972"/>
                    <a:pt x="4790" y="10949"/>
                    <a:pt x="4727" y="10902"/>
                  </a:cubicBezTo>
                  <a:lnTo>
                    <a:pt x="820" y="6995"/>
                  </a:lnTo>
                  <a:cubicBezTo>
                    <a:pt x="694" y="6869"/>
                    <a:pt x="694" y="6648"/>
                    <a:pt x="820" y="6522"/>
                  </a:cubicBezTo>
                  <a:lnTo>
                    <a:pt x="5262" y="2112"/>
                  </a:lnTo>
                  <a:cubicBezTo>
                    <a:pt x="5577" y="1797"/>
                    <a:pt x="5987" y="1639"/>
                    <a:pt x="6365" y="1608"/>
                  </a:cubicBezTo>
                  <a:cubicBezTo>
                    <a:pt x="8503" y="1495"/>
                    <a:pt x="9033" y="1479"/>
                    <a:pt x="9185" y="1479"/>
                  </a:cubicBezTo>
                  <a:close/>
                  <a:moveTo>
                    <a:pt x="11422" y="1"/>
                  </a:moveTo>
                  <a:cubicBezTo>
                    <a:pt x="11335" y="1"/>
                    <a:pt x="11248" y="32"/>
                    <a:pt x="11185" y="95"/>
                  </a:cubicBezTo>
                  <a:lnTo>
                    <a:pt x="10240" y="1041"/>
                  </a:lnTo>
                  <a:cubicBezTo>
                    <a:pt x="9958" y="871"/>
                    <a:pt x="9650" y="752"/>
                    <a:pt x="9316" y="752"/>
                  </a:cubicBezTo>
                  <a:cubicBezTo>
                    <a:pt x="9278" y="752"/>
                    <a:pt x="9239" y="754"/>
                    <a:pt x="9200" y="757"/>
                  </a:cubicBezTo>
                  <a:lnTo>
                    <a:pt x="6428" y="883"/>
                  </a:lnTo>
                  <a:cubicBezTo>
                    <a:pt x="5829" y="915"/>
                    <a:pt x="5262" y="1167"/>
                    <a:pt x="4853" y="1608"/>
                  </a:cubicBezTo>
                  <a:lnTo>
                    <a:pt x="379" y="6018"/>
                  </a:lnTo>
                  <a:cubicBezTo>
                    <a:pt x="1" y="6396"/>
                    <a:pt x="1" y="7058"/>
                    <a:pt x="379" y="7468"/>
                  </a:cubicBezTo>
                  <a:lnTo>
                    <a:pt x="4286" y="11374"/>
                  </a:lnTo>
                  <a:cubicBezTo>
                    <a:pt x="4490" y="11563"/>
                    <a:pt x="4758" y="11658"/>
                    <a:pt x="5022" y="11658"/>
                  </a:cubicBezTo>
                  <a:cubicBezTo>
                    <a:pt x="5286" y="11658"/>
                    <a:pt x="5546" y="11563"/>
                    <a:pt x="5735" y="11374"/>
                  </a:cubicBezTo>
                  <a:lnTo>
                    <a:pt x="9137" y="7972"/>
                  </a:lnTo>
                  <a:lnTo>
                    <a:pt x="10051" y="7058"/>
                  </a:lnTo>
                  <a:cubicBezTo>
                    <a:pt x="10555" y="6648"/>
                    <a:pt x="10870" y="6018"/>
                    <a:pt x="10902" y="5388"/>
                  </a:cubicBezTo>
                  <a:lnTo>
                    <a:pt x="11059" y="2584"/>
                  </a:lnTo>
                  <a:cubicBezTo>
                    <a:pt x="11059" y="2238"/>
                    <a:pt x="10996" y="1828"/>
                    <a:pt x="10776" y="1545"/>
                  </a:cubicBezTo>
                  <a:lnTo>
                    <a:pt x="11721" y="600"/>
                  </a:lnTo>
                  <a:cubicBezTo>
                    <a:pt x="11815" y="442"/>
                    <a:pt x="11815" y="221"/>
                    <a:pt x="11658" y="95"/>
                  </a:cubicBezTo>
                  <a:cubicBezTo>
                    <a:pt x="11595" y="32"/>
                    <a:pt x="11508" y="1"/>
                    <a:pt x="11422" y="1"/>
                  </a:cubicBez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609" name="Google Shape;11032;p88">
            <a:extLst>
              <a:ext uri="{FF2B5EF4-FFF2-40B4-BE49-F238E27FC236}">
                <a16:creationId xmlns:a16="http://schemas.microsoft.com/office/drawing/2014/main" id="{4BC1275C-8DFB-6DFE-16A9-50EA80629CE4}"/>
              </a:ext>
            </a:extLst>
          </p:cNvPr>
          <p:cNvGrpSpPr/>
          <p:nvPr/>
        </p:nvGrpSpPr>
        <p:grpSpPr>
          <a:xfrm>
            <a:off x="6099962" y="1925208"/>
            <a:ext cx="358199" cy="396338"/>
            <a:chOff x="-47527350" y="2747625"/>
            <a:chExt cx="300100" cy="228425"/>
          </a:xfrm>
        </p:grpSpPr>
        <p:sp>
          <p:nvSpPr>
            <p:cNvPr id="610" name="Google Shape;11033;p88">
              <a:extLst>
                <a:ext uri="{FF2B5EF4-FFF2-40B4-BE49-F238E27FC236}">
                  <a16:creationId xmlns:a16="http://schemas.microsoft.com/office/drawing/2014/main" id="{151C786F-DA54-6F2C-71B0-49730FBA71E9}"/>
                </a:ext>
              </a:extLst>
            </p:cNvPr>
            <p:cNvSpPr/>
            <p:nvPr/>
          </p:nvSpPr>
          <p:spPr>
            <a:xfrm>
              <a:off x="-47475350" y="2782275"/>
              <a:ext cx="124450" cy="124475"/>
            </a:xfrm>
            <a:custGeom>
              <a:avLst/>
              <a:gdLst/>
              <a:ahLst/>
              <a:cxnLst/>
              <a:rect l="l" t="t" r="r" b="b"/>
              <a:pathLst>
                <a:path w="4978" h="4979" extrusionOk="0">
                  <a:moveTo>
                    <a:pt x="2804" y="2080"/>
                  </a:moveTo>
                  <a:cubicBezTo>
                    <a:pt x="2678" y="2395"/>
                    <a:pt x="2457" y="2647"/>
                    <a:pt x="2174" y="2710"/>
                  </a:cubicBezTo>
                  <a:lnTo>
                    <a:pt x="2174" y="2080"/>
                  </a:lnTo>
                  <a:close/>
                  <a:moveTo>
                    <a:pt x="1827" y="725"/>
                  </a:moveTo>
                  <a:cubicBezTo>
                    <a:pt x="2300" y="725"/>
                    <a:pt x="2678" y="977"/>
                    <a:pt x="2804" y="1418"/>
                  </a:cubicBezTo>
                  <a:lnTo>
                    <a:pt x="1827" y="1418"/>
                  </a:lnTo>
                  <a:cubicBezTo>
                    <a:pt x="1607" y="1418"/>
                    <a:pt x="1481" y="1576"/>
                    <a:pt x="1481" y="1765"/>
                  </a:cubicBezTo>
                  <a:lnTo>
                    <a:pt x="1481" y="2773"/>
                  </a:lnTo>
                  <a:cubicBezTo>
                    <a:pt x="1071" y="2615"/>
                    <a:pt x="756" y="2206"/>
                    <a:pt x="756" y="1765"/>
                  </a:cubicBezTo>
                  <a:cubicBezTo>
                    <a:pt x="756" y="1197"/>
                    <a:pt x="1229" y="725"/>
                    <a:pt x="1827" y="725"/>
                  </a:cubicBezTo>
                  <a:close/>
                  <a:moveTo>
                    <a:pt x="4253" y="2080"/>
                  </a:moveTo>
                  <a:lnTo>
                    <a:pt x="4253" y="4222"/>
                  </a:lnTo>
                  <a:lnTo>
                    <a:pt x="2142" y="4222"/>
                  </a:lnTo>
                  <a:lnTo>
                    <a:pt x="2142" y="3466"/>
                  </a:lnTo>
                  <a:cubicBezTo>
                    <a:pt x="2804" y="3308"/>
                    <a:pt x="3371" y="2804"/>
                    <a:pt x="3529" y="2080"/>
                  </a:cubicBezTo>
                  <a:close/>
                  <a:moveTo>
                    <a:pt x="1764" y="0"/>
                  </a:moveTo>
                  <a:cubicBezTo>
                    <a:pt x="788" y="0"/>
                    <a:pt x="0" y="788"/>
                    <a:pt x="0" y="1765"/>
                  </a:cubicBezTo>
                  <a:cubicBezTo>
                    <a:pt x="0" y="2647"/>
                    <a:pt x="599" y="3340"/>
                    <a:pt x="1418" y="3497"/>
                  </a:cubicBezTo>
                  <a:lnTo>
                    <a:pt x="1418" y="4600"/>
                  </a:lnTo>
                  <a:cubicBezTo>
                    <a:pt x="1418" y="4821"/>
                    <a:pt x="1575" y="4978"/>
                    <a:pt x="1764" y="4978"/>
                  </a:cubicBezTo>
                  <a:lnTo>
                    <a:pt x="4568" y="4978"/>
                  </a:lnTo>
                  <a:cubicBezTo>
                    <a:pt x="4757" y="4978"/>
                    <a:pt x="4915" y="4821"/>
                    <a:pt x="4915" y="4600"/>
                  </a:cubicBezTo>
                  <a:lnTo>
                    <a:pt x="4915" y="1828"/>
                  </a:lnTo>
                  <a:cubicBezTo>
                    <a:pt x="4978" y="1576"/>
                    <a:pt x="4820" y="1418"/>
                    <a:pt x="4600" y="1418"/>
                  </a:cubicBezTo>
                  <a:lnTo>
                    <a:pt x="3497" y="1418"/>
                  </a:lnTo>
                  <a:cubicBezTo>
                    <a:pt x="3340" y="630"/>
                    <a:pt x="2646" y="0"/>
                    <a:pt x="17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11034;p88">
              <a:extLst>
                <a:ext uri="{FF2B5EF4-FFF2-40B4-BE49-F238E27FC236}">
                  <a16:creationId xmlns:a16="http://schemas.microsoft.com/office/drawing/2014/main" id="{83333996-9AE2-46C6-EA23-E8EE5E256278}"/>
                </a:ext>
              </a:extLst>
            </p:cNvPr>
            <p:cNvSpPr/>
            <p:nvPr/>
          </p:nvSpPr>
          <p:spPr>
            <a:xfrm>
              <a:off x="-47333600" y="2782275"/>
              <a:ext cx="53600" cy="18125"/>
            </a:xfrm>
            <a:custGeom>
              <a:avLst/>
              <a:gdLst/>
              <a:ahLst/>
              <a:cxnLst/>
              <a:rect l="l" t="t" r="r" b="b"/>
              <a:pathLst>
                <a:path w="2144" h="725" extrusionOk="0">
                  <a:moveTo>
                    <a:pt x="347" y="0"/>
                  </a:moveTo>
                  <a:cubicBezTo>
                    <a:pt x="158" y="0"/>
                    <a:pt x="1" y="158"/>
                    <a:pt x="1" y="347"/>
                  </a:cubicBezTo>
                  <a:cubicBezTo>
                    <a:pt x="1" y="567"/>
                    <a:pt x="158" y="725"/>
                    <a:pt x="347" y="725"/>
                  </a:cubicBezTo>
                  <a:lnTo>
                    <a:pt x="1797" y="725"/>
                  </a:lnTo>
                  <a:cubicBezTo>
                    <a:pt x="1986" y="725"/>
                    <a:pt x="2143" y="567"/>
                    <a:pt x="2143" y="347"/>
                  </a:cubicBezTo>
                  <a:cubicBezTo>
                    <a:pt x="2143" y="158"/>
                    <a:pt x="1986" y="0"/>
                    <a:pt x="1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11035;p88">
              <a:extLst>
                <a:ext uri="{FF2B5EF4-FFF2-40B4-BE49-F238E27FC236}">
                  <a16:creationId xmlns:a16="http://schemas.microsoft.com/office/drawing/2014/main" id="{1CEA2957-EAFA-3356-DE60-73BAEB977756}"/>
                </a:ext>
              </a:extLst>
            </p:cNvPr>
            <p:cNvSpPr/>
            <p:nvPr/>
          </p:nvSpPr>
          <p:spPr>
            <a:xfrm>
              <a:off x="-47333600" y="2817725"/>
              <a:ext cx="53600" cy="18125"/>
            </a:xfrm>
            <a:custGeom>
              <a:avLst/>
              <a:gdLst/>
              <a:ahLst/>
              <a:cxnLst/>
              <a:rect l="l" t="t" r="r" b="b"/>
              <a:pathLst>
                <a:path w="2144" h="725" extrusionOk="0">
                  <a:moveTo>
                    <a:pt x="347" y="0"/>
                  </a:moveTo>
                  <a:cubicBezTo>
                    <a:pt x="158" y="0"/>
                    <a:pt x="1" y="158"/>
                    <a:pt x="1" y="347"/>
                  </a:cubicBezTo>
                  <a:cubicBezTo>
                    <a:pt x="1" y="567"/>
                    <a:pt x="158" y="725"/>
                    <a:pt x="347" y="725"/>
                  </a:cubicBezTo>
                  <a:lnTo>
                    <a:pt x="1797" y="725"/>
                  </a:lnTo>
                  <a:cubicBezTo>
                    <a:pt x="1986" y="725"/>
                    <a:pt x="2143" y="567"/>
                    <a:pt x="2143" y="347"/>
                  </a:cubicBezTo>
                  <a:cubicBezTo>
                    <a:pt x="2143" y="158"/>
                    <a:pt x="1986" y="0"/>
                    <a:pt x="1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11036;p88">
              <a:extLst>
                <a:ext uri="{FF2B5EF4-FFF2-40B4-BE49-F238E27FC236}">
                  <a16:creationId xmlns:a16="http://schemas.microsoft.com/office/drawing/2014/main" id="{FFA4A507-F217-FF3C-460C-7D415AD61724}"/>
                </a:ext>
              </a:extLst>
            </p:cNvPr>
            <p:cNvSpPr/>
            <p:nvPr/>
          </p:nvSpPr>
          <p:spPr>
            <a:xfrm>
              <a:off x="-47333600" y="2852375"/>
              <a:ext cx="53600" cy="17350"/>
            </a:xfrm>
            <a:custGeom>
              <a:avLst/>
              <a:gdLst/>
              <a:ahLst/>
              <a:cxnLst/>
              <a:rect l="l" t="t" r="r" b="b"/>
              <a:pathLst>
                <a:path w="2144" h="694" extrusionOk="0">
                  <a:moveTo>
                    <a:pt x="347" y="0"/>
                  </a:moveTo>
                  <a:cubicBezTo>
                    <a:pt x="158" y="0"/>
                    <a:pt x="1" y="158"/>
                    <a:pt x="1" y="347"/>
                  </a:cubicBezTo>
                  <a:cubicBezTo>
                    <a:pt x="1" y="536"/>
                    <a:pt x="158" y="693"/>
                    <a:pt x="347" y="693"/>
                  </a:cubicBezTo>
                  <a:lnTo>
                    <a:pt x="1797" y="693"/>
                  </a:lnTo>
                  <a:cubicBezTo>
                    <a:pt x="1986" y="693"/>
                    <a:pt x="2143" y="536"/>
                    <a:pt x="2143" y="347"/>
                  </a:cubicBezTo>
                  <a:cubicBezTo>
                    <a:pt x="2143" y="158"/>
                    <a:pt x="1986" y="0"/>
                    <a:pt x="17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11037;p88">
              <a:extLst>
                <a:ext uri="{FF2B5EF4-FFF2-40B4-BE49-F238E27FC236}">
                  <a16:creationId xmlns:a16="http://schemas.microsoft.com/office/drawing/2014/main" id="{9F9781B0-5B25-A671-1E19-0DD0B89A1483}"/>
                </a:ext>
              </a:extLst>
            </p:cNvPr>
            <p:cNvSpPr/>
            <p:nvPr/>
          </p:nvSpPr>
          <p:spPr>
            <a:xfrm>
              <a:off x="-47333600" y="2887800"/>
              <a:ext cx="53600" cy="17375"/>
            </a:xfrm>
            <a:custGeom>
              <a:avLst/>
              <a:gdLst/>
              <a:ahLst/>
              <a:cxnLst/>
              <a:rect l="l" t="t" r="r" b="b"/>
              <a:pathLst>
                <a:path w="2144" h="695" extrusionOk="0">
                  <a:moveTo>
                    <a:pt x="347" y="1"/>
                  </a:moveTo>
                  <a:cubicBezTo>
                    <a:pt x="158" y="1"/>
                    <a:pt x="1" y="158"/>
                    <a:pt x="1" y="347"/>
                  </a:cubicBezTo>
                  <a:cubicBezTo>
                    <a:pt x="1" y="537"/>
                    <a:pt x="158" y="694"/>
                    <a:pt x="347" y="694"/>
                  </a:cubicBezTo>
                  <a:lnTo>
                    <a:pt x="1797" y="694"/>
                  </a:lnTo>
                  <a:cubicBezTo>
                    <a:pt x="1986" y="694"/>
                    <a:pt x="2143" y="537"/>
                    <a:pt x="2143" y="347"/>
                  </a:cubicBezTo>
                  <a:cubicBezTo>
                    <a:pt x="2143" y="158"/>
                    <a:pt x="1986" y="1"/>
                    <a:pt x="17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11038;p88">
              <a:extLst>
                <a:ext uri="{FF2B5EF4-FFF2-40B4-BE49-F238E27FC236}">
                  <a16:creationId xmlns:a16="http://schemas.microsoft.com/office/drawing/2014/main" id="{14B2879F-EDEA-D4E3-8C35-9AA2515AF789}"/>
                </a:ext>
              </a:extLst>
            </p:cNvPr>
            <p:cNvSpPr/>
            <p:nvPr/>
          </p:nvSpPr>
          <p:spPr>
            <a:xfrm>
              <a:off x="-47527350" y="2747625"/>
              <a:ext cx="300100" cy="228425"/>
            </a:xfrm>
            <a:custGeom>
              <a:avLst/>
              <a:gdLst/>
              <a:ahLst/>
              <a:cxnLst/>
              <a:rect l="l" t="t" r="r" b="b"/>
              <a:pathLst>
                <a:path w="12004" h="9137" extrusionOk="0">
                  <a:moveTo>
                    <a:pt x="10586" y="693"/>
                  </a:moveTo>
                  <a:lnTo>
                    <a:pt x="10586" y="7026"/>
                  </a:lnTo>
                  <a:lnTo>
                    <a:pt x="1418" y="7026"/>
                  </a:lnTo>
                  <a:lnTo>
                    <a:pt x="1418" y="693"/>
                  </a:lnTo>
                  <a:close/>
                  <a:moveTo>
                    <a:pt x="11311" y="7687"/>
                  </a:moveTo>
                  <a:lnTo>
                    <a:pt x="11311" y="8412"/>
                  </a:lnTo>
                  <a:lnTo>
                    <a:pt x="725" y="8412"/>
                  </a:lnTo>
                  <a:lnTo>
                    <a:pt x="725" y="7687"/>
                  </a:lnTo>
                  <a:close/>
                  <a:moveTo>
                    <a:pt x="1072" y="0"/>
                  </a:moveTo>
                  <a:cubicBezTo>
                    <a:pt x="883" y="0"/>
                    <a:pt x="725" y="158"/>
                    <a:pt x="725" y="378"/>
                  </a:cubicBezTo>
                  <a:lnTo>
                    <a:pt x="725" y="7026"/>
                  </a:lnTo>
                  <a:lnTo>
                    <a:pt x="347" y="7026"/>
                  </a:lnTo>
                  <a:cubicBezTo>
                    <a:pt x="158" y="7026"/>
                    <a:pt x="1" y="7183"/>
                    <a:pt x="1" y="7372"/>
                  </a:cubicBezTo>
                  <a:lnTo>
                    <a:pt x="1" y="8790"/>
                  </a:lnTo>
                  <a:cubicBezTo>
                    <a:pt x="1" y="8979"/>
                    <a:pt x="158" y="9136"/>
                    <a:pt x="347" y="9136"/>
                  </a:cubicBezTo>
                  <a:lnTo>
                    <a:pt x="11658" y="9136"/>
                  </a:lnTo>
                  <a:cubicBezTo>
                    <a:pt x="11847" y="9136"/>
                    <a:pt x="12004" y="8979"/>
                    <a:pt x="12004" y="8790"/>
                  </a:cubicBezTo>
                  <a:lnTo>
                    <a:pt x="12004" y="7372"/>
                  </a:lnTo>
                  <a:cubicBezTo>
                    <a:pt x="12004" y="7183"/>
                    <a:pt x="11847" y="7026"/>
                    <a:pt x="11658" y="7026"/>
                  </a:cubicBezTo>
                  <a:lnTo>
                    <a:pt x="11311" y="7026"/>
                  </a:lnTo>
                  <a:lnTo>
                    <a:pt x="11311" y="378"/>
                  </a:lnTo>
                  <a:cubicBezTo>
                    <a:pt x="11311" y="158"/>
                    <a:pt x="11153" y="0"/>
                    <a:pt x="109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6" name="Google Shape;11580;p90">
            <a:extLst>
              <a:ext uri="{FF2B5EF4-FFF2-40B4-BE49-F238E27FC236}">
                <a16:creationId xmlns:a16="http://schemas.microsoft.com/office/drawing/2014/main" id="{EC061F00-E5A8-BC62-6485-7730B10C522C}"/>
              </a:ext>
            </a:extLst>
          </p:cNvPr>
          <p:cNvGrpSpPr/>
          <p:nvPr/>
        </p:nvGrpSpPr>
        <p:grpSpPr>
          <a:xfrm>
            <a:off x="7710236" y="1919427"/>
            <a:ext cx="324133" cy="420796"/>
            <a:chOff x="-3462150" y="2046625"/>
            <a:chExt cx="224500" cy="291450"/>
          </a:xfrm>
        </p:grpSpPr>
        <p:sp>
          <p:nvSpPr>
            <p:cNvPr id="617" name="Google Shape;11581;p90">
              <a:extLst>
                <a:ext uri="{FF2B5EF4-FFF2-40B4-BE49-F238E27FC236}">
                  <a16:creationId xmlns:a16="http://schemas.microsoft.com/office/drawing/2014/main" id="{0E01E716-E81A-A40F-02EA-63A044D70934}"/>
                </a:ext>
              </a:extLst>
            </p:cNvPr>
            <p:cNvSpPr/>
            <p:nvPr/>
          </p:nvSpPr>
          <p:spPr>
            <a:xfrm>
              <a:off x="-3425125" y="2253000"/>
              <a:ext cx="51225" cy="50425"/>
            </a:xfrm>
            <a:custGeom>
              <a:avLst/>
              <a:gdLst/>
              <a:ahLst/>
              <a:cxnLst/>
              <a:rect l="l" t="t" r="r" b="b"/>
              <a:pathLst>
                <a:path w="2049" h="2017" extrusionOk="0">
                  <a:moveTo>
                    <a:pt x="1009" y="662"/>
                  </a:moveTo>
                  <a:cubicBezTo>
                    <a:pt x="1198" y="662"/>
                    <a:pt x="1355" y="819"/>
                    <a:pt x="1355" y="1008"/>
                  </a:cubicBezTo>
                  <a:cubicBezTo>
                    <a:pt x="1355" y="1197"/>
                    <a:pt x="1166" y="1355"/>
                    <a:pt x="1009" y="1355"/>
                  </a:cubicBezTo>
                  <a:cubicBezTo>
                    <a:pt x="820" y="1355"/>
                    <a:pt x="662" y="1197"/>
                    <a:pt x="662" y="1008"/>
                  </a:cubicBezTo>
                  <a:cubicBezTo>
                    <a:pt x="662" y="819"/>
                    <a:pt x="820" y="662"/>
                    <a:pt x="1009" y="662"/>
                  </a:cubicBezTo>
                  <a:close/>
                  <a:moveTo>
                    <a:pt x="1009" y="0"/>
                  </a:moveTo>
                  <a:cubicBezTo>
                    <a:pt x="473" y="0"/>
                    <a:pt x="0" y="441"/>
                    <a:pt x="0" y="1008"/>
                  </a:cubicBezTo>
                  <a:cubicBezTo>
                    <a:pt x="0" y="1575"/>
                    <a:pt x="473" y="2016"/>
                    <a:pt x="1009" y="2016"/>
                  </a:cubicBezTo>
                  <a:cubicBezTo>
                    <a:pt x="1576" y="2016"/>
                    <a:pt x="2048" y="1575"/>
                    <a:pt x="2048" y="1008"/>
                  </a:cubicBezTo>
                  <a:cubicBezTo>
                    <a:pt x="2048" y="441"/>
                    <a:pt x="1576" y="0"/>
                    <a:pt x="10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11582;p90">
              <a:extLst>
                <a:ext uri="{FF2B5EF4-FFF2-40B4-BE49-F238E27FC236}">
                  <a16:creationId xmlns:a16="http://schemas.microsoft.com/office/drawing/2014/main" id="{027F00FE-35F1-C112-3D6B-BF98411A8E1F}"/>
                </a:ext>
              </a:extLst>
            </p:cNvPr>
            <p:cNvSpPr/>
            <p:nvPr/>
          </p:nvSpPr>
          <p:spPr>
            <a:xfrm>
              <a:off x="-3425125" y="2116725"/>
              <a:ext cx="51225" cy="49650"/>
            </a:xfrm>
            <a:custGeom>
              <a:avLst/>
              <a:gdLst/>
              <a:ahLst/>
              <a:cxnLst/>
              <a:rect l="l" t="t" r="r" b="b"/>
              <a:pathLst>
                <a:path w="2049" h="1986" extrusionOk="0">
                  <a:moveTo>
                    <a:pt x="343" y="1"/>
                  </a:moveTo>
                  <a:cubicBezTo>
                    <a:pt x="252" y="1"/>
                    <a:pt x="158" y="32"/>
                    <a:pt x="95" y="95"/>
                  </a:cubicBezTo>
                  <a:cubicBezTo>
                    <a:pt x="0" y="190"/>
                    <a:pt x="0" y="442"/>
                    <a:pt x="95" y="536"/>
                  </a:cubicBezTo>
                  <a:lnTo>
                    <a:pt x="536" y="977"/>
                  </a:lnTo>
                  <a:lnTo>
                    <a:pt x="95" y="1418"/>
                  </a:lnTo>
                  <a:cubicBezTo>
                    <a:pt x="0" y="1544"/>
                    <a:pt x="0" y="1765"/>
                    <a:pt x="95" y="1891"/>
                  </a:cubicBezTo>
                  <a:cubicBezTo>
                    <a:pt x="158" y="1954"/>
                    <a:pt x="252" y="1986"/>
                    <a:pt x="343" y="1986"/>
                  </a:cubicBezTo>
                  <a:cubicBezTo>
                    <a:pt x="434" y="1986"/>
                    <a:pt x="520" y="1954"/>
                    <a:pt x="568" y="1891"/>
                  </a:cubicBezTo>
                  <a:lnTo>
                    <a:pt x="1009" y="1450"/>
                  </a:lnTo>
                  <a:lnTo>
                    <a:pt x="1450" y="1891"/>
                  </a:lnTo>
                  <a:cubicBezTo>
                    <a:pt x="1513" y="1954"/>
                    <a:pt x="1599" y="1986"/>
                    <a:pt x="1686" y="1986"/>
                  </a:cubicBezTo>
                  <a:cubicBezTo>
                    <a:pt x="1773" y="1986"/>
                    <a:pt x="1859" y="1954"/>
                    <a:pt x="1922" y="1891"/>
                  </a:cubicBezTo>
                  <a:cubicBezTo>
                    <a:pt x="2048" y="1765"/>
                    <a:pt x="2048" y="1544"/>
                    <a:pt x="1922" y="1418"/>
                  </a:cubicBezTo>
                  <a:lnTo>
                    <a:pt x="1481" y="977"/>
                  </a:lnTo>
                  <a:lnTo>
                    <a:pt x="1922" y="536"/>
                  </a:lnTo>
                  <a:cubicBezTo>
                    <a:pt x="2048" y="442"/>
                    <a:pt x="2048" y="190"/>
                    <a:pt x="1922" y="95"/>
                  </a:cubicBezTo>
                  <a:cubicBezTo>
                    <a:pt x="1859" y="32"/>
                    <a:pt x="1773" y="1"/>
                    <a:pt x="1686" y="1"/>
                  </a:cubicBezTo>
                  <a:cubicBezTo>
                    <a:pt x="1599" y="1"/>
                    <a:pt x="1513" y="32"/>
                    <a:pt x="1450" y="95"/>
                  </a:cubicBezTo>
                  <a:lnTo>
                    <a:pt x="1009" y="505"/>
                  </a:lnTo>
                  <a:lnTo>
                    <a:pt x="568" y="95"/>
                  </a:lnTo>
                  <a:cubicBezTo>
                    <a:pt x="520" y="32"/>
                    <a:pt x="434" y="1"/>
                    <a:pt x="3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11583;p90">
              <a:extLst>
                <a:ext uri="{FF2B5EF4-FFF2-40B4-BE49-F238E27FC236}">
                  <a16:creationId xmlns:a16="http://schemas.microsoft.com/office/drawing/2014/main" id="{DDC2C565-D9DB-3D88-511E-9CBDD952CF77}"/>
                </a:ext>
              </a:extLst>
            </p:cNvPr>
            <p:cNvSpPr/>
            <p:nvPr/>
          </p:nvSpPr>
          <p:spPr>
            <a:xfrm>
              <a:off x="-3425125" y="2185250"/>
              <a:ext cx="51225" cy="49650"/>
            </a:xfrm>
            <a:custGeom>
              <a:avLst/>
              <a:gdLst/>
              <a:ahLst/>
              <a:cxnLst/>
              <a:rect l="l" t="t" r="r" b="b"/>
              <a:pathLst>
                <a:path w="2049" h="1986" extrusionOk="0">
                  <a:moveTo>
                    <a:pt x="343" y="1"/>
                  </a:moveTo>
                  <a:cubicBezTo>
                    <a:pt x="252" y="1"/>
                    <a:pt x="158" y="32"/>
                    <a:pt x="95" y="95"/>
                  </a:cubicBezTo>
                  <a:cubicBezTo>
                    <a:pt x="0" y="221"/>
                    <a:pt x="0" y="442"/>
                    <a:pt x="95" y="568"/>
                  </a:cubicBezTo>
                  <a:lnTo>
                    <a:pt x="536" y="1009"/>
                  </a:lnTo>
                  <a:lnTo>
                    <a:pt x="95" y="1418"/>
                  </a:lnTo>
                  <a:cubicBezTo>
                    <a:pt x="0" y="1544"/>
                    <a:pt x="0" y="1796"/>
                    <a:pt x="95" y="1891"/>
                  </a:cubicBezTo>
                  <a:cubicBezTo>
                    <a:pt x="158" y="1954"/>
                    <a:pt x="252" y="1985"/>
                    <a:pt x="343" y="1985"/>
                  </a:cubicBezTo>
                  <a:cubicBezTo>
                    <a:pt x="434" y="1985"/>
                    <a:pt x="520" y="1954"/>
                    <a:pt x="568" y="1891"/>
                  </a:cubicBezTo>
                  <a:lnTo>
                    <a:pt x="1009" y="1481"/>
                  </a:lnTo>
                  <a:lnTo>
                    <a:pt x="1450" y="1891"/>
                  </a:lnTo>
                  <a:cubicBezTo>
                    <a:pt x="1513" y="1954"/>
                    <a:pt x="1599" y="1985"/>
                    <a:pt x="1686" y="1985"/>
                  </a:cubicBezTo>
                  <a:cubicBezTo>
                    <a:pt x="1773" y="1985"/>
                    <a:pt x="1859" y="1954"/>
                    <a:pt x="1922" y="1891"/>
                  </a:cubicBezTo>
                  <a:cubicBezTo>
                    <a:pt x="2048" y="1796"/>
                    <a:pt x="2048" y="1544"/>
                    <a:pt x="1922" y="1418"/>
                  </a:cubicBezTo>
                  <a:lnTo>
                    <a:pt x="1481" y="1009"/>
                  </a:lnTo>
                  <a:lnTo>
                    <a:pt x="1922" y="568"/>
                  </a:lnTo>
                  <a:cubicBezTo>
                    <a:pt x="2048" y="410"/>
                    <a:pt x="2048" y="221"/>
                    <a:pt x="1922" y="95"/>
                  </a:cubicBezTo>
                  <a:cubicBezTo>
                    <a:pt x="1859" y="32"/>
                    <a:pt x="1773" y="1"/>
                    <a:pt x="1686" y="1"/>
                  </a:cubicBezTo>
                  <a:cubicBezTo>
                    <a:pt x="1599" y="1"/>
                    <a:pt x="1513" y="32"/>
                    <a:pt x="1450" y="95"/>
                  </a:cubicBezTo>
                  <a:lnTo>
                    <a:pt x="1009" y="536"/>
                  </a:lnTo>
                  <a:lnTo>
                    <a:pt x="568" y="95"/>
                  </a:lnTo>
                  <a:cubicBezTo>
                    <a:pt x="520" y="32"/>
                    <a:pt x="434" y="1"/>
                    <a:pt x="3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11584;p90">
              <a:extLst>
                <a:ext uri="{FF2B5EF4-FFF2-40B4-BE49-F238E27FC236}">
                  <a16:creationId xmlns:a16="http://schemas.microsoft.com/office/drawing/2014/main" id="{C1F3560A-DE8B-0288-FD15-814B2728A4CD}"/>
                </a:ext>
              </a:extLst>
            </p:cNvPr>
            <p:cNvSpPr/>
            <p:nvPr/>
          </p:nvSpPr>
          <p:spPr>
            <a:xfrm>
              <a:off x="-3462150" y="2046625"/>
              <a:ext cx="224500" cy="291450"/>
            </a:xfrm>
            <a:custGeom>
              <a:avLst/>
              <a:gdLst/>
              <a:ahLst/>
              <a:cxnLst/>
              <a:rect l="l" t="t" r="r" b="b"/>
              <a:pathLst>
                <a:path w="8980" h="11658" extrusionOk="0">
                  <a:moveTo>
                    <a:pt x="5924" y="694"/>
                  </a:moveTo>
                  <a:cubicBezTo>
                    <a:pt x="6113" y="694"/>
                    <a:pt x="6270" y="851"/>
                    <a:pt x="6270" y="1040"/>
                  </a:cubicBezTo>
                  <a:cubicBezTo>
                    <a:pt x="6270" y="1229"/>
                    <a:pt x="6113" y="1387"/>
                    <a:pt x="5924" y="1387"/>
                  </a:cubicBezTo>
                  <a:lnTo>
                    <a:pt x="3151" y="1387"/>
                  </a:lnTo>
                  <a:cubicBezTo>
                    <a:pt x="2962" y="1387"/>
                    <a:pt x="2805" y="1229"/>
                    <a:pt x="2805" y="1040"/>
                  </a:cubicBezTo>
                  <a:cubicBezTo>
                    <a:pt x="2805" y="851"/>
                    <a:pt x="2962" y="694"/>
                    <a:pt x="3151" y="694"/>
                  </a:cubicBezTo>
                  <a:close/>
                  <a:moveTo>
                    <a:pt x="8034" y="1356"/>
                  </a:moveTo>
                  <a:cubicBezTo>
                    <a:pt x="8255" y="1356"/>
                    <a:pt x="8413" y="1513"/>
                    <a:pt x="8413" y="1702"/>
                  </a:cubicBezTo>
                  <a:lnTo>
                    <a:pt x="8413" y="10649"/>
                  </a:lnTo>
                  <a:lnTo>
                    <a:pt x="8287" y="10649"/>
                  </a:lnTo>
                  <a:cubicBezTo>
                    <a:pt x="8287" y="10838"/>
                    <a:pt x="8129" y="10996"/>
                    <a:pt x="7940" y="10996"/>
                  </a:cubicBezTo>
                  <a:lnTo>
                    <a:pt x="1103" y="10996"/>
                  </a:lnTo>
                  <a:cubicBezTo>
                    <a:pt x="914" y="10996"/>
                    <a:pt x="757" y="10838"/>
                    <a:pt x="757" y="10649"/>
                  </a:cubicBezTo>
                  <a:lnTo>
                    <a:pt x="757" y="1702"/>
                  </a:lnTo>
                  <a:cubicBezTo>
                    <a:pt x="757" y="1513"/>
                    <a:pt x="914" y="1356"/>
                    <a:pt x="1103" y="1356"/>
                  </a:cubicBezTo>
                  <a:lnTo>
                    <a:pt x="2206" y="1356"/>
                  </a:lnTo>
                  <a:cubicBezTo>
                    <a:pt x="2364" y="1734"/>
                    <a:pt x="2742" y="2017"/>
                    <a:pt x="3214" y="2017"/>
                  </a:cubicBezTo>
                  <a:lnTo>
                    <a:pt x="5955" y="2017"/>
                  </a:lnTo>
                  <a:cubicBezTo>
                    <a:pt x="6396" y="2017"/>
                    <a:pt x="6774" y="1734"/>
                    <a:pt x="6932" y="1356"/>
                  </a:cubicBezTo>
                  <a:close/>
                  <a:moveTo>
                    <a:pt x="3120" y="1"/>
                  </a:moveTo>
                  <a:cubicBezTo>
                    <a:pt x="2679" y="1"/>
                    <a:pt x="2301" y="284"/>
                    <a:pt x="2143" y="694"/>
                  </a:cubicBezTo>
                  <a:lnTo>
                    <a:pt x="1040" y="694"/>
                  </a:lnTo>
                  <a:cubicBezTo>
                    <a:pt x="473" y="694"/>
                    <a:pt x="1" y="1166"/>
                    <a:pt x="1" y="1702"/>
                  </a:cubicBezTo>
                  <a:lnTo>
                    <a:pt x="1" y="10649"/>
                  </a:lnTo>
                  <a:cubicBezTo>
                    <a:pt x="1" y="11185"/>
                    <a:pt x="473" y="11658"/>
                    <a:pt x="1040" y="11658"/>
                  </a:cubicBezTo>
                  <a:lnTo>
                    <a:pt x="7877" y="11658"/>
                  </a:lnTo>
                  <a:cubicBezTo>
                    <a:pt x="8444" y="11658"/>
                    <a:pt x="8917" y="11185"/>
                    <a:pt x="8917" y="10649"/>
                  </a:cubicBezTo>
                  <a:lnTo>
                    <a:pt x="8917" y="1702"/>
                  </a:lnTo>
                  <a:cubicBezTo>
                    <a:pt x="8980" y="1166"/>
                    <a:pt x="8507" y="694"/>
                    <a:pt x="7971" y="694"/>
                  </a:cubicBezTo>
                  <a:lnTo>
                    <a:pt x="6869" y="694"/>
                  </a:lnTo>
                  <a:cubicBezTo>
                    <a:pt x="6711" y="284"/>
                    <a:pt x="6365" y="1"/>
                    <a:pt x="58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11585;p90">
              <a:extLst>
                <a:ext uri="{FF2B5EF4-FFF2-40B4-BE49-F238E27FC236}">
                  <a16:creationId xmlns:a16="http://schemas.microsoft.com/office/drawing/2014/main" id="{9820933B-753C-31AB-A390-E809766F9A98}"/>
                </a:ext>
              </a:extLst>
            </p:cNvPr>
            <p:cNvSpPr/>
            <p:nvPr/>
          </p:nvSpPr>
          <p:spPr>
            <a:xfrm>
              <a:off x="-3358175" y="2133275"/>
              <a:ext cx="86650" cy="18125"/>
            </a:xfrm>
            <a:custGeom>
              <a:avLst/>
              <a:gdLst/>
              <a:ahLst/>
              <a:cxnLst/>
              <a:rect l="l" t="t" r="r" b="b"/>
              <a:pathLst>
                <a:path w="3466" h="725" extrusionOk="0">
                  <a:moveTo>
                    <a:pt x="347" y="0"/>
                  </a:moveTo>
                  <a:cubicBezTo>
                    <a:pt x="158" y="0"/>
                    <a:pt x="0" y="158"/>
                    <a:pt x="0" y="378"/>
                  </a:cubicBezTo>
                  <a:cubicBezTo>
                    <a:pt x="0" y="567"/>
                    <a:pt x="158" y="725"/>
                    <a:pt x="347" y="725"/>
                  </a:cubicBezTo>
                  <a:lnTo>
                    <a:pt x="3088" y="725"/>
                  </a:lnTo>
                  <a:cubicBezTo>
                    <a:pt x="3308" y="725"/>
                    <a:pt x="3466" y="567"/>
                    <a:pt x="3466" y="378"/>
                  </a:cubicBezTo>
                  <a:cubicBezTo>
                    <a:pt x="3466" y="158"/>
                    <a:pt x="3308" y="0"/>
                    <a:pt x="3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11586;p90">
              <a:extLst>
                <a:ext uri="{FF2B5EF4-FFF2-40B4-BE49-F238E27FC236}">
                  <a16:creationId xmlns:a16="http://schemas.microsoft.com/office/drawing/2014/main" id="{B78C62A4-BBAA-5B10-E0C4-986043B3792E}"/>
                </a:ext>
              </a:extLst>
            </p:cNvPr>
            <p:cNvSpPr/>
            <p:nvPr/>
          </p:nvSpPr>
          <p:spPr>
            <a:xfrm>
              <a:off x="-3358175" y="2201800"/>
              <a:ext cx="86650" cy="17350"/>
            </a:xfrm>
            <a:custGeom>
              <a:avLst/>
              <a:gdLst/>
              <a:ahLst/>
              <a:cxnLst/>
              <a:rect l="l" t="t" r="r" b="b"/>
              <a:pathLst>
                <a:path w="3466" h="694" extrusionOk="0">
                  <a:moveTo>
                    <a:pt x="347" y="0"/>
                  </a:moveTo>
                  <a:cubicBezTo>
                    <a:pt x="158" y="0"/>
                    <a:pt x="0" y="158"/>
                    <a:pt x="0" y="347"/>
                  </a:cubicBezTo>
                  <a:cubicBezTo>
                    <a:pt x="0" y="536"/>
                    <a:pt x="158" y="693"/>
                    <a:pt x="347" y="693"/>
                  </a:cubicBezTo>
                  <a:lnTo>
                    <a:pt x="3088" y="693"/>
                  </a:lnTo>
                  <a:cubicBezTo>
                    <a:pt x="3308" y="693"/>
                    <a:pt x="3466" y="536"/>
                    <a:pt x="3466" y="347"/>
                  </a:cubicBezTo>
                  <a:cubicBezTo>
                    <a:pt x="3466" y="158"/>
                    <a:pt x="3308" y="0"/>
                    <a:pt x="3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11587;p90">
              <a:extLst>
                <a:ext uri="{FF2B5EF4-FFF2-40B4-BE49-F238E27FC236}">
                  <a16:creationId xmlns:a16="http://schemas.microsoft.com/office/drawing/2014/main" id="{36CF702F-6B0F-FC6C-9CE8-73AD2159C61B}"/>
                </a:ext>
              </a:extLst>
            </p:cNvPr>
            <p:cNvSpPr/>
            <p:nvPr/>
          </p:nvSpPr>
          <p:spPr>
            <a:xfrm>
              <a:off x="-3358175" y="2270325"/>
              <a:ext cx="86650" cy="18125"/>
            </a:xfrm>
            <a:custGeom>
              <a:avLst/>
              <a:gdLst/>
              <a:ahLst/>
              <a:cxnLst/>
              <a:rect l="l" t="t" r="r" b="b"/>
              <a:pathLst>
                <a:path w="3466" h="725" extrusionOk="0">
                  <a:moveTo>
                    <a:pt x="347" y="0"/>
                  </a:moveTo>
                  <a:cubicBezTo>
                    <a:pt x="158" y="0"/>
                    <a:pt x="0" y="158"/>
                    <a:pt x="0" y="347"/>
                  </a:cubicBezTo>
                  <a:cubicBezTo>
                    <a:pt x="0" y="567"/>
                    <a:pt x="158" y="725"/>
                    <a:pt x="347" y="725"/>
                  </a:cubicBezTo>
                  <a:lnTo>
                    <a:pt x="3088" y="725"/>
                  </a:lnTo>
                  <a:cubicBezTo>
                    <a:pt x="3308" y="725"/>
                    <a:pt x="3466" y="567"/>
                    <a:pt x="3466" y="347"/>
                  </a:cubicBezTo>
                  <a:cubicBezTo>
                    <a:pt x="3466" y="158"/>
                    <a:pt x="3308" y="0"/>
                    <a:pt x="30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4" name="Google Shape;10632;p87">
            <a:extLst>
              <a:ext uri="{FF2B5EF4-FFF2-40B4-BE49-F238E27FC236}">
                <a16:creationId xmlns:a16="http://schemas.microsoft.com/office/drawing/2014/main" id="{8D4AF0B8-4DA1-AB0B-B0C7-0192EB75BC89}"/>
              </a:ext>
            </a:extLst>
          </p:cNvPr>
          <p:cNvGrpSpPr/>
          <p:nvPr/>
        </p:nvGrpSpPr>
        <p:grpSpPr>
          <a:xfrm>
            <a:off x="2935352" y="1929210"/>
            <a:ext cx="360260" cy="355498"/>
            <a:chOff x="-34418125" y="2271100"/>
            <a:chExt cx="296950" cy="293025"/>
          </a:xfrm>
        </p:grpSpPr>
        <p:sp>
          <p:nvSpPr>
            <p:cNvPr id="625" name="Google Shape;10633;p87">
              <a:extLst>
                <a:ext uri="{FF2B5EF4-FFF2-40B4-BE49-F238E27FC236}">
                  <a16:creationId xmlns:a16="http://schemas.microsoft.com/office/drawing/2014/main" id="{1E35F58C-2B27-7E1C-C86B-E90A7D4E2FA4}"/>
                </a:ext>
              </a:extLst>
            </p:cNvPr>
            <p:cNvSpPr/>
            <p:nvPr/>
          </p:nvSpPr>
          <p:spPr>
            <a:xfrm>
              <a:off x="-34418125" y="2271100"/>
              <a:ext cx="296950" cy="293025"/>
            </a:xfrm>
            <a:custGeom>
              <a:avLst/>
              <a:gdLst/>
              <a:ahLst/>
              <a:cxnLst/>
              <a:rect l="l" t="t" r="r" b="b"/>
              <a:pathLst>
                <a:path w="11878" h="11721" extrusionOk="0">
                  <a:moveTo>
                    <a:pt x="6207" y="1229"/>
                  </a:moveTo>
                  <a:lnTo>
                    <a:pt x="7089" y="2080"/>
                  </a:lnTo>
                  <a:lnTo>
                    <a:pt x="6207" y="2080"/>
                  </a:lnTo>
                  <a:lnTo>
                    <a:pt x="6207" y="1229"/>
                  </a:lnTo>
                  <a:close/>
                  <a:moveTo>
                    <a:pt x="7561" y="9074"/>
                  </a:moveTo>
                  <a:lnTo>
                    <a:pt x="7561" y="10366"/>
                  </a:lnTo>
                  <a:lnTo>
                    <a:pt x="6238" y="10366"/>
                  </a:lnTo>
                  <a:lnTo>
                    <a:pt x="7561" y="9074"/>
                  </a:lnTo>
                  <a:close/>
                  <a:moveTo>
                    <a:pt x="5514" y="725"/>
                  </a:moveTo>
                  <a:lnTo>
                    <a:pt x="5514" y="2427"/>
                  </a:lnTo>
                  <a:cubicBezTo>
                    <a:pt x="5514" y="2616"/>
                    <a:pt x="5671" y="2773"/>
                    <a:pt x="5860" y="2773"/>
                  </a:cubicBezTo>
                  <a:lnTo>
                    <a:pt x="7561" y="2773"/>
                  </a:lnTo>
                  <a:lnTo>
                    <a:pt x="7561" y="4222"/>
                  </a:lnTo>
                  <a:cubicBezTo>
                    <a:pt x="6837" y="4947"/>
                    <a:pt x="6742" y="5924"/>
                    <a:pt x="6994" y="6711"/>
                  </a:cubicBezTo>
                  <a:lnTo>
                    <a:pt x="4726" y="8980"/>
                  </a:lnTo>
                  <a:lnTo>
                    <a:pt x="1670" y="8980"/>
                  </a:lnTo>
                  <a:cubicBezTo>
                    <a:pt x="1481" y="8980"/>
                    <a:pt x="1323" y="9137"/>
                    <a:pt x="1323" y="9358"/>
                  </a:cubicBezTo>
                  <a:cubicBezTo>
                    <a:pt x="1323" y="9547"/>
                    <a:pt x="1481" y="9704"/>
                    <a:pt x="1670" y="9704"/>
                  </a:cubicBezTo>
                  <a:lnTo>
                    <a:pt x="4033" y="9704"/>
                  </a:lnTo>
                  <a:lnTo>
                    <a:pt x="3718" y="10019"/>
                  </a:lnTo>
                  <a:cubicBezTo>
                    <a:pt x="3623" y="10145"/>
                    <a:pt x="3529" y="10240"/>
                    <a:pt x="3497" y="10397"/>
                  </a:cubicBezTo>
                  <a:lnTo>
                    <a:pt x="662" y="10397"/>
                  </a:lnTo>
                  <a:lnTo>
                    <a:pt x="662" y="725"/>
                  </a:lnTo>
                  <a:close/>
                  <a:moveTo>
                    <a:pt x="9295" y="4211"/>
                  </a:moveTo>
                  <a:cubicBezTo>
                    <a:pt x="9367" y="4211"/>
                    <a:pt x="9441" y="4215"/>
                    <a:pt x="9515" y="4222"/>
                  </a:cubicBezTo>
                  <a:lnTo>
                    <a:pt x="9042" y="4695"/>
                  </a:lnTo>
                  <a:cubicBezTo>
                    <a:pt x="8664" y="5073"/>
                    <a:pt x="8664" y="5766"/>
                    <a:pt x="9042" y="6144"/>
                  </a:cubicBezTo>
                  <a:cubicBezTo>
                    <a:pt x="9247" y="6349"/>
                    <a:pt x="9515" y="6451"/>
                    <a:pt x="9779" y="6451"/>
                  </a:cubicBezTo>
                  <a:cubicBezTo>
                    <a:pt x="10042" y="6451"/>
                    <a:pt x="10302" y="6349"/>
                    <a:pt x="10491" y="6144"/>
                  </a:cubicBezTo>
                  <a:lnTo>
                    <a:pt x="10964" y="5672"/>
                  </a:lnTo>
                  <a:lnTo>
                    <a:pt x="10964" y="5672"/>
                  </a:lnTo>
                  <a:cubicBezTo>
                    <a:pt x="11058" y="6239"/>
                    <a:pt x="10869" y="6743"/>
                    <a:pt x="10491" y="7089"/>
                  </a:cubicBezTo>
                  <a:cubicBezTo>
                    <a:pt x="10183" y="7418"/>
                    <a:pt x="9741" y="7626"/>
                    <a:pt x="9278" y="7626"/>
                  </a:cubicBezTo>
                  <a:cubicBezTo>
                    <a:pt x="9031" y="7626"/>
                    <a:pt x="8779" y="7567"/>
                    <a:pt x="8538" y="7436"/>
                  </a:cubicBezTo>
                  <a:cubicBezTo>
                    <a:pt x="8496" y="7415"/>
                    <a:pt x="8451" y="7404"/>
                    <a:pt x="8404" y="7404"/>
                  </a:cubicBezTo>
                  <a:cubicBezTo>
                    <a:pt x="8311" y="7404"/>
                    <a:pt x="8213" y="7446"/>
                    <a:pt x="8129" y="7530"/>
                  </a:cubicBezTo>
                  <a:lnTo>
                    <a:pt x="4726" y="10964"/>
                  </a:lnTo>
                  <a:cubicBezTo>
                    <a:pt x="4663" y="11012"/>
                    <a:pt x="4568" y="11035"/>
                    <a:pt x="4478" y="11035"/>
                  </a:cubicBezTo>
                  <a:cubicBezTo>
                    <a:pt x="4387" y="11035"/>
                    <a:pt x="4301" y="11012"/>
                    <a:pt x="4253" y="10964"/>
                  </a:cubicBezTo>
                  <a:cubicBezTo>
                    <a:pt x="4127" y="10838"/>
                    <a:pt x="4127" y="10586"/>
                    <a:pt x="4253" y="10492"/>
                  </a:cubicBezTo>
                  <a:lnTo>
                    <a:pt x="7656" y="7058"/>
                  </a:lnTo>
                  <a:cubicBezTo>
                    <a:pt x="7782" y="6932"/>
                    <a:pt x="7782" y="6774"/>
                    <a:pt x="7750" y="6648"/>
                  </a:cubicBezTo>
                  <a:cubicBezTo>
                    <a:pt x="7467" y="6113"/>
                    <a:pt x="7498" y="5356"/>
                    <a:pt x="7971" y="4821"/>
                  </a:cubicBezTo>
                  <a:cubicBezTo>
                    <a:pt x="8330" y="4407"/>
                    <a:pt x="8785" y="4211"/>
                    <a:pt x="9295" y="4211"/>
                  </a:cubicBezTo>
                  <a:close/>
                  <a:moveTo>
                    <a:pt x="378" y="1"/>
                  </a:moveTo>
                  <a:cubicBezTo>
                    <a:pt x="189" y="1"/>
                    <a:pt x="32" y="158"/>
                    <a:pt x="32" y="347"/>
                  </a:cubicBezTo>
                  <a:lnTo>
                    <a:pt x="32" y="10681"/>
                  </a:lnTo>
                  <a:cubicBezTo>
                    <a:pt x="0" y="10870"/>
                    <a:pt x="158" y="11027"/>
                    <a:pt x="347" y="11027"/>
                  </a:cubicBezTo>
                  <a:lnTo>
                    <a:pt x="3529" y="11027"/>
                  </a:lnTo>
                  <a:cubicBezTo>
                    <a:pt x="3560" y="11185"/>
                    <a:pt x="3655" y="11311"/>
                    <a:pt x="3781" y="11437"/>
                  </a:cubicBezTo>
                  <a:cubicBezTo>
                    <a:pt x="3970" y="11626"/>
                    <a:pt x="4230" y="11720"/>
                    <a:pt x="4494" y="11720"/>
                  </a:cubicBezTo>
                  <a:cubicBezTo>
                    <a:pt x="4758" y="11720"/>
                    <a:pt x="5025" y="11626"/>
                    <a:pt x="5230" y="11437"/>
                  </a:cubicBezTo>
                  <a:lnTo>
                    <a:pt x="5608" y="11027"/>
                  </a:lnTo>
                  <a:lnTo>
                    <a:pt x="7940" y="11027"/>
                  </a:lnTo>
                  <a:cubicBezTo>
                    <a:pt x="8129" y="11027"/>
                    <a:pt x="8286" y="10870"/>
                    <a:pt x="8286" y="10681"/>
                  </a:cubicBezTo>
                  <a:lnTo>
                    <a:pt x="8286" y="8349"/>
                  </a:lnTo>
                  <a:lnTo>
                    <a:pt x="8538" y="8129"/>
                  </a:lnTo>
                  <a:cubicBezTo>
                    <a:pt x="8792" y="8220"/>
                    <a:pt x="9065" y="8269"/>
                    <a:pt x="9344" y="8269"/>
                  </a:cubicBezTo>
                  <a:cubicBezTo>
                    <a:pt x="9929" y="8269"/>
                    <a:pt x="10536" y="8053"/>
                    <a:pt x="11027" y="7562"/>
                  </a:cubicBezTo>
                  <a:cubicBezTo>
                    <a:pt x="11752" y="6806"/>
                    <a:pt x="11878" y="5735"/>
                    <a:pt x="11500" y="4852"/>
                  </a:cubicBezTo>
                  <a:cubicBezTo>
                    <a:pt x="11437" y="4726"/>
                    <a:pt x="11342" y="4695"/>
                    <a:pt x="11248" y="4663"/>
                  </a:cubicBezTo>
                  <a:cubicBezTo>
                    <a:pt x="11122" y="4663"/>
                    <a:pt x="11027" y="4663"/>
                    <a:pt x="10932" y="4726"/>
                  </a:cubicBezTo>
                  <a:lnTo>
                    <a:pt x="10082" y="5609"/>
                  </a:lnTo>
                  <a:cubicBezTo>
                    <a:pt x="10019" y="5656"/>
                    <a:pt x="9924" y="5679"/>
                    <a:pt x="9834" y="5679"/>
                  </a:cubicBezTo>
                  <a:cubicBezTo>
                    <a:pt x="9743" y="5679"/>
                    <a:pt x="9657" y="5656"/>
                    <a:pt x="9609" y="5609"/>
                  </a:cubicBezTo>
                  <a:cubicBezTo>
                    <a:pt x="9483" y="5483"/>
                    <a:pt x="9483" y="5230"/>
                    <a:pt x="9609" y="5136"/>
                  </a:cubicBezTo>
                  <a:lnTo>
                    <a:pt x="10460" y="4254"/>
                  </a:lnTo>
                  <a:cubicBezTo>
                    <a:pt x="10554" y="4191"/>
                    <a:pt x="10586" y="4065"/>
                    <a:pt x="10554" y="3939"/>
                  </a:cubicBezTo>
                  <a:cubicBezTo>
                    <a:pt x="10554" y="3813"/>
                    <a:pt x="10460" y="3750"/>
                    <a:pt x="10334" y="3718"/>
                  </a:cubicBezTo>
                  <a:cubicBezTo>
                    <a:pt x="10003" y="3561"/>
                    <a:pt x="9649" y="3482"/>
                    <a:pt x="9298" y="3482"/>
                  </a:cubicBezTo>
                  <a:cubicBezTo>
                    <a:pt x="8948" y="3482"/>
                    <a:pt x="8601" y="3561"/>
                    <a:pt x="8286" y="3718"/>
                  </a:cubicBezTo>
                  <a:lnTo>
                    <a:pt x="8286" y="2395"/>
                  </a:lnTo>
                  <a:cubicBezTo>
                    <a:pt x="8286" y="2332"/>
                    <a:pt x="8255" y="2206"/>
                    <a:pt x="8192" y="2175"/>
                  </a:cubicBezTo>
                  <a:lnTo>
                    <a:pt x="6144" y="127"/>
                  </a:lnTo>
                  <a:cubicBezTo>
                    <a:pt x="6049" y="64"/>
                    <a:pt x="5986" y="1"/>
                    <a:pt x="5892" y="1"/>
                  </a:cubicBez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26" name="Google Shape;10634;p87">
              <a:extLst>
                <a:ext uri="{FF2B5EF4-FFF2-40B4-BE49-F238E27FC236}">
                  <a16:creationId xmlns:a16="http://schemas.microsoft.com/office/drawing/2014/main" id="{C448502C-6554-DEBA-1419-3A249FB1F5AC}"/>
                </a:ext>
              </a:extLst>
            </p:cNvPr>
            <p:cNvSpPr/>
            <p:nvPr/>
          </p:nvSpPr>
          <p:spPr>
            <a:xfrm>
              <a:off x="-34331500" y="2305750"/>
              <a:ext cx="17350" cy="18150"/>
            </a:xfrm>
            <a:custGeom>
              <a:avLst/>
              <a:gdLst/>
              <a:ahLst/>
              <a:cxnLst/>
              <a:rect l="l" t="t" r="r" b="b"/>
              <a:pathLst>
                <a:path w="694" h="726" extrusionOk="0">
                  <a:moveTo>
                    <a:pt x="347" y="1"/>
                  </a:moveTo>
                  <a:cubicBezTo>
                    <a:pt x="158" y="1"/>
                    <a:pt x="1" y="158"/>
                    <a:pt x="1" y="347"/>
                  </a:cubicBezTo>
                  <a:cubicBezTo>
                    <a:pt x="1" y="568"/>
                    <a:pt x="158" y="725"/>
                    <a:pt x="347" y="725"/>
                  </a:cubicBezTo>
                  <a:cubicBezTo>
                    <a:pt x="536" y="725"/>
                    <a:pt x="694" y="568"/>
                    <a:pt x="694" y="347"/>
                  </a:cubicBezTo>
                  <a:cubicBezTo>
                    <a:pt x="694" y="158"/>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27" name="Google Shape;10635;p87">
              <a:extLst>
                <a:ext uri="{FF2B5EF4-FFF2-40B4-BE49-F238E27FC236}">
                  <a16:creationId xmlns:a16="http://schemas.microsoft.com/office/drawing/2014/main" id="{0E2EF271-218A-78FB-7D62-D5AF0E0F3547}"/>
                </a:ext>
              </a:extLst>
            </p:cNvPr>
            <p:cNvSpPr/>
            <p:nvPr/>
          </p:nvSpPr>
          <p:spPr>
            <a:xfrm>
              <a:off x="-34331500" y="2341200"/>
              <a:ext cx="17350" cy="69350"/>
            </a:xfrm>
            <a:custGeom>
              <a:avLst/>
              <a:gdLst/>
              <a:ahLst/>
              <a:cxnLst/>
              <a:rect l="l" t="t" r="r" b="b"/>
              <a:pathLst>
                <a:path w="694" h="2774" extrusionOk="0">
                  <a:moveTo>
                    <a:pt x="347" y="1"/>
                  </a:moveTo>
                  <a:cubicBezTo>
                    <a:pt x="158" y="1"/>
                    <a:pt x="1" y="158"/>
                    <a:pt x="1" y="347"/>
                  </a:cubicBezTo>
                  <a:lnTo>
                    <a:pt x="1" y="2395"/>
                  </a:lnTo>
                  <a:cubicBezTo>
                    <a:pt x="1" y="2584"/>
                    <a:pt x="158" y="2773"/>
                    <a:pt x="347" y="2773"/>
                  </a:cubicBezTo>
                  <a:cubicBezTo>
                    <a:pt x="536" y="2773"/>
                    <a:pt x="694" y="2584"/>
                    <a:pt x="694" y="2395"/>
                  </a:cubicBezTo>
                  <a:lnTo>
                    <a:pt x="694" y="347"/>
                  </a:lnTo>
                  <a:cubicBezTo>
                    <a:pt x="694" y="158"/>
                    <a:pt x="536" y="1"/>
                    <a:pt x="347" y="1"/>
                  </a:cubicBez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28" name="Google Shape;10636;p87">
              <a:extLst>
                <a:ext uri="{FF2B5EF4-FFF2-40B4-BE49-F238E27FC236}">
                  <a16:creationId xmlns:a16="http://schemas.microsoft.com/office/drawing/2014/main" id="{2A51877D-5133-3A31-64EE-B244D1C410C4}"/>
                </a:ext>
              </a:extLst>
            </p:cNvPr>
            <p:cNvSpPr/>
            <p:nvPr/>
          </p:nvSpPr>
          <p:spPr>
            <a:xfrm>
              <a:off x="-34384275" y="2427050"/>
              <a:ext cx="121325" cy="17350"/>
            </a:xfrm>
            <a:custGeom>
              <a:avLst/>
              <a:gdLst/>
              <a:ahLst/>
              <a:cxnLst/>
              <a:rect l="l" t="t" r="r" b="b"/>
              <a:pathLst>
                <a:path w="4853" h="694" extrusionOk="0">
                  <a:moveTo>
                    <a:pt x="379" y="1"/>
                  </a:moveTo>
                  <a:cubicBezTo>
                    <a:pt x="158" y="1"/>
                    <a:pt x="1" y="158"/>
                    <a:pt x="1" y="347"/>
                  </a:cubicBezTo>
                  <a:cubicBezTo>
                    <a:pt x="1" y="536"/>
                    <a:pt x="158" y="694"/>
                    <a:pt x="379" y="694"/>
                  </a:cubicBezTo>
                  <a:lnTo>
                    <a:pt x="4506" y="694"/>
                  </a:lnTo>
                  <a:cubicBezTo>
                    <a:pt x="4695" y="694"/>
                    <a:pt x="4853" y="536"/>
                    <a:pt x="4853" y="347"/>
                  </a:cubicBezTo>
                  <a:cubicBezTo>
                    <a:pt x="4853" y="158"/>
                    <a:pt x="4695" y="1"/>
                    <a:pt x="4506" y="1"/>
                  </a:cubicBez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29" name="Google Shape;10637;p87">
              <a:extLst>
                <a:ext uri="{FF2B5EF4-FFF2-40B4-BE49-F238E27FC236}">
                  <a16:creationId xmlns:a16="http://schemas.microsoft.com/office/drawing/2014/main" id="{ABC30309-6E74-11AA-6897-09331895911C}"/>
                </a:ext>
              </a:extLst>
            </p:cNvPr>
            <p:cNvSpPr/>
            <p:nvPr/>
          </p:nvSpPr>
          <p:spPr>
            <a:xfrm>
              <a:off x="-34384275" y="2460125"/>
              <a:ext cx="88250" cy="18150"/>
            </a:xfrm>
            <a:custGeom>
              <a:avLst/>
              <a:gdLst/>
              <a:ahLst/>
              <a:cxnLst/>
              <a:rect l="l" t="t" r="r" b="b"/>
              <a:pathLst>
                <a:path w="3530" h="726" extrusionOk="0">
                  <a:moveTo>
                    <a:pt x="379" y="1"/>
                  </a:moveTo>
                  <a:cubicBezTo>
                    <a:pt x="158" y="1"/>
                    <a:pt x="1" y="158"/>
                    <a:pt x="1" y="379"/>
                  </a:cubicBezTo>
                  <a:cubicBezTo>
                    <a:pt x="1" y="599"/>
                    <a:pt x="158" y="725"/>
                    <a:pt x="379" y="725"/>
                  </a:cubicBezTo>
                  <a:lnTo>
                    <a:pt x="3151" y="725"/>
                  </a:lnTo>
                  <a:cubicBezTo>
                    <a:pt x="3372" y="725"/>
                    <a:pt x="3530" y="568"/>
                    <a:pt x="3530" y="379"/>
                  </a:cubicBezTo>
                  <a:cubicBezTo>
                    <a:pt x="3530" y="158"/>
                    <a:pt x="3372" y="1"/>
                    <a:pt x="3151" y="1"/>
                  </a:cubicBez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6" name="Google Shape;856;p48"/>
          <p:cNvSpPr/>
          <p:nvPr/>
        </p:nvSpPr>
        <p:spPr>
          <a:xfrm>
            <a:off x="1260884" y="1268496"/>
            <a:ext cx="990000" cy="990000"/>
          </a:xfrm>
          <a:prstGeom prst="ellipse">
            <a:avLst/>
          </a:prstGeom>
          <a:solidFill>
            <a:schemeClr val="lt1"/>
          </a:solidFill>
          <a:ln>
            <a:noFill/>
          </a:ln>
          <a:effectLst>
            <a:outerShdw dist="47625" dir="780000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8"/>
          <p:cNvSpPr txBox="1">
            <a:spLocks noGrp="1"/>
          </p:cNvSpPr>
          <p:nvPr>
            <p:ph type="title"/>
          </p:nvPr>
        </p:nvSpPr>
        <p:spPr>
          <a:xfrm>
            <a:off x="720000" y="418963"/>
            <a:ext cx="7704000" cy="58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3200">
                <a:latin typeface="Montserrat SemiBold" panose="00000700000000000000" pitchFamily="2" charset="0"/>
                <a:ea typeface="Montserrat Black"/>
                <a:cs typeface="Montserrat Black"/>
                <a:sym typeface="Montserrat Black"/>
              </a:rPr>
              <a:t>Công cụ &amp; Mô hình sử dụng</a:t>
            </a:r>
            <a:endParaRPr sz="3200">
              <a:solidFill>
                <a:schemeClr val="lt1"/>
              </a:solidFill>
              <a:latin typeface="Montserrat SemiBold" panose="00000700000000000000" pitchFamily="2" charset="0"/>
              <a:ea typeface="Montserrat Black"/>
              <a:cs typeface="Montserrat Black"/>
              <a:sym typeface="Montserrat Black"/>
            </a:endParaRPr>
          </a:p>
        </p:txBody>
      </p:sp>
      <p:sp>
        <p:nvSpPr>
          <p:cNvPr id="866" name="Google Shape;866;p48"/>
          <p:cNvSpPr txBox="1"/>
          <p:nvPr/>
        </p:nvSpPr>
        <p:spPr>
          <a:xfrm>
            <a:off x="720000" y="2369976"/>
            <a:ext cx="2071800" cy="662824"/>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800">
                <a:solidFill>
                  <a:schemeClr val="lt1"/>
                </a:solidFill>
                <a:latin typeface="Montserrat Black"/>
                <a:ea typeface="Montserrat Black"/>
                <a:cs typeface="Montserrat Black"/>
                <a:sym typeface="Montserrat Black"/>
              </a:rPr>
              <a:t>Các chỉ số đánh giá</a:t>
            </a:r>
            <a:endParaRPr sz="1800">
              <a:solidFill>
                <a:schemeClr val="lt1"/>
              </a:solidFill>
              <a:latin typeface="Montserrat Black"/>
              <a:ea typeface="Montserrat Black"/>
              <a:cs typeface="Montserrat Black"/>
              <a:sym typeface="Montserrat Black"/>
            </a:endParaRPr>
          </a:p>
        </p:txBody>
      </p:sp>
      <p:sp>
        <p:nvSpPr>
          <p:cNvPr id="867" name="Google Shape;867;p48"/>
          <p:cNvSpPr txBox="1"/>
          <p:nvPr/>
        </p:nvSpPr>
        <p:spPr>
          <a:xfrm>
            <a:off x="950205" y="3023935"/>
            <a:ext cx="2071800" cy="1780540"/>
          </a:xfrm>
          <a:prstGeom prst="rect">
            <a:avLst/>
          </a:prstGeom>
          <a:noFill/>
          <a:ln>
            <a:noFill/>
          </a:ln>
        </p:spPr>
        <p:txBody>
          <a:bodyPr spcFirstLastPara="1" wrap="square" lIns="91425" tIns="91425" rIns="91425" bIns="91425" anchor="t" anchorCtr="0">
            <a:noAutofit/>
          </a:bodyPr>
          <a:lstStyle/>
          <a:p>
            <a:pPr marL="285750" lvl="3" indent="-285750">
              <a:lnSpc>
                <a:spcPct val="150000"/>
              </a:lnSpc>
              <a:buFont typeface="Wingdings" panose="05000000000000000000" pitchFamily="2" charset="2"/>
              <a:buChar char="ü"/>
            </a:pPr>
            <a:r>
              <a:rPr lang="en-US">
                <a:solidFill>
                  <a:schemeClr val="dk1"/>
                </a:solidFill>
                <a:latin typeface="Montserrat "/>
                <a:ea typeface="Didact Gothic"/>
                <a:cs typeface="Didact Gothic"/>
                <a:sym typeface="Didact Gothic"/>
              </a:rPr>
              <a:t>Accuracy</a:t>
            </a:r>
          </a:p>
          <a:p>
            <a:pPr marL="285750" lvl="3" indent="-285750">
              <a:lnSpc>
                <a:spcPct val="150000"/>
              </a:lnSpc>
              <a:buFont typeface="Wingdings" panose="05000000000000000000" pitchFamily="2" charset="2"/>
              <a:buChar char="ü"/>
            </a:pPr>
            <a:r>
              <a:rPr lang="en-US">
                <a:solidFill>
                  <a:schemeClr val="dk1"/>
                </a:solidFill>
                <a:latin typeface="Montserrat "/>
                <a:ea typeface="Didact Gothic"/>
                <a:cs typeface="Didact Gothic"/>
                <a:sym typeface="Didact Gothic"/>
              </a:rPr>
              <a:t>Precison</a:t>
            </a:r>
          </a:p>
          <a:p>
            <a:pPr marL="285750" lvl="3" indent="-285750">
              <a:lnSpc>
                <a:spcPct val="150000"/>
              </a:lnSpc>
              <a:buFont typeface="Wingdings" panose="05000000000000000000" pitchFamily="2" charset="2"/>
              <a:buChar char="ü"/>
            </a:pPr>
            <a:r>
              <a:rPr lang="en-US">
                <a:solidFill>
                  <a:schemeClr val="dk1"/>
                </a:solidFill>
                <a:latin typeface="Montserrat "/>
                <a:ea typeface="Didact Gothic"/>
                <a:cs typeface="Didact Gothic"/>
                <a:sym typeface="Didact Gothic"/>
              </a:rPr>
              <a:t>Recall</a:t>
            </a:r>
          </a:p>
          <a:p>
            <a:pPr marL="285750" lvl="4" indent="-285750">
              <a:lnSpc>
                <a:spcPct val="150000"/>
              </a:lnSpc>
              <a:buFont typeface="Wingdings" panose="05000000000000000000" pitchFamily="2" charset="2"/>
              <a:buChar char="ü"/>
            </a:pPr>
            <a:r>
              <a:rPr lang="en-US">
                <a:solidFill>
                  <a:schemeClr val="dk1"/>
                </a:solidFill>
                <a:latin typeface="Montserrat "/>
                <a:ea typeface="Didact Gothic"/>
                <a:cs typeface="Didact Gothic"/>
                <a:sym typeface="Didact Gothic"/>
              </a:rPr>
              <a:t>F1 – Score</a:t>
            </a:r>
          </a:p>
          <a:p>
            <a:pPr marL="285750" lvl="3" indent="-285750">
              <a:lnSpc>
                <a:spcPct val="150000"/>
              </a:lnSpc>
              <a:buFont typeface="Wingdings" panose="05000000000000000000" pitchFamily="2" charset="2"/>
              <a:buChar char="ü"/>
            </a:pPr>
            <a:r>
              <a:rPr lang="en-US">
                <a:solidFill>
                  <a:schemeClr val="dk1"/>
                </a:solidFill>
                <a:latin typeface="Montserrat "/>
                <a:ea typeface="Didact Gothic"/>
                <a:cs typeface="Didact Gothic"/>
                <a:sym typeface="Didact Gothic"/>
              </a:rPr>
              <a:t>AUC - ROC</a:t>
            </a:r>
          </a:p>
        </p:txBody>
      </p:sp>
      <p:sp>
        <p:nvSpPr>
          <p:cNvPr id="868" name="Google Shape;868;p48"/>
          <p:cNvSpPr txBox="1"/>
          <p:nvPr/>
        </p:nvSpPr>
        <p:spPr>
          <a:xfrm>
            <a:off x="3637375" y="1141900"/>
            <a:ext cx="4786500" cy="437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US" sz="1800">
                <a:solidFill>
                  <a:schemeClr val="lt1"/>
                </a:solidFill>
                <a:latin typeface="Montserrat Black"/>
                <a:ea typeface="Montserrat Black"/>
                <a:cs typeface="Montserrat Black"/>
                <a:sym typeface="Montserrat Black"/>
              </a:rPr>
              <a:t>C</a:t>
            </a:r>
            <a:r>
              <a:rPr lang="en" sz="1800">
                <a:solidFill>
                  <a:schemeClr val="lt1"/>
                </a:solidFill>
                <a:latin typeface="Montserrat Black"/>
                <a:ea typeface="Montserrat Black"/>
                <a:cs typeface="Montserrat Black"/>
                <a:sym typeface="Montserrat Black"/>
              </a:rPr>
              <a:t>ông cụ sử dụng</a:t>
            </a:r>
            <a:endParaRPr sz="1800">
              <a:solidFill>
                <a:schemeClr val="lt1"/>
              </a:solidFill>
              <a:latin typeface="Montserrat Black"/>
              <a:ea typeface="Montserrat Black"/>
              <a:cs typeface="Montserrat Black"/>
              <a:sym typeface="Montserrat Black"/>
            </a:endParaRPr>
          </a:p>
        </p:txBody>
      </p:sp>
      <p:sp>
        <p:nvSpPr>
          <p:cNvPr id="869" name="Google Shape;869;p48"/>
          <p:cNvSpPr txBox="1"/>
          <p:nvPr/>
        </p:nvSpPr>
        <p:spPr>
          <a:xfrm>
            <a:off x="3216505" y="2298750"/>
            <a:ext cx="1167600" cy="54599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solidFill>
                  <a:schemeClr val="dk1"/>
                </a:solidFill>
                <a:latin typeface="Montserrat "/>
                <a:ea typeface="Didact Gothic"/>
                <a:cs typeface="Didact Gothic"/>
                <a:sym typeface="Didact Gothic"/>
              </a:rPr>
              <a:t>Google</a:t>
            </a:r>
            <a:r>
              <a:rPr lang="en">
                <a:solidFill>
                  <a:schemeClr val="dk1"/>
                </a:solidFill>
                <a:latin typeface="Montserrat "/>
                <a:ea typeface="Didact Gothic"/>
                <a:cs typeface="Didact Gothic"/>
                <a:sym typeface="Didact Gothic"/>
              </a:rPr>
              <a:t> Colab</a:t>
            </a:r>
            <a:endParaRPr>
              <a:solidFill>
                <a:schemeClr val="dk1"/>
              </a:solidFill>
              <a:latin typeface="Montserrat "/>
              <a:ea typeface="Didact Gothic"/>
              <a:cs typeface="Didact Gothic"/>
              <a:sym typeface="Didact Gothic"/>
            </a:endParaRPr>
          </a:p>
        </p:txBody>
      </p:sp>
      <p:sp>
        <p:nvSpPr>
          <p:cNvPr id="870" name="Google Shape;870;p48"/>
          <p:cNvSpPr txBox="1"/>
          <p:nvPr/>
        </p:nvSpPr>
        <p:spPr>
          <a:xfrm>
            <a:off x="6693187" y="2310751"/>
            <a:ext cx="1167600" cy="40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Montserrat "/>
                <a:ea typeface="Didact Gothic"/>
                <a:cs typeface="Didact Gothic"/>
                <a:sym typeface="Didact Gothic"/>
              </a:rPr>
              <a:t>Tensorflow</a:t>
            </a:r>
            <a:endParaRPr>
              <a:solidFill>
                <a:schemeClr val="dk1"/>
              </a:solidFill>
              <a:latin typeface="Montserrat "/>
              <a:ea typeface="Didact Gothic"/>
              <a:cs typeface="Didact Gothic"/>
              <a:sym typeface="Didact Gothic"/>
            </a:endParaRPr>
          </a:p>
        </p:txBody>
      </p:sp>
      <p:sp>
        <p:nvSpPr>
          <p:cNvPr id="871" name="Google Shape;871;p48"/>
          <p:cNvSpPr txBox="1"/>
          <p:nvPr/>
        </p:nvSpPr>
        <p:spPr>
          <a:xfrm>
            <a:off x="5457181" y="2330707"/>
            <a:ext cx="1167600" cy="580277"/>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Montserrat "/>
                <a:ea typeface="Didact Gothic"/>
                <a:cs typeface="Didact Gothic"/>
                <a:sym typeface="Didact Gothic"/>
              </a:rPr>
              <a:t>Scikit Learning</a:t>
            </a:r>
            <a:endParaRPr>
              <a:solidFill>
                <a:schemeClr val="dk1"/>
              </a:solidFill>
              <a:latin typeface="Montserrat "/>
              <a:ea typeface="Didact Gothic"/>
              <a:cs typeface="Didact Gothic"/>
              <a:sym typeface="Didact Gothic"/>
            </a:endParaRPr>
          </a:p>
        </p:txBody>
      </p:sp>
      <p:sp>
        <p:nvSpPr>
          <p:cNvPr id="872" name="Google Shape;872;p48"/>
          <p:cNvSpPr txBox="1"/>
          <p:nvPr/>
        </p:nvSpPr>
        <p:spPr>
          <a:xfrm>
            <a:off x="4221175" y="2310751"/>
            <a:ext cx="1167600" cy="40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Montserrat "/>
                <a:ea typeface="Didact Gothic"/>
                <a:cs typeface="Didact Gothic"/>
                <a:sym typeface="Didact Gothic"/>
              </a:rPr>
              <a:t>Pandas</a:t>
            </a:r>
            <a:endParaRPr>
              <a:solidFill>
                <a:schemeClr val="dk1"/>
              </a:solidFill>
              <a:latin typeface="Montserrat "/>
              <a:ea typeface="Didact Gothic"/>
              <a:cs typeface="Didact Gothic"/>
              <a:sym typeface="Didact Gothic"/>
            </a:endParaRPr>
          </a:p>
        </p:txBody>
      </p:sp>
      <p:sp>
        <p:nvSpPr>
          <p:cNvPr id="873" name="Google Shape;873;p48"/>
          <p:cNvSpPr txBox="1"/>
          <p:nvPr/>
        </p:nvSpPr>
        <p:spPr>
          <a:xfrm>
            <a:off x="3800305" y="2990604"/>
            <a:ext cx="4786500" cy="4377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800">
                <a:solidFill>
                  <a:schemeClr val="lt1"/>
                </a:solidFill>
                <a:latin typeface="Montserrat Black"/>
                <a:ea typeface="Montserrat Black"/>
                <a:cs typeface="Montserrat Black"/>
                <a:sym typeface="Montserrat Black"/>
              </a:rPr>
              <a:t>Mô hình </a:t>
            </a:r>
            <a:endParaRPr sz="1800">
              <a:solidFill>
                <a:schemeClr val="lt1"/>
              </a:solidFill>
              <a:latin typeface="Montserrat Black"/>
              <a:ea typeface="Montserrat Black"/>
              <a:cs typeface="Montserrat Black"/>
              <a:sym typeface="Montserrat Black"/>
            </a:endParaRPr>
          </a:p>
        </p:txBody>
      </p:sp>
      <p:sp>
        <p:nvSpPr>
          <p:cNvPr id="875" name="Google Shape;875;p48"/>
          <p:cNvSpPr txBox="1"/>
          <p:nvPr/>
        </p:nvSpPr>
        <p:spPr>
          <a:xfrm>
            <a:off x="7808295" y="2337229"/>
            <a:ext cx="1356903" cy="403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a:solidFill>
                  <a:schemeClr val="dk1"/>
                </a:solidFill>
                <a:latin typeface="Montserrat "/>
                <a:ea typeface="Didact Gothic"/>
                <a:cs typeface="Didact Gothic"/>
                <a:sym typeface="Didact Gothic"/>
              </a:rPr>
              <a:t>Tokenization</a:t>
            </a:r>
            <a:endParaRPr>
              <a:solidFill>
                <a:schemeClr val="dk1"/>
              </a:solidFill>
              <a:latin typeface="Montserrat "/>
              <a:ea typeface="Didact Gothic"/>
              <a:cs typeface="Didact Gothic"/>
              <a:sym typeface="Didact Gothic"/>
            </a:endParaRPr>
          </a:p>
        </p:txBody>
      </p:sp>
      <p:sp>
        <p:nvSpPr>
          <p:cNvPr id="876" name="Google Shape;876;p48"/>
          <p:cNvSpPr txBox="1"/>
          <p:nvPr/>
        </p:nvSpPr>
        <p:spPr>
          <a:xfrm>
            <a:off x="6624781" y="4259899"/>
            <a:ext cx="1167600" cy="40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Montserrat "/>
                <a:ea typeface="Didact Gothic"/>
                <a:cs typeface="Didact Gothic"/>
                <a:sym typeface="Didact Gothic"/>
              </a:rPr>
              <a:t>LSTM</a:t>
            </a:r>
            <a:endParaRPr>
              <a:solidFill>
                <a:schemeClr val="dk1"/>
              </a:solidFill>
              <a:latin typeface="Montserrat "/>
              <a:ea typeface="Didact Gothic"/>
              <a:cs typeface="Didact Gothic"/>
              <a:sym typeface="Didact Gothic"/>
            </a:endParaRPr>
          </a:p>
        </p:txBody>
      </p:sp>
      <p:sp>
        <p:nvSpPr>
          <p:cNvPr id="877" name="Google Shape;877;p48"/>
          <p:cNvSpPr txBox="1"/>
          <p:nvPr/>
        </p:nvSpPr>
        <p:spPr>
          <a:xfrm>
            <a:off x="4788227" y="4125555"/>
            <a:ext cx="1167600" cy="608862"/>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Montserrat "/>
                <a:ea typeface="Didact Gothic"/>
                <a:cs typeface="Didact Gothic"/>
                <a:sym typeface="Didact Gothic"/>
              </a:rPr>
              <a:t>Random</a:t>
            </a:r>
          </a:p>
          <a:p>
            <a:pPr marL="0" lvl="0" indent="0" algn="ctr" rtl="0">
              <a:spcBef>
                <a:spcPts val="0"/>
              </a:spcBef>
              <a:spcAft>
                <a:spcPts val="0"/>
              </a:spcAft>
              <a:buNone/>
            </a:pPr>
            <a:r>
              <a:rPr lang="en">
                <a:solidFill>
                  <a:schemeClr val="dk1"/>
                </a:solidFill>
                <a:latin typeface="Montserrat "/>
                <a:ea typeface="Didact Gothic"/>
                <a:cs typeface="Didact Gothic"/>
                <a:sym typeface="Didact Gothic"/>
              </a:rPr>
              <a:t>Forest</a:t>
            </a:r>
            <a:endParaRPr>
              <a:solidFill>
                <a:schemeClr val="dk1"/>
              </a:solidFill>
              <a:latin typeface="Montserrat "/>
              <a:ea typeface="Didact Gothic"/>
              <a:cs typeface="Didact Gothic"/>
              <a:sym typeface="Didact Gothic"/>
            </a:endParaRPr>
          </a:p>
        </p:txBody>
      </p:sp>
      <p:grpSp>
        <p:nvGrpSpPr>
          <p:cNvPr id="888" name="Google Shape;888;p48"/>
          <p:cNvGrpSpPr/>
          <p:nvPr/>
        </p:nvGrpSpPr>
        <p:grpSpPr>
          <a:xfrm>
            <a:off x="7703453" y="1761614"/>
            <a:ext cx="273503" cy="314830"/>
            <a:chOff x="5146935" y="1603696"/>
            <a:chExt cx="273503" cy="314830"/>
          </a:xfrm>
        </p:grpSpPr>
        <p:sp>
          <p:nvSpPr>
            <p:cNvPr id="889" name="Google Shape;889;p48"/>
            <p:cNvSpPr/>
            <p:nvPr/>
          </p:nvSpPr>
          <p:spPr>
            <a:xfrm>
              <a:off x="5186285" y="1694227"/>
              <a:ext cx="185117" cy="185151"/>
            </a:xfrm>
            <a:custGeom>
              <a:avLst/>
              <a:gdLst/>
              <a:ahLst/>
              <a:cxnLst/>
              <a:rect l="l" t="t" r="r" b="b"/>
              <a:pathLst>
                <a:path w="5523" h="5524" extrusionOk="0">
                  <a:moveTo>
                    <a:pt x="2762" y="549"/>
                  </a:moveTo>
                  <a:cubicBezTo>
                    <a:pt x="3981" y="549"/>
                    <a:pt x="4972" y="1540"/>
                    <a:pt x="4972" y="2759"/>
                  </a:cubicBezTo>
                  <a:cubicBezTo>
                    <a:pt x="4972" y="3981"/>
                    <a:pt x="3980" y="4971"/>
                    <a:pt x="2762" y="4971"/>
                  </a:cubicBezTo>
                  <a:cubicBezTo>
                    <a:pt x="1543" y="4971"/>
                    <a:pt x="551" y="3981"/>
                    <a:pt x="551" y="2759"/>
                  </a:cubicBezTo>
                  <a:cubicBezTo>
                    <a:pt x="551" y="1541"/>
                    <a:pt x="1542" y="549"/>
                    <a:pt x="2762" y="549"/>
                  </a:cubicBezTo>
                  <a:close/>
                  <a:moveTo>
                    <a:pt x="2762" y="0"/>
                  </a:moveTo>
                  <a:cubicBezTo>
                    <a:pt x="1240" y="0"/>
                    <a:pt x="1" y="1239"/>
                    <a:pt x="1" y="2762"/>
                  </a:cubicBezTo>
                  <a:cubicBezTo>
                    <a:pt x="1" y="4284"/>
                    <a:pt x="1240" y="5523"/>
                    <a:pt x="2762" y="5523"/>
                  </a:cubicBezTo>
                  <a:cubicBezTo>
                    <a:pt x="4285" y="5523"/>
                    <a:pt x="5522" y="4284"/>
                    <a:pt x="5522" y="2762"/>
                  </a:cubicBezTo>
                  <a:cubicBezTo>
                    <a:pt x="5522" y="1239"/>
                    <a:pt x="4282" y="0"/>
                    <a:pt x="27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8"/>
            <p:cNvSpPr/>
            <p:nvPr/>
          </p:nvSpPr>
          <p:spPr>
            <a:xfrm>
              <a:off x="5251778" y="1727409"/>
              <a:ext cx="54131" cy="86375"/>
            </a:xfrm>
            <a:custGeom>
              <a:avLst/>
              <a:gdLst/>
              <a:ahLst/>
              <a:cxnLst/>
              <a:rect l="l" t="t" r="r" b="b"/>
              <a:pathLst>
                <a:path w="1615" h="2577" extrusionOk="0">
                  <a:moveTo>
                    <a:pt x="808" y="1513"/>
                  </a:moveTo>
                  <a:cubicBezTo>
                    <a:pt x="948" y="1513"/>
                    <a:pt x="1064" y="1629"/>
                    <a:pt x="1064" y="1769"/>
                  </a:cubicBezTo>
                  <a:cubicBezTo>
                    <a:pt x="1063" y="1912"/>
                    <a:pt x="948" y="2026"/>
                    <a:pt x="808" y="2026"/>
                  </a:cubicBezTo>
                  <a:cubicBezTo>
                    <a:pt x="667" y="2026"/>
                    <a:pt x="551" y="1912"/>
                    <a:pt x="551" y="1769"/>
                  </a:cubicBezTo>
                  <a:cubicBezTo>
                    <a:pt x="551" y="1629"/>
                    <a:pt x="667" y="1513"/>
                    <a:pt x="808" y="1513"/>
                  </a:cubicBezTo>
                  <a:close/>
                  <a:moveTo>
                    <a:pt x="533" y="1"/>
                  </a:moveTo>
                  <a:lnTo>
                    <a:pt x="533" y="1012"/>
                  </a:lnTo>
                  <a:cubicBezTo>
                    <a:pt x="222" y="1124"/>
                    <a:pt x="0" y="1423"/>
                    <a:pt x="0" y="1769"/>
                  </a:cubicBezTo>
                  <a:cubicBezTo>
                    <a:pt x="0" y="2216"/>
                    <a:pt x="361" y="2577"/>
                    <a:pt x="808" y="2577"/>
                  </a:cubicBezTo>
                  <a:cubicBezTo>
                    <a:pt x="1254" y="2577"/>
                    <a:pt x="1615" y="2216"/>
                    <a:pt x="1615" y="1769"/>
                  </a:cubicBezTo>
                  <a:cubicBezTo>
                    <a:pt x="1613" y="1422"/>
                    <a:pt x="1390" y="1124"/>
                    <a:pt x="1083" y="1012"/>
                  </a:cubicBezTo>
                  <a:lnTo>
                    <a:pt x="10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8"/>
            <p:cNvSpPr/>
            <p:nvPr/>
          </p:nvSpPr>
          <p:spPr>
            <a:xfrm>
              <a:off x="5146935" y="1603696"/>
              <a:ext cx="273503" cy="314830"/>
            </a:xfrm>
            <a:custGeom>
              <a:avLst/>
              <a:gdLst/>
              <a:ahLst/>
              <a:cxnLst/>
              <a:rect l="l" t="t" r="r" b="b"/>
              <a:pathLst>
                <a:path w="8160" h="9393" extrusionOk="0">
                  <a:moveTo>
                    <a:pt x="4405" y="551"/>
                  </a:moveTo>
                  <a:lnTo>
                    <a:pt x="4405" y="1555"/>
                  </a:lnTo>
                  <a:cubicBezTo>
                    <a:pt x="4250" y="1537"/>
                    <a:pt x="4094" y="1527"/>
                    <a:pt x="3934" y="1527"/>
                  </a:cubicBezTo>
                  <a:cubicBezTo>
                    <a:pt x="3774" y="1527"/>
                    <a:pt x="3619" y="1537"/>
                    <a:pt x="3461" y="1555"/>
                  </a:cubicBezTo>
                  <a:lnTo>
                    <a:pt x="3461" y="551"/>
                  </a:lnTo>
                  <a:close/>
                  <a:moveTo>
                    <a:pt x="6922" y="2032"/>
                  </a:moveTo>
                  <a:lnTo>
                    <a:pt x="7380" y="2491"/>
                  </a:lnTo>
                  <a:lnTo>
                    <a:pt x="6944" y="2927"/>
                  </a:lnTo>
                  <a:cubicBezTo>
                    <a:pt x="6872" y="2841"/>
                    <a:pt x="6796" y="2758"/>
                    <a:pt x="6717" y="2679"/>
                  </a:cubicBezTo>
                  <a:cubicBezTo>
                    <a:pt x="6643" y="2606"/>
                    <a:pt x="6567" y="2534"/>
                    <a:pt x="6488" y="2468"/>
                  </a:cubicBezTo>
                  <a:lnTo>
                    <a:pt x="6922" y="2032"/>
                  </a:lnTo>
                  <a:close/>
                  <a:moveTo>
                    <a:pt x="3936" y="2077"/>
                  </a:moveTo>
                  <a:cubicBezTo>
                    <a:pt x="5801" y="2077"/>
                    <a:pt x="7318" y="3595"/>
                    <a:pt x="7318" y="5460"/>
                  </a:cubicBezTo>
                  <a:cubicBezTo>
                    <a:pt x="7318" y="7327"/>
                    <a:pt x="5801" y="8843"/>
                    <a:pt x="3936" y="8843"/>
                  </a:cubicBezTo>
                  <a:cubicBezTo>
                    <a:pt x="2070" y="8843"/>
                    <a:pt x="553" y="7327"/>
                    <a:pt x="553" y="5460"/>
                  </a:cubicBezTo>
                  <a:cubicBezTo>
                    <a:pt x="553" y="3595"/>
                    <a:pt x="2070" y="2077"/>
                    <a:pt x="3936" y="2077"/>
                  </a:cubicBezTo>
                  <a:close/>
                  <a:moveTo>
                    <a:pt x="2914" y="1"/>
                  </a:moveTo>
                  <a:lnTo>
                    <a:pt x="2914" y="1659"/>
                  </a:lnTo>
                  <a:cubicBezTo>
                    <a:pt x="2254" y="1835"/>
                    <a:pt x="1650" y="2182"/>
                    <a:pt x="1153" y="2678"/>
                  </a:cubicBezTo>
                  <a:cubicBezTo>
                    <a:pt x="410" y="3420"/>
                    <a:pt x="1" y="4408"/>
                    <a:pt x="1" y="5459"/>
                  </a:cubicBezTo>
                  <a:cubicBezTo>
                    <a:pt x="1" y="6510"/>
                    <a:pt x="410" y="7498"/>
                    <a:pt x="1153" y="8240"/>
                  </a:cubicBezTo>
                  <a:cubicBezTo>
                    <a:pt x="1895" y="8983"/>
                    <a:pt x="2883" y="9392"/>
                    <a:pt x="3934" y="9392"/>
                  </a:cubicBezTo>
                  <a:cubicBezTo>
                    <a:pt x="4985" y="9392"/>
                    <a:pt x="5973" y="8983"/>
                    <a:pt x="6715" y="8240"/>
                  </a:cubicBezTo>
                  <a:cubicBezTo>
                    <a:pt x="7458" y="7498"/>
                    <a:pt x="7867" y="6510"/>
                    <a:pt x="7867" y="5459"/>
                  </a:cubicBezTo>
                  <a:cubicBezTo>
                    <a:pt x="7867" y="4710"/>
                    <a:pt x="7660" y="3993"/>
                    <a:pt x="7272" y="3375"/>
                  </a:cubicBezTo>
                  <a:lnTo>
                    <a:pt x="8159" y="2491"/>
                  </a:lnTo>
                  <a:lnTo>
                    <a:pt x="6922" y="1254"/>
                  </a:lnTo>
                  <a:lnTo>
                    <a:pt x="6040" y="2136"/>
                  </a:lnTo>
                  <a:cubicBezTo>
                    <a:pt x="5704" y="1923"/>
                    <a:pt x="5339" y="1762"/>
                    <a:pt x="4956" y="1659"/>
                  </a:cubicBezTo>
                  <a:lnTo>
                    <a:pt x="49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9656;p84">
            <a:extLst>
              <a:ext uri="{FF2B5EF4-FFF2-40B4-BE49-F238E27FC236}">
                <a16:creationId xmlns:a16="http://schemas.microsoft.com/office/drawing/2014/main" id="{21B774D4-E1C9-AC0D-0A67-869FA6BE156B}"/>
              </a:ext>
            </a:extLst>
          </p:cNvPr>
          <p:cNvSpPr/>
          <p:nvPr/>
        </p:nvSpPr>
        <p:spPr>
          <a:xfrm>
            <a:off x="1605272" y="1575245"/>
            <a:ext cx="365760" cy="365760"/>
          </a:xfrm>
          <a:custGeom>
            <a:avLst/>
            <a:gdLst/>
            <a:ahLst/>
            <a:cxnLst/>
            <a:rect l="l" t="t" r="r" b="b"/>
            <a:pathLst>
              <a:path w="18772" h="17991" extrusionOk="0">
                <a:moveTo>
                  <a:pt x="17492" y="6197"/>
                </a:moveTo>
                <a:lnTo>
                  <a:pt x="17217" y="8063"/>
                </a:lnTo>
                <a:lnTo>
                  <a:pt x="15626" y="6472"/>
                </a:lnTo>
                <a:lnTo>
                  <a:pt x="17492" y="6197"/>
                </a:lnTo>
                <a:close/>
                <a:moveTo>
                  <a:pt x="6055" y="9391"/>
                </a:moveTo>
                <a:lnTo>
                  <a:pt x="6055" y="16858"/>
                </a:lnTo>
                <a:lnTo>
                  <a:pt x="1133" y="16858"/>
                </a:lnTo>
                <a:lnTo>
                  <a:pt x="1133" y="13332"/>
                </a:lnTo>
                <a:lnTo>
                  <a:pt x="6055" y="9391"/>
                </a:lnTo>
                <a:close/>
                <a:moveTo>
                  <a:pt x="7187" y="9141"/>
                </a:moveTo>
                <a:lnTo>
                  <a:pt x="11903" y="11568"/>
                </a:lnTo>
                <a:lnTo>
                  <a:pt x="11903" y="16858"/>
                </a:lnTo>
                <a:lnTo>
                  <a:pt x="7187" y="16858"/>
                </a:lnTo>
                <a:lnTo>
                  <a:pt x="7187" y="9141"/>
                </a:lnTo>
                <a:close/>
                <a:moveTo>
                  <a:pt x="565" y="1"/>
                </a:moveTo>
                <a:cubicBezTo>
                  <a:pt x="254" y="1"/>
                  <a:pt x="1" y="255"/>
                  <a:pt x="1" y="569"/>
                </a:cubicBezTo>
                <a:lnTo>
                  <a:pt x="1" y="17423"/>
                </a:lnTo>
                <a:cubicBezTo>
                  <a:pt x="1" y="17737"/>
                  <a:pt x="254" y="17991"/>
                  <a:pt x="565" y="17991"/>
                </a:cubicBezTo>
                <a:lnTo>
                  <a:pt x="18141" y="17991"/>
                </a:lnTo>
                <a:cubicBezTo>
                  <a:pt x="18455" y="17991"/>
                  <a:pt x="18706" y="17737"/>
                  <a:pt x="18706" y="17423"/>
                </a:cubicBezTo>
                <a:cubicBezTo>
                  <a:pt x="18706" y="17112"/>
                  <a:pt x="18455" y="16858"/>
                  <a:pt x="18141" y="16858"/>
                </a:cubicBezTo>
                <a:lnTo>
                  <a:pt x="13033" y="16858"/>
                </a:lnTo>
                <a:lnTo>
                  <a:pt x="13033" y="11457"/>
                </a:lnTo>
                <a:lnTo>
                  <a:pt x="16022" y="8467"/>
                </a:lnTo>
                <a:lnTo>
                  <a:pt x="17214" y="9660"/>
                </a:lnTo>
                <a:cubicBezTo>
                  <a:pt x="17329" y="9774"/>
                  <a:pt x="17471" y="9826"/>
                  <a:pt x="17611" y="9826"/>
                </a:cubicBezTo>
                <a:cubicBezTo>
                  <a:pt x="17874" y="9826"/>
                  <a:pt x="18129" y="9643"/>
                  <a:pt x="18175" y="9343"/>
                </a:cubicBezTo>
                <a:lnTo>
                  <a:pt x="18721" y="5608"/>
                </a:lnTo>
                <a:cubicBezTo>
                  <a:pt x="18771" y="5262"/>
                  <a:pt x="18501" y="4962"/>
                  <a:pt x="18164" y="4962"/>
                </a:cubicBezTo>
                <a:cubicBezTo>
                  <a:pt x="18137" y="4962"/>
                  <a:pt x="18109" y="4964"/>
                  <a:pt x="18081" y="4968"/>
                </a:cubicBezTo>
                <a:lnTo>
                  <a:pt x="14346" y="5514"/>
                </a:lnTo>
                <a:cubicBezTo>
                  <a:pt x="13887" y="5584"/>
                  <a:pt x="13700" y="6145"/>
                  <a:pt x="14029" y="6475"/>
                </a:cubicBezTo>
                <a:lnTo>
                  <a:pt x="15222" y="7667"/>
                </a:lnTo>
                <a:lnTo>
                  <a:pt x="12359" y="10530"/>
                </a:lnTo>
                <a:lnTo>
                  <a:pt x="6879" y="7710"/>
                </a:lnTo>
                <a:cubicBezTo>
                  <a:pt x="6867" y="7703"/>
                  <a:pt x="6855" y="7697"/>
                  <a:pt x="6846" y="7694"/>
                </a:cubicBezTo>
                <a:lnTo>
                  <a:pt x="6831" y="7688"/>
                </a:lnTo>
                <a:lnTo>
                  <a:pt x="6794" y="7673"/>
                </a:lnTo>
                <a:lnTo>
                  <a:pt x="6776" y="7670"/>
                </a:lnTo>
                <a:cubicBezTo>
                  <a:pt x="6767" y="7667"/>
                  <a:pt x="6755" y="7664"/>
                  <a:pt x="6743" y="7661"/>
                </a:cubicBezTo>
                <a:lnTo>
                  <a:pt x="6728" y="7658"/>
                </a:lnTo>
                <a:cubicBezTo>
                  <a:pt x="6713" y="7655"/>
                  <a:pt x="6695" y="7652"/>
                  <a:pt x="6680" y="7649"/>
                </a:cubicBezTo>
                <a:lnTo>
                  <a:pt x="6553" y="7649"/>
                </a:lnTo>
                <a:cubicBezTo>
                  <a:pt x="6541" y="7649"/>
                  <a:pt x="6526" y="7655"/>
                  <a:pt x="6514" y="7655"/>
                </a:cubicBezTo>
                <a:lnTo>
                  <a:pt x="6495" y="7661"/>
                </a:lnTo>
                <a:cubicBezTo>
                  <a:pt x="6483" y="7661"/>
                  <a:pt x="6474" y="7664"/>
                  <a:pt x="6465" y="7667"/>
                </a:cubicBezTo>
                <a:lnTo>
                  <a:pt x="6447" y="7673"/>
                </a:lnTo>
                <a:cubicBezTo>
                  <a:pt x="6432" y="7679"/>
                  <a:pt x="6417" y="7682"/>
                  <a:pt x="6405" y="7688"/>
                </a:cubicBezTo>
                <a:lnTo>
                  <a:pt x="6387" y="7697"/>
                </a:lnTo>
                <a:lnTo>
                  <a:pt x="6360" y="7710"/>
                </a:lnTo>
                <a:lnTo>
                  <a:pt x="6341" y="7719"/>
                </a:lnTo>
                <a:cubicBezTo>
                  <a:pt x="6332" y="7725"/>
                  <a:pt x="6323" y="7731"/>
                  <a:pt x="6314" y="7737"/>
                </a:cubicBezTo>
                <a:lnTo>
                  <a:pt x="6299" y="7746"/>
                </a:lnTo>
                <a:cubicBezTo>
                  <a:pt x="6287" y="7752"/>
                  <a:pt x="6275" y="7761"/>
                  <a:pt x="6266" y="7770"/>
                </a:cubicBezTo>
                <a:lnTo>
                  <a:pt x="6260" y="7776"/>
                </a:lnTo>
                <a:lnTo>
                  <a:pt x="1133" y="11879"/>
                </a:lnTo>
                <a:lnTo>
                  <a:pt x="1133" y="569"/>
                </a:lnTo>
                <a:cubicBezTo>
                  <a:pt x="1133" y="255"/>
                  <a:pt x="879" y="1"/>
                  <a:pt x="565" y="1"/>
                </a:cubicBez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435D74"/>
              </a:solidFill>
            </a:endParaRPr>
          </a:p>
        </p:txBody>
      </p:sp>
      <p:pic>
        <p:nvPicPr>
          <p:cNvPr id="4" name="Hình ảnh 3" descr="Ảnh có chứa vòng tròn, Đồ họa, phim hoạt hình&#10;&#10;Nội dung do AI tạo ra có thể không chính xác.">
            <a:extLst>
              <a:ext uri="{FF2B5EF4-FFF2-40B4-BE49-F238E27FC236}">
                <a16:creationId xmlns:a16="http://schemas.microsoft.com/office/drawing/2014/main" id="{AC1B9E11-DEF0-4819-E3CA-C56CD8FDE141}"/>
              </a:ext>
            </a:extLst>
          </p:cNvPr>
          <p:cNvPicPr>
            <a:picLocks noChangeAspect="1"/>
          </p:cNvPicPr>
          <p:nvPr/>
        </p:nvPicPr>
        <p:blipFill>
          <a:blip r:embed="rId3"/>
          <a:stretch>
            <a:fillRect/>
          </a:stretch>
        </p:blipFill>
        <p:spPr>
          <a:xfrm>
            <a:off x="3510651" y="1833637"/>
            <a:ext cx="472536" cy="472536"/>
          </a:xfrm>
          <a:prstGeom prst="rect">
            <a:avLst/>
          </a:prstGeom>
        </p:spPr>
      </p:pic>
      <p:pic>
        <p:nvPicPr>
          <p:cNvPr id="6" name="Hình ảnh 5" descr="Ảnh có chứa Phông chữ, Đồ họa, biểu tượng, văn bản&#10;&#10;Nội dung do AI tạo ra có thể không chính xác.">
            <a:extLst>
              <a:ext uri="{FF2B5EF4-FFF2-40B4-BE49-F238E27FC236}">
                <a16:creationId xmlns:a16="http://schemas.microsoft.com/office/drawing/2014/main" id="{0C2D0714-BFF3-253E-9595-750D35293BFF}"/>
              </a:ext>
            </a:extLst>
          </p:cNvPr>
          <p:cNvPicPr>
            <a:picLocks noChangeAspect="1"/>
          </p:cNvPicPr>
          <p:nvPr/>
        </p:nvPicPr>
        <p:blipFill>
          <a:blip r:embed="rId4"/>
          <a:stretch>
            <a:fillRect/>
          </a:stretch>
        </p:blipFill>
        <p:spPr>
          <a:xfrm>
            <a:off x="4501063" y="1992502"/>
            <a:ext cx="677167" cy="274320"/>
          </a:xfrm>
          <a:prstGeom prst="rect">
            <a:avLst/>
          </a:prstGeom>
        </p:spPr>
      </p:pic>
      <p:pic>
        <p:nvPicPr>
          <p:cNvPr id="8" name="Hình ảnh 7" descr="Ảnh có chứa Đồ họa, Phông chữ, vòng tròn, biểu tượng&#10;&#10;Nội dung do AI tạo ra có thể không chính xác.">
            <a:extLst>
              <a:ext uri="{FF2B5EF4-FFF2-40B4-BE49-F238E27FC236}">
                <a16:creationId xmlns:a16="http://schemas.microsoft.com/office/drawing/2014/main" id="{81ABD35F-5E0C-52A8-8DE8-131F8A211DCA}"/>
              </a:ext>
            </a:extLst>
          </p:cNvPr>
          <p:cNvPicPr>
            <a:picLocks noChangeAspect="1"/>
          </p:cNvPicPr>
          <p:nvPr/>
        </p:nvPicPr>
        <p:blipFill>
          <a:blip r:embed="rId5"/>
          <a:stretch>
            <a:fillRect/>
          </a:stretch>
        </p:blipFill>
        <p:spPr>
          <a:xfrm>
            <a:off x="5629820" y="1885327"/>
            <a:ext cx="678020" cy="365760"/>
          </a:xfrm>
          <a:prstGeom prst="rect">
            <a:avLst/>
          </a:prstGeom>
        </p:spPr>
      </p:pic>
      <p:pic>
        <p:nvPicPr>
          <p:cNvPr id="10" name="Hình ảnh 9" descr="Ảnh có chứa Phông chữ, Đồ họa, biểu tượng, ảnh chụp màn hình&#10;&#10;Nội dung do AI tạo ra có thể không chính xác.">
            <a:extLst>
              <a:ext uri="{FF2B5EF4-FFF2-40B4-BE49-F238E27FC236}">
                <a16:creationId xmlns:a16="http://schemas.microsoft.com/office/drawing/2014/main" id="{61516C6B-55B0-05F4-03BF-9560064AFF5B}"/>
              </a:ext>
            </a:extLst>
          </p:cNvPr>
          <p:cNvPicPr>
            <a:picLocks noChangeAspect="1"/>
          </p:cNvPicPr>
          <p:nvPr/>
        </p:nvPicPr>
        <p:blipFill>
          <a:blip r:embed="rId6"/>
          <a:stretch>
            <a:fillRect/>
          </a:stretch>
        </p:blipFill>
        <p:spPr>
          <a:xfrm>
            <a:off x="6876343" y="1841550"/>
            <a:ext cx="715305" cy="457200"/>
          </a:xfrm>
          <a:prstGeom prst="rect">
            <a:avLst/>
          </a:prstGeom>
        </p:spPr>
      </p:pic>
      <p:pic>
        <p:nvPicPr>
          <p:cNvPr id="14" name="Hình ảnh 13">
            <a:extLst>
              <a:ext uri="{FF2B5EF4-FFF2-40B4-BE49-F238E27FC236}">
                <a16:creationId xmlns:a16="http://schemas.microsoft.com/office/drawing/2014/main" id="{94AA87DD-3B1E-A767-9202-11867B3EC9DE}"/>
              </a:ext>
            </a:extLst>
          </p:cNvPr>
          <p:cNvPicPr>
            <a:picLocks noChangeAspect="1"/>
          </p:cNvPicPr>
          <p:nvPr/>
        </p:nvPicPr>
        <p:blipFill>
          <a:blip r:embed="rId7"/>
          <a:stretch>
            <a:fillRect/>
          </a:stretch>
        </p:blipFill>
        <p:spPr>
          <a:xfrm>
            <a:off x="6624781" y="3386925"/>
            <a:ext cx="1047569" cy="872974"/>
          </a:xfrm>
          <a:prstGeom prst="rect">
            <a:avLst/>
          </a:prstGeom>
        </p:spPr>
      </p:pic>
      <p:pic>
        <p:nvPicPr>
          <p:cNvPr id="16" name="Hình ảnh 15" descr="Ảnh có chứa vòng tròn, thiết kế, tác phẩm nghệ thuật&#10;&#10;Nội dung do AI tạo ra có thể không chính xác.">
            <a:extLst>
              <a:ext uri="{FF2B5EF4-FFF2-40B4-BE49-F238E27FC236}">
                <a16:creationId xmlns:a16="http://schemas.microsoft.com/office/drawing/2014/main" id="{A3A73AC9-EAF1-FAF9-AD80-077CB4FF63E0}"/>
              </a:ext>
            </a:extLst>
          </p:cNvPr>
          <p:cNvPicPr>
            <a:picLocks noChangeAspect="1"/>
          </p:cNvPicPr>
          <p:nvPr/>
        </p:nvPicPr>
        <p:blipFill>
          <a:blip r:embed="rId8"/>
          <a:stretch>
            <a:fillRect/>
          </a:stretch>
        </p:blipFill>
        <p:spPr>
          <a:xfrm>
            <a:off x="4794048" y="3502831"/>
            <a:ext cx="1155958" cy="654406"/>
          </a:xfrm>
          <a:prstGeom prst="rect">
            <a:avLst/>
          </a:prstGeom>
        </p:spPr>
      </p:pic>
      <p:pic>
        <p:nvPicPr>
          <p:cNvPr id="22" name="Hình ảnh 21">
            <a:extLst>
              <a:ext uri="{FF2B5EF4-FFF2-40B4-BE49-F238E27FC236}">
                <a16:creationId xmlns:a16="http://schemas.microsoft.com/office/drawing/2014/main" id="{47451EB5-29DB-A38E-30A4-2BC506A425F4}"/>
              </a:ext>
            </a:extLst>
          </p:cNvPr>
          <p:cNvPicPr>
            <a:picLocks noChangeAspect="1"/>
          </p:cNvPicPr>
          <p:nvPr/>
        </p:nvPicPr>
        <p:blipFill>
          <a:blip r:embed="rId9"/>
          <a:stretch>
            <a:fillRect/>
          </a:stretch>
        </p:blipFill>
        <p:spPr>
          <a:xfrm>
            <a:off x="8160151" y="1701417"/>
            <a:ext cx="667038" cy="61216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78"/>
        <p:cNvGrpSpPr/>
        <p:nvPr/>
      </p:nvGrpSpPr>
      <p:grpSpPr>
        <a:xfrm>
          <a:off x="0" y="0"/>
          <a:ext cx="0" cy="0"/>
          <a:chOff x="0" y="0"/>
          <a:chExt cx="0" cy="0"/>
        </a:xfrm>
      </p:grpSpPr>
      <p:sp>
        <p:nvSpPr>
          <p:cNvPr id="679" name="Google Shape;679;p45"/>
          <p:cNvSpPr txBox="1">
            <a:spLocks noGrp="1"/>
          </p:cNvSpPr>
          <p:nvPr>
            <p:ph type="title"/>
          </p:nvPr>
        </p:nvSpPr>
        <p:spPr>
          <a:xfrm>
            <a:off x="2572195" y="2321343"/>
            <a:ext cx="4267200" cy="1146903"/>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atin typeface="Montserrat SemiBold" panose="00000700000000000000" pitchFamily="2" charset="0"/>
                <a:ea typeface="Montserrat Black"/>
                <a:cs typeface="Montserrat Black"/>
                <a:sym typeface="Montserrat Black"/>
              </a:rPr>
              <a:t>DỮ LIỆU</a:t>
            </a:r>
            <a:endParaRPr>
              <a:solidFill>
                <a:schemeClr val="lt1"/>
              </a:solidFill>
              <a:latin typeface="Montserrat SemiBold" panose="00000700000000000000" pitchFamily="2" charset="0"/>
              <a:ea typeface="Montserrat Black"/>
              <a:cs typeface="Montserrat Black"/>
              <a:sym typeface="Montserrat Black"/>
            </a:endParaRPr>
          </a:p>
        </p:txBody>
      </p:sp>
      <p:sp>
        <p:nvSpPr>
          <p:cNvPr id="680" name="Google Shape;680;p45"/>
          <p:cNvSpPr txBox="1">
            <a:spLocks noGrp="1"/>
          </p:cNvSpPr>
          <p:nvPr>
            <p:ph type="title" idx="2"/>
          </p:nvPr>
        </p:nvSpPr>
        <p:spPr>
          <a:xfrm>
            <a:off x="3796800" y="745812"/>
            <a:ext cx="1550100" cy="1285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682" name="Google Shape;682;p45"/>
          <p:cNvSpPr/>
          <p:nvPr/>
        </p:nvSpPr>
        <p:spPr>
          <a:xfrm flipH="1">
            <a:off x="0" y="5050"/>
            <a:ext cx="2146200" cy="5143500"/>
          </a:xfrm>
          <a:prstGeom prst="parallelogram">
            <a:avLst>
              <a:gd name="adj" fmla="val 25000"/>
            </a:avLst>
          </a:prstGeom>
          <a:gradFill>
            <a:gsLst>
              <a:gs pos="0">
                <a:schemeClr val="accent2"/>
              </a:gs>
              <a:gs pos="50000">
                <a:schemeClr val="accent1"/>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5"/>
          <p:cNvSpPr/>
          <p:nvPr/>
        </p:nvSpPr>
        <p:spPr>
          <a:xfrm flipH="1">
            <a:off x="6997800" y="5050"/>
            <a:ext cx="2146200" cy="5143500"/>
          </a:xfrm>
          <a:prstGeom prst="parallelogram">
            <a:avLst>
              <a:gd name="adj" fmla="val 25000"/>
            </a:avLst>
          </a:prstGeom>
          <a:gradFill>
            <a:gsLst>
              <a:gs pos="0">
                <a:schemeClr val="accent2"/>
              </a:gs>
              <a:gs pos="50000">
                <a:schemeClr val="l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5"/>
          <p:cNvSpPr/>
          <p:nvPr/>
        </p:nvSpPr>
        <p:spPr>
          <a:xfrm>
            <a:off x="6709826" y="2067179"/>
            <a:ext cx="442920" cy="442789"/>
          </a:xfrm>
          <a:custGeom>
            <a:avLst/>
            <a:gdLst/>
            <a:ahLst/>
            <a:cxnLst/>
            <a:rect l="l" t="t" r="r" b="b"/>
            <a:pathLst>
              <a:path w="10132" h="10129" extrusionOk="0">
                <a:moveTo>
                  <a:pt x="5066" y="2878"/>
                </a:moveTo>
                <a:cubicBezTo>
                  <a:pt x="6295" y="2878"/>
                  <a:pt x="7292" y="3875"/>
                  <a:pt x="7292" y="5104"/>
                </a:cubicBezTo>
                <a:cubicBezTo>
                  <a:pt x="7292" y="6334"/>
                  <a:pt x="6295" y="7330"/>
                  <a:pt x="5066" y="7330"/>
                </a:cubicBezTo>
                <a:cubicBezTo>
                  <a:pt x="3839" y="7330"/>
                  <a:pt x="2842" y="6333"/>
                  <a:pt x="2842" y="5104"/>
                </a:cubicBezTo>
                <a:cubicBezTo>
                  <a:pt x="2842" y="3875"/>
                  <a:pt x="3839" y="2878"/>
                  <a:pt x="5066" y="2878"/>
                </a:cubicBezTo>
                <a:close/>
                <a:moveTo>
                  <a:pt x="4208" y="0"/>
                </a:moveTo>
                <a:cubicBezTo>
                  <a:pt x="4078" y="0"/>
                  <a:pt x="3972" y="105"/>
                  <a:pt x="3972" y="237"/>
                </a:cubicBezTo>
                <a:lnTo>
                  <a:pt x="3972" y="1130"/>
                </a:lnTo>
                <a:cubicBezTo>
                  <a:pt x="3647" y="1219"/>
                  <a:pt x="3338" y="1347"/>
                  <a:pt x="3051" y="1509"/>
                </a:cubicBezTo>
                <a:lnTo>
                  <a:pt x="2422" y="880"/>
                </a:lnTo>
                <a:cubicBezTo>
                  <a:pt x="2376" y="834"/>
                  <a:pt x="2316" y="811"/>
                  <a:pt x="2256" y="811"/>
                </a:cubicBezTo>
                <a:cubicBezTo>
                  <a:pt x="2196" y="811"/>
                  <a:pt x="2136" y="834"/>
                  <a:pt x="2090" y="880"/>
                </a:cubicBezTo>
                <a:lnTo>
                  <a:pt x="879" y="2091"/>
                </a:lnTo>
                <a:cubicBezTo>
                  <a:pt x="787" y="2182"/>
                  <a:pt x="787" y="2331"/>
                  <a:pt x="879" y="2423"/>
                </a:cubicBezTo>
                <a:lnTo>
                  <a:pt x="1496" y="3039"/>
                </a:lnTo>
                <a:cubicBezTo>
                  <a:pt x="1327" y="3329"/>
                  <a:pt x="1193" y="3642"/>
                  <a:pt x="1098" y="3973"/>
                </a:cubicBezTo>
                <a:lnTo>
                  <a:pt x="236" y="3973"/>
                </a:lnTo>
                <a:cubicBezTo>
                  <a:pt x="107" y="3973"/>
                  <a:pt x="1" y="4077"/>
                  <a:pt x="1" y="4207"/>
                </a:cubicBezTo>
                <a:lnTo>
                  <a:pt x="1" y="5921"/>
                </a:lnTo>
                <a:cubicBezTo>
                  <a:pt x="1" y="6050"/>
                  <a:pt x="104" y="6156"/>
                  <a:pt x="236" y="6156"/>
                </a:cubicBezTo>
                <a:lnTo>
                  <a:pt x="1073" y="6156"/>
                </a:lnTo>
                <a:cubicBezTo>
                  <a:pt x="1163" y="6497"/>
                  <a:pt x="1295" y="6821"/>
                  <a:pt x="1465" y="7121"/>
                </a:cubicBezTo>
                <a:lnTo>
                  <a:pt x="879" y="7706"/>
                </a:lnTo>
                <a:cubicBezTo>
                  <a:pt x="787" y="7798"/>
                  <a:pt x="787" y="7946"/>
                  <a:pt x="879" y="8038"/>
                </a:cubicBezTo>
                <a:lnTo>
                  <a:pt x="2090" y="9249"/>
                </a:lnTo>
                <a:cubicBezTo>
                  <a:pt x="2136" y="9295"/>
                  <a:pt x="2196" y="9318"/>
                  <a:pt x="2256" y="9318"/>
                </a:cubicBezTo>
                <a:cubicBezTo>
                  <a:pt x="2316" y="9318"/>
                  <a:pt x="2376" y="9295"/>
                  <a:pt x="2422" y="9249"/>
                </a:cubicBezTo>
                <a:lnTo>
                  <a:pt x="2996" y="8675"/>
                </a:lnTo>
                <a:cubicBezTo>
                  <a:pt x="3300" y="8851"/>
                  <a:pt x="3628" y="8990"/>
                  <a:pt x="3975" y="9085"/>
                </a:cubicBezTo>
                <a:lnTo>
                  <a:pt x="3975" y="9707"/>
                </a:lnTo>
                <a:cubicBezTo>
                  <a:pt x="3975" y="9939"/>
                  <a:pt x="4161" y="10128"/>
                  <a:pt x="4395" y="10128"/>
                </a:cubicBezTo>
                <a:lnTo>
                  <a:pt x="5737" y="10128"/>
                </a:lnTo>
                <a:cubicBezTo>
                  <a:pt x="5969" y="10128"/>
                  <a:pt x="6157" y="9940"/>
                  <a:pt x="6157" y="9707"/>
                </a:cubicBezTo>
                <a:lnTo>
                  <a:pt x="6157" y="9085"/>
                </a:lnTo>
                <a:cubicBezTo>
                  <a:pt x="6503" y="8990"/>
                  <a:pt x="6831" y="8851"/>
                  <a:pt x="7135" y="8675"/>
                </a:cubicBezTo>
                <a:lnTo>
                  <a:pt x="7578" y="9119"/>
                </a:lnTo>
                <a:cubicBezTo>
                  <a:pt x="7661" y="9201"/>
                  <a:pt x="7768" y="9242"/>
                  <a:pt x="7875" y="9242"/>
                </a:cubicBezTo>
                <a:cubicBezTo>
                  <a:pt x="7983" y="9242"/>
                  <a:pt x="8090" y="9201"/>
                  <a:pt x="8172" y="9119"/>
                </a:cubicBezTo>
                <a:lnTo>
                  <a:pt x="9122" y="8170"/>
                </a:lnTo>
                <a:cubicBezTo>
                  <a:pt x="9286" y="8004"/>
                  <a:pt x="9286" y="7740"/>
                  <a:pt x="9122" y="7576"/>
                </a:cubicBezTo>
                <a:lnTo>
                  <a:pt x="8667" y="7121"/>
                </a:lnTo>
                <a:cubicBezTo>
                  <a:pt x="8835" y="6821"/>
                  <a:pt x="8968" y="6497"/>
                  <a:pt x="9058" y="6156"/>
                </a:cubicBezTo>
                <a:lnTo>
                  <a:pt x="9710" y="6156"/>
                </a:lnTo>
                <a:cubicBezTo>
                  <a:pt x="9942" y="6156"/>
                  <a:pt x="10132" y="5968"/>
                  <a:pt x="10132" y="5735"/>
                </a:cubicBezTo>
                <a:lnTo>
                  <a:pt x="10132" y="4390"/>
                </a:lnTo>
                <a:cubicBezTo>
                  <a:pt x="10128" y="4158"/>
                  <a:pt x="9939" y="3971"/>
                  <a:pt x="9708" y="3971"/>
                </a:cubicBezTo>
                <a:lnTo>
                  <a:pt x="9030" y="3971"/>
                </a:lnTo>
                <a:cubicBezTo>
                  <a:pt x="8935" y="3640"/>
                  <a:pt x="8802" y="3328"/>
                  <a:pt x="8631" y="3038"/>
                </a:cubicBezTo>
                <a:lnTo>
                  <a:pt x="9118" y="2552"/>
                </a:lnTo>
                <a:cubicBezTo>
                  <a:pt x="9283" y="2387"/>
                  <a:pt x="9283" y="2122"/>
                  <a:pt x="9118" y="1958"/>
                </a:cubicBezTo>
                <a:lnTo>
                  <a:pt x="8169" y="1009"/>
                </a:lnTo>
                <a:cubicBezTo>
                  <a:pt x="8087" y="927"/>
                  <a:pt x="7979" y="886"/>
                  <a:pt x="7872" y="886"/>
                </a:cubicBezTo>
                <a:cubicBezTo>
                  <a:pt x="7764" y="886"/>
                  <a:pt x="7657" y="927"/>
                  <a:pt x="7575" y="1009"/>
                </a:cubicBezTo>
                <a:lnTo>
                  <a:pt x="7076" y="1506"/>
                </a:lnTo>
                <a:cubicBezTo>
                  <a:pt x="6789" y="1347"/>
                  <a:pt x="6480" y="1219"/>
                  <a:pt x="6155" y="1129"/>
                </a:cubicBezTo>
                <a:lnTo>
                  <a:pt x="6155" y="237"/>
                </a:lnTo>
                <a:cubicBezTo>
                  <a:pt x="6155" y="106"/>
                  <a:pt x="6051" y="0"/>
                  <a:pt x="5920" y="0"/>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5" name="Google Shape;685;p45"/>
          <p:cNvGrpSpPr/>
          <p:nvPr/>
        </p:nvGrpSpPr>
        <p:grpSpPr>
          <a:xfrm>
            <a:off x="7686270" y="1218057"/>
            <a:ext cx="875718" cy="1190419"/>
            <a:chOff x="7686270" y="1218057"/>
            <a:chExt cx="875718" cy="1190419"/>
          </a:xfrm>
        </p:grpSpPr>
        <p:sp>
          <p:nvSpPr>
            <p:cNvPr id="686" name="Google Shape;686;p45"/>
            <p:cNvSpPr/>
            <p:nvPr/>
          </p:nvSpPr>
          <p:spPr>
            <a:xfrm>
              <a:off x="7766199" y="1612645"/>
              <a:ext cx="795788" cy="795832"/>
            </a:xfrm>
            <a:custGeom>
              <a:avLst/>
              <a:gdLst/>
              <a:ahLst/>
              <a:cxnLst/>
              <a:rect l="l" t="t" r="r" b="b"/>
              <a:pathLst>
                <a:path w="18204" h="18205" extrusionOk="0">
                  <a:moveTo>
                    <a:pt x="9102" y="5178"/>
                  </a:moveTo>
                  <a:cubicBezTo>
                    <a:pt x="11313" y="5178"/>
                    <a:pt x="13104" y="6971"/>
                    <a:pt x="13104" y="9180"/>
                  </a:cubicBezTo>
                  <a:cubicBezTo>
                    <a:pt x="13104" y="11390"/>
                    <a:pt x="11313" y="13183"/>
                    <a:pt x="9102" y="13183"/>
                  </a:cubicBezTo>
                  <a:cubicBezTo>
                    <a:pt x="6893" y="13183"/>
                    <a:pt x="5100" y="11390"/>
                    <a:pt x="5100" y="9180"/>
                  </a:cubicBezTo>
                  <a:cubicBezTo>
                    <a:pt x="5100" y="6971"/>
                    <a:pt x="6893" y="5178"/>
                    <a:pt x="9102" y="5178"/>
                  </a:cubicBezTo>
                  <a:close/>
                  <a:moveTo>
                    <a:pt x="7565" y="1"/>
                  </a:moveTo>
                  <a:cubicBezTo>
                    <a:pt x="7332" y="1"/>
                    <a:pt x="7142" y="190"/>
                    <a:pt x="7142" y="424"/>
                  </a:cubicBezTo>
                  <a:lnTo>
                    <a:pt x="7142" y="2033"/>
                  </a:lnTo>
                  <a:cubicBezTo>
                    <a:pt x="6557" y="2193"/>
                    <a:pt x="6002" y="2422"/>
                    <a:pt x="5486" y="2712"/>
                  </a:cubicBezTo>
                  <a:lnTo>
                    <a:pt x="4355" y="1580"/>
                  </a:lnTo>
                  <a:cubicBezTo>
                    <a:pt x="4272" y="1498"/>
                    <a:pt x="4164" y="1456"/>
                    <a:pt x="4057" y="1456"/>
                  </a:cubicBezTo>
                  <a:cubicBezTo>
                    <a:pt x="3949" y="1456"/>
                    <a:pt x="3841" y="1498"/>
                    <a:pt x="3758" y="1580"/>
                  </a:cubicBezTo>
                  <a:lnTo>
                    <a:pt x="1580" y="3758"/>
                  </a:lnTo>
                  <a:cubicBezTo>
                    <a:pt x="1416" y="3922"/>
                    <a:pt x="1416" y="4189"/>
                    <a:pt x="1580" y="4353"/>
                  </a:cubicBezTo>
                  <a:lnTo>
                    <a:pt x="2691" y="5464"/>
                  </a:lnTo>
                  <a:cubicBezTo>
                    <a:pt x="2386" y="5987"/>
                    <a:pt x="2146" y="6548"/>
                    <a:pt x="1976" y="7141"/>
                  </a:cubicBezTo>
                  <a:lnTo>
                    <a:pt x="424" y="7141"/>
                  </a:lnTo>
                  <a:cubicBezTo>
                    <a:pt x="190" y="7141"/>
                    <a:pt x="1" y="7330"/>
                    <a:pt x="1" y="7564"/>
                  </a:cubicBezTo>
                  <a:lnTo>
                    <a:pt x="1" y="10642"/>
                  </a:lnTo>
                  <a:cubicBezTo>
                    <a:pt x="1" y="10875"/>
                    <a:pt x="190" y="11065"/>
                    <a:pt x="424" y="11065"/>
                  </a:cubicBezTo>
                  <a:lnTo>
                    <a:pt x="1931" y="11065"/>
                  </a:lnTo>
                  <a:cubicBezTo>
                    <a:pt x="2092" y="11679"/>
                    <a:pt x="2329" y="12260"/>
                    <a:pt x="2633" y="12801"/>
                  </a:cubicBezTo>
                  <a:lnTo>
                    <a:pt x="1579" y="13855"/>
                  </a:lnTo>
                  <a:cubicBezTo>
                    <a:pt x="1415" y="14019"/>
                    <a:pt x="1415" y="14286"/>
                    <a:pt x="1579" y="14450"/>
                  </a:cubicBezTo>
                  <a:lnTo>
                    <a:pt x="3757" y="16628"/>
                  </a:lnTo>
                  <a:cubicBezTo>
                    <a:pt x="3839" y="16710"/>
                    <a:pt x="3947" y="16751"/>
                    <a:pt x="4054" y="16751"/>
                  </a:cubicBezTo>
                  <a:cubicBezTo>
                    <a:pt x="4162" y="16751"/>
                    <a:pt x="4270" y="16710"/>
                    <a:pt x="4352" y="16628"/>
                  </a:cubicBezTo>
                  <a:lnTo>
                    <a:pt x="5384" y="15596"/>
                  </a:lnTo>
                  <a:cubicBezTo>
                    <a:pt x="5930" y="15911"/>
                    <a:pt x="6520" y="16161"/>
                    <a:pt x="7142" y="16333"/>
                  </a:cubicBezTo>
                  <a:lnTo>
                    <a:pt x="7142" y="17450"/>
                  </a:lnTo>
                  <a:cubicBezTo>
                    <a:pt x="7142" y="17867"/>
                    <a:pt x="7479" y="18205"/>
                    <a:pt x="7896" y="18205"/>
                  </a:cubicBezTo>
                  <a:lnTo>
                    <a:pt x="10310" y="18205"/>
                  </a:lnTo>
                  <a:cubicBezTo>
                    <a:pt x="10727" y="18205"/>
                    <a:pt x="11064" y="17867"/>
                    <a:pt x="11064" y="17450"/>
                  </a:cubicBezTo>
                  <a:lnTo>
                    <a:pt x="11064" y="16333"/>
                  </a:lnTo>
                  <a:cubicBezTo>
                    <a:pt x="11686" y="16163"/>
                    <a:pt x="12276" y="15914"/>
                    <a:pt x="12821" y="15596"/>
                  </a:cubicBezTo>
                  <a:lnTo>
                    <a:pt x="13619" y="16392"/>
                  </a:lnTo>
                  <a:cubicBezTo>
                    <a:pt x="13766" y="16540"/>
                    <a:pt x="13959" y="16614"/>
                    <a:pt x="14152" y="16614"/>
                  </a:cubicBezTo>
                  <a:cubicBezTo>
                    <a:pt x="14345" y="16614"/>
                    <a:pt x="14539" y="16540"/>
                    <a:pt x="14687" y="16392"/>
                  </a:cubicBezTo>
                  <a:lnTo>
                    <a:pt x="16392" y="14687"/>
                  </a:lnTo>
                  <a:cubicBezTo>
                    <a:pt x="16688" y="14391"/>
                    <a:pt x="16688" y="13914"/>
                    <a:pt x="16392" y="13619"/>
                  </a:cubicBezTo>
                  <a:lnTo>
                    <a:pt x="15573" y="12800"/>
                  </a:lnTo>
                  <a:cubicBezTo>
                    <a:pt x="15876" y="12260"/>
                    <a:pt x="16115" y="11679"/>
                    <a:pt x="16275" y="11065"/>
                  </a:cubicBezTo>
                  <a:lnTo>
                    <a:pt x="17448" y="11065"/>
                  </a:lnTo>
                  <a:cubicBezTo>
                    <a:pt x="17866" y="11065"/>
                    <a:pt x="18204" y="10727"/>
                    <a:pt x="18204" y="10310"/>
                  </a:cubicBezTo>
                  <a:lnTo>
                    <a:pt x="18204" y="7897"/>
                  </a:lnTo>
                  <a:cubicBezTo>
                    <a:pt x="18204" y="7479"/>
                    <a:pt x="17867" y="7141"/>
                    <a:pt x="17450" y="7141"/>
                  </a:cubicBezTo>
                  <a:lnTo>
                    <a:pt x="16231" y="7141"/>
                  </a:lnTo>
                  <a:cubicBezTo>
                    <a:pt x="16061" y="6547"/>
                    <a:pt x="15821" y="5985"/>
                    <a:pt x="15517" y="5464"/>
                  </a:cubicBezTo>
                  <a:lnTo>
                    <a:pt x="16392" y="4588"/>
                  </a:lnTo>
                  <a:cubicBezTo>
                    <a:pt x="16688" y="4293"/>
                    <a:pt x="16688" y="3816"/>
                    <a:pt x="16392" y="3521"/>
                  </a:cubicBezTo>
                  <a:lnTo>
                    <a:pt x="14687" y="1815"/>
                  </a:lnTo>
                  <a:cubicBezTo>
                    <a:pt x="14539" y="1667"/>
                    <a:pt x="14346" y="1593"/>
                    <a:pt x="14153" y="1593"/>
                  </a:cubicBezTo>
                  <a:cubicBezTo>
                    <a:pt x="13960" y="1593"/>
                    <a:pt x="13767" y="1667"/>
                    <a:pt x="13619" y="1815"/>
                  </a:cubicBezTo>
                  <a:lnTo>
                    <a:pt x="12722" y="2712"/>
                  </a:lnTo>
                  <a:cubicBezTo>
                    <a:pt x="12205" y="2422"/>
                    <a:pt x="11649" y="2191"/>
                    <a:pt x="11066" y="2033"/>
                  </a:cubicBezTo>
                  <a:lnTo>
                    <a:pt x="11066" y="424"/>
                  </a:lnTo>
                  <a:cubicBezTo>
                    <a:pt x="11066" y="190"/>
                    <a:pt x="10877" y="1"/>
                    <a:pt x="10644" y="1"/>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87" name="Google Shape;687;p45"/>
            <p:cNvGrpSpPr/>
            <p:nvPr/>
          </p:nvGrpSpPr>
          <p:grpSpPr>
            <a:xfrm>
              <a:off x="7686270" y="1318791"/>
              <a:ext cx="529563" cy="544732"/>
              <a:chOff x="3236532" y="2252479"/>
              <a:chExt cx="529563" cy="544732"/>
            </a:xfrm>
          </p:grpSpPr>
          <p:sp>
            <p:nvSpPr>
              <p:cNvPr id="688" name="Google Shape;688;p45"/>
              <p:cNvSpPr/>
              <p:nvPr/>
            </p:nvSpPr>
            <p:spPr>
              <a:xfrm>
                <a:off x="3256991" y="2288150"/>
                <a:ext cx="509105" cy="509061"/>
              </a:xfrm>
              <a:custGeom>
                <a:avLst/>
                <a:gdLst/>
                <a:ahLst/>
                <a:cxnLst/>
                <a:rect l="l" t="t" r="r" b="b"/>
                <a:pathLst>
                  <a:path w="11646" h="11645" extrusionOk="0">
                    <a:moveTo>
                      <a:pt x="5822" y="0"/>
                    </a:moveTo>
                    <a:cubicBezTo>
                      <a:pt x="4278" y="0"/>
                      <a:pt x="2797" y="613"/>
                      <a:pt x="1706" y="1706"/>
                    </a:cubicBezTo>
                    <a:cubicBezTo>
                      <a:pt x="614" y="2797"/>
                      <a:pt x="0" y="4278"/>
                      <a:pt x="0" y="5822"/>
                    </a:cubicBezTo>
                    <a:cubicBezTo>
                      <a:pt x="0" y="7366"/>
                      <a:pt x="614" y="8847"/>
                      <a:pt x="1706" y="9939"/>
                    </a:cubicBezTo>
                    <a:cubicBezTo>
                      <a:pt x="2797" y="11032"/>
                      <a:pt x="4278" y="11644"/>
                      <a:pt x="5822" y="11644"/>
                    </a:cubicBezTo>
                    <a:cubicBezTo>
                      <a:pt x="7366" y="11644"/>
                      <a:pt x="8848" y="11032"/>
                      <a:pt x="9940" y="9939"/>
                    </a:cubicBezTo>
                    <a:cubicBezTo>
                      <a:pt x="11032" y="8847"/>
                      <a:pt x="11645" y="7366"/>
                      <a:pt x="11645" y="5822"/>
                    </a:cubicBezTo>
                    <a:cubicBezTo>
                      <a:pt x="11645" y="4278"/>
                      <a:pt x="11032" y="2797"/>
                      <a:pt x="9940" y="1706"/>
                    </a:cubicBezTo>
                    <a:cubicBezTo>
                      <a:pt x="8848" y="613"/>
                      <a:pt x="7366" y="0"/>
                      <a:pt x="58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5"/>
              <p:cNvSpPr/>
              <p:nvPr/>
            </p:nvSpPr>
            <p:spPr>
              <a:xfrm>
                <a:off x="3236532" y="2252479"/>
                <a:ext cx="509105" cy="509105"/>
              </a:xfrm>
              <a:custGeom>
                <a:avLst/>
                <a:gdLst/>
                <a:ahLst/>
                <a:cxnLst/>
                <a:rect l="l" t="t" r="r" b="b"/>
                <a:pathLst>
                  <a:path w="11646" h="11646" extrusionOk="0">
                    <a:moveTo>
                      <a:pt x="5822" y="0"/>
                    </a:moveTo>
                    <a:cubicBezTo>
                      <a:pt x="2606" y="0"/>
                      <a:pt x="0" y="2607"/>
                      <a:pt x="0" y="5822"/>
                    </a:cubicBezTo>
                    <a:cubicBezTo>
                      <a:pt x="0" y="9039"/>
                      <a:pt x="2606" y="11646"/>
                      <a:pt x="5822" y="11646"/>
                    </a:cubicBezTo>
                    <a:cubicBezTo>
                      <a:pt x="9038" y="11646"/>
                      <a:pt x="11645" y="9039"/>
                      <a:pt x="11645" y="5822"/>
                    </a:cubicBezTo>
                    <a:cubicBezTo>
                      <a:pt x="11645" y="2607"/>
                      <a:pt x="9038" y="0"/>
                      <a:pt x="582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5"/>
              <p:cNvSpPr/>
              <p:nvPr/>
            </p:nvSpPr>
            <p:spPr>
              <a:xfrm rot="-617710">
                <a:off x="3358275" y="2374218"/>
                <a:ext cx="265605" cy="265605"/>
              </a:xfrm>
              <a:custGeom>
                <a:avLst/>
                <a:gdLst/>
                <a:ahLst/>
                <a:cxnLst/>
                <a:rect l="l" t="t" r="r" b="b"/>
                <a:pathLst>
                  <a:path w="6076" h="6076" extrusionOk="0">
                    <a:moveTo>
                      <a:pt x="3036" y="2208"/>
                    </a:moveTo>
                    <a:cubicBezTo>
                      <a:pt x="3097" y="2208"/>
                      <a:pt x="3158" y="2215"/>
                      <a:pt x="3219" y="2229"/>
                    </a:cubicBezTo>
                    <a:cubicBezTo>
                      <a:pt x="3434" y="2277"/>
                      <a:pt x="3618" y="2409"/>
                      <a:pt x="3736" y="2595"/>
                    </a:cubicBezTo>
                    <a:cubicBezTo>
                      <a:pt x="3855" y="2784"/>
                      <a:pt x="3893" y="3006"/>
                      <a:pt x="3844" y="3222"/>
                    </a:cubicBezTo>
                    <a:cubicBezTo>
                      <a:pt x="3757" y="3607"/>
                      <a:pt x="3413" y="3867"/>
                      <a:pt x="3034" y="3867"/>
                    </a:cubicBezTo>
                    <a:cubicBezTo>
                      <a:pt x="2974" y="3867"/>
                      <a:pt x="2913" y="3860"/>
                      <a:pt x="2853" y="3847"/>
                    </a:cubicBezTo>
                    <a:cubicBezTo>
                      <a:pt x="2638" y="3799"/>
                      <a:pt x="2452" y="3669"/>
                      <a:pt x="2335" y="3481"/>
                    </a:cubicBezTo>
                    <a:cubicBezTo>
                      <a:pt x="2216" y="3294"/>
                      <a:pt x="2178" y="3071"/>
                      <a:pt x="2228" y="2856"/>
                    </a:cubicBezTo>
                    <a:cubicBezTo>
                      <a:pt x="2315" y="2470"/>
                      <a:pt x="2659" y="2208"/>
                      <a:pt x="3036" y="2208"/>
                    </a:cubicBezTo>
                    <a:close/>
                    <a:moveTo>
                      <a:pt x="3035" y="1987"/>
                    </a:moveTo>
                    <a:cubicBezTo>
                      <a:pt x="2555" y="1987"/>
                      <a:pt x="2122" y="2319"/>
                      <a:pt x="2013" y="2806"/>
                    </a:cubicBezTo>
                    <a:cubicBezTo>
                      <a:pt x="1952" y="3079"/>
                      <a:pt x="1998" y="3360"/>
                      <a:pt x="2150" y="3598"/>
                    </a:cubicBezTo>
                    <a:cubicBezTo>
                      <a:pt x="2298" y="3837"/>
                      <a:pt x="2532" y="4001"/>
                      <a:pt x="2805" y="4063"/>
                    </a:cubicBezTo>
                    <a:cubicBezTo>
                      <a:pt x="2882" y="4080"/>
                      <a:pt x="2960" y="4089"/>
                      <a:pt x="3036" y="4089"/>
                    </a:cubicBezTo>
                    <a:cubicBezTo>
                      <a:pt x="3516" y="4089"/>
                      <a:pt x="3950" y="3756"/>
                      <a:pt x="4062" y="3271"/>
                    </a:cubicBezTo>
                    <a:cubicBezTo>
                      <a:pt x="4124" y="2997"/>
                      <a:pt x="4076" y="2716"/>
                      <a:pt x="3926" y="2478"/>
                    </a:cubicBezTo>
                    <a:cubicBezTo>
                      <a:pt x="3777" y="2240"/>
                      <a:pt x="3544" y="2075"/>
                      <a:pt x="3270" y="2014"/>
                    </a:cubicBezTo>
                    <a:cubicBezTo>
                      <a:pt x="3191" y="1996"/>
                      <a:pt x="3112" y="1987"/>
                      <a:pt x="3035" y="1987"/>
                    </a:cubicBezTo>
                    <a:close/>
                    <a:moveTo>
                      <a:pt x="3275" y="264"/>
                    </a:moveTo>
                    <a:lnTo>
                      <a:pt x="4014" y="432"/>
                    </a:lnTo>
                    <a:lnTo>
                      <a:pt x="3833" y="1236"/>
                    </a:lnTo>
                    <a:lnTo>
                      <a:pt x="3910" y="1275"/>
                    </a:lnTo>
                    <a:cubicBezTo>
                      <a:pt x="4094" y="1367"/>
                      <a:pt x="4260" y="1485"/>
                      <a:pt x="4407" y="1627"/>
                    </a:cubicBezTo>
                    <a:lnTo>
                      <a:pt x="4469" y="1688"/>
                    </a:lnTo>
                    <a:lnTo>
                      <a:pt x="5166" y="1246"/>
                    </a:lnTo>
                    <a:lnTo>
                      <a:pt x="5572" y="1887"/>
                    </a:lnTo>
                    <a:lnTo>
                      <a:pt x="4873" y="2327"/>
                    </a:lnTo>
                    <a:lnTo>
                      <a:pt x="4902" y="2410"/>
                    </a:lnTo>
                    <a:cubicBezTo>
                      <a:pt x="4967" y="2602"/>
                      <a:pt x="5001" y="2803"/>
                      <a:pt x="5003" y="3008"/>
                    </a:cubicBezTo>
                    <a:lnTo>
                      <a:pt x="5006" y="3096"/>
                    </a:lnTo>
                    <a:lnTo>
                      <a:pt x="5810" y="3277"/>
                    </a:lnTo>
                    <a:lnTo>
                      <a:pt x="5643" y="4017"/>
                    </a:lnTo>
                    <a:lnTo>
                      <a:pt x="4838" y="3834"/>
                    </a:lnTo>
                    <a:lnTo>
                      <a:pt x="4798" y="3912"/>
                    </a:lnTo>
                    <a:cubicBezTo>
                      <a:pt x="4707" y="4096"/>
                      <a:pt x="4589" y="4263"/>
                      <a:pt x="4448" y="4408"/>
                    </a:cubicBezTo>
                    <a:lnTo>
                      <a:pt x="4387" y="4471"/>
                    </a:lnTo>
                    <a:lnTo>
                      <a:pt x="4827" y="5169"/>
                    </a:lnTo>
                    <a:lnTo>
                      <a:pt x="4188" y="5574"/>
                    </a:lnTo>
                    <a:lnTo>
                      <a:pt x="3748" y="4875"/>
                    </a:lnTo>
                    <a:lnTo>
                      <a:pt x="3664" y="4903"/>
                    </a:lnTo>
                    <a:cubicBezTo>
                      <a:pt x="3472" y="4970"/>
                      <a:pt x="3270" y="5004"/>
                      <a:pt x="3065" y="5007"/>
                    </a:cubicBezTo>
                    <a:lnTo>
                      <a:pt x="2978" y="5008"/>
                    </a:lnTo>
                    <a:lnTo>
                      <a:pt x="2796" y="5813"/>
                    </a:lnTo>
                    <a:lnTo>
                      <a:pt x="2058" y="5644"/>
                    </a:lnTo>
                    <a:lnTo>
                      <a:pt x="2239" y="4841"/>
                    </a:lnTo>
                    <a:lnTo>
                      <a:pt x="2161" y="4801"/>
                    </a:lnTo>
                    <a:cubicBezTo>
                      <a:pt x="1977" y="4710"/>
                      <a:pt x="1812" y="4591"/>
                      <a:pt x="1665" y="4449"/>
                    </a:cubicBezTo>
                    <a:lnTo>
                      <a:pt x="1602" y="4390"/>
                    </a:lnTo>
                    <a:lnTo>
                      <a:pt x="905" y="4830"/>
                    </a:lnTo>
                    <a:lnTo>
                      <a:pt x="499" y="4191"/>
                    </a:lnTo>
                    <a:lnTo>
                      <a:pt x="1198" y="3749"/>
                    </a:lnTo>
                    <a:lnTo>
                      <a:pt x="1170" y="3667"/>
                    </a:lnTo>
                    <a:cubicBezTo>
                      <a:pt x="1105" y="3474"/>
                      <a:pt x="1071" y="3273"/>
                      <a:pt x="1068" y="3068"/>
                    </a:cubicBezTo>
                    <a:lnTo>
                      <a:pt x="1065" y="2981"/>
                    </a:lnTo>
                    <a:lnTo>
                      <a:pt x="262" y="2799"/>
                    </a:lnTo>
                    <a:lnTo>
                      <a:pt x="429" y="2059"/>
                    </a:lnTo>
                    <a:lnTo>
                      <a:pt x="1233" y="2242"/>
                    </a:lnTo>
                    <a:lnTo>
                      <a:pt x="1273" y="2164"/>
                    </a:lnTo>
                    <a:cubicBezTo>
                      <a:pt x="1365" y="1980"/>
                      <a:pt x="1482" y="1815"/>
                      <a:pt x="1624" y="1668"/>
                    </a:cubicBezTo>
                    <a:lnTo>
                      <a:pt x="1685" y="1606"/>
                    </a:lnTo>
                    <a:lnTo>
                      <a:pt x="1245" y="907"/>
                    </a:lnTo>
                    <a:lnTo>
                      <a:pt x="1884" y="503"/>
                    </a:lnTo>
                    <a:lnTo>
                      <a:pt x="2324" y="1201"/>
                    </a:lnTo>
                    <a:lnTo>
                      <a:pt x="2407" y="1173"/>
                    </a:lnTo>
                    <a:cubicBezTo>
                      <a:pt x="2599" y="1108"/>
                      <a:pt x="2802" y="1074"/>
                      <a:pt x="3007" y="1070"/>
                    </a:cubicBezTo>
                    <a:lnTo>
                      <a:pt x="3093" y="1068"/>
                    </a:lnTo>
                    <a:lnTo>
                      <a:pt x="3275" y="264"/>
                    </a:lnTo>
                    <a:close/>
                    <a:moveTo>
                      <a:pt x="3111" y="0"/>
                    </a:moveTo>
                    <a:lnTo>
                      <a:pt x="2918" y="852"/>
                    </a:lnTo>
                    <a:cubicBezTo>
                      <a:pt x="2751" y="862"/>
                      <a:pt x="2582" y="890"/>
                      <a:pt x="2421" y="938"/>
                    </a:cubicBezTo>
                    <a:lnTo>
                      <a:pt x="1955" y="198"/>
                    </a:lnTo>
                    <a:lnTo>
                      <a:pt x="942" y="838"/>
                    </a:lnTo>
                    <a:lnTo>
                      <a:pt x="1409" y="1577"/>
                    </a:lnTo>
                    <a:cubicBezTo>
                      <a:pt x="1296" y="1703"/>
                      <a:pt x="1198" y="1840"/>
                      <a:pt x="1117" y="1989"/>
                    </a:cubicBezTo>
                    <a:lnTo>
                      <a:pt x="265" y="1796"/>
                    </a:lnTo>
                    <a:lnTo>
                      <a:pt x="0" y="2965"/>
                    </a:lnTo>
                    <a:lnTo>
                      <a:pt x="852" y="3158"/>
                    </a:lnTo>
                    <a:cubicBezTo>
                      <a:pt x="860" y="3325"/>
                      <a:pt x="888" y="3492"/>
                      <a:pt x="936" y="3655"/>
                    </a:cubicBezTo>
                    <a:lnTo>
                      <a:pt x="198" y="4121"/>
                    </a:lnTo>
                    <a:lnTo>
                      <a:pt x="837" y="5134"/>
                    </a:lnTo>
                    <a:lnTo>
                      <a:pt x="1577" y="4667"/>
                    </a:lnTo>
                    <a:cubicBezTo>
                      <a:pt x="1701" y="4780"/>
                      <a:pt x="1840" y="4878"/>
                      <a:pt x="1989" y="4958"/>
                    </a:cubicBezTo>
                    <a:lnTo>
                      <a:pt x="1796" y="5811"/>
                    </a:lnTo>
                    <a:lnTo>
                      <a:pt x="2964" y="6076"/>
                    </a:lnTo>
                    <a:lnTo>
                      <a:pt x="3158" y="5224"/>
                    </a:lnTo>
                    <a:cubicBezTo>
                      <a:pt x="3328" y="5216"/>
                      <a:pt x="3495" y="5188"/>
                      <a:pt x="3656" y="5139"/>
                    </a:cubicBezTo>
                    <a:lnTo>
                      <a:pt x="4122" y="5878"/>
                    </a:lnTo>
                    <a:lnTo>
                      <a:pt x="5135" y="5238"/>
                    </a:lnTo>
                    <a:lnTo>
                      <a:pt x="4668" y="4499"/>
                    </a:lnTo>
                    <a:cubicBezTo>
                      <a:pt x="4780" y="4374"/>
                      <a:pt x="4876" y="4236"/>
                      <a:pt x="4958" y="4087"/>
                    </a:cubicBezTo>
                    <a:lnTo>
                      <a:pt x="5810" y="4280"/>
                    </a:lnTo>
                    <a:lnTo>
                      <a:pt x="6075" y="3112"/>
                    </a:lnTo>
                    <a:lnTo>
                      <a:pt x="5223" y="2919"/>
                    </a:lnTo>
                    <a:cubicBezTo>
                      <a:pt x="5214" y="2751"/>
                      <a:pt x="5186" y="2583"/>
                      <a:pt x="5138" y="2423"/>
                    </a:cubicBezTo>
                    <a:lnTo>
                      <a:pt x="5877" y="1958"/>
                    </a:lnTo>
                    <a:lnTo>
                      <a:pt x="5237" y="942"/>
                    </a:lnTo>
                    <a:lnTo>
                      <a:pt x="4499" y="1409"/>
                    </a:lnTo>
                    <a:cubicBezTo>
                      <a:pt x="4373" y="1296"/>
                      <a:pt x="4236" y="1200"/>
                      <a:pt x="4087" y="1118"/>
                    </a:cubicBezTo>
                    <a:lnTo>
                      <a:pt x="4279" y="266"/>
                    </a:lnTo>
                    <a:lnTo>
                      <a:pt x="311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1" name="Google Shape;691;p45"/>
            <p:cNvSpPr/>
            <p:nvPr/>
          </p:nvSpPr>
          <p:spPr>
            <a:xfrm>
              <a:off x="8508907" y="1417880"/>
              <a:ext cx="53070" cy="53026"/>
            </a:xfrm>
            <a:custGeom>
              <a:avLst/>
              <a:gdLst/>
              <a:ahLst/>
              <a:cxnLst/>
              <a:rect l="l" t="t" r="r" b="b"/>
              <a:pathLst>
                <a:path w="1214" h="1213" extrusionOk="0">
                  <a:moveTo>
                    <a:pt x="607" y="1"/>
                  </a:moveTo>
                  <a:cubicBezTo>
                    <a:pt x="272" y="1"/>
                    <a:pt x="1" y="272"/>
                    <a:pt x="1" y="607"/>
                  </a:cubicBezTo>
                  <a:cubicBezTo>
                    <a:pt x="1" y="943"/>
                    <a:pt x="272" y="1213"/>
                    <a:pt x="607" y="1213"/>
                  </a:cubicBezTo>
                  <a:cubicBezTo>
                    <a:pt x="942" y="1213"/>
                    <a:pt x="1214" y="943"/>
                    <a:pt x="1214" y="607"/>
                  </a:cubicBezTo>
                  <a:cubicBezTo>
                    <a:pt x="1214" y="272"/>
                    <a:pt x="942" y="1"/>
                    <a:pt x="607" y="1"/>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5"/>
            <p:cNvSpPr/>
            <p:nvPr/>
          </p:nvSpPr>
          <p:spPr>
            <a:xfrm>
              <a:off x="8340817" y="1218057"/>
              <a:ext cx="77113" cy="77113"/>
            </a:xfrm>
            <a:custGeom>
              <a:avLst/>
              <a:gdLst/>
              <a:ahLst/>
              <a:cxnLst/>
              <a:rect l="l" t="t" r="r" b="b"/>
              <a:pathLst>
                <a:path w="1764" h="1764" extrusionOk="0">
                  <a:moveTo>
                    <a:pt x="883" y="0"/>
                  </a:moveTo>
                  <a:cubicBezTo>
                    <a:pt x="395" y="0"/>
                    <a:pt x="0" y="395"/>
                    <a:pt x="0" y="883"/>
                  </a:cubicBezTo>
                  <a:cubicBezTo>
                    <a:pt x="0" y="1369"/>
                    <a:pt x="395" y="1764"/>
                    <a:pt x="883" y="1764"/>
                  </a:cubicBezTo>
                  <a:cubicBezTo>
                    <a:pt x="1369" y="1764"/>
                    <a:pt x="1764" y="1369"/>
                    <a:pt x="1764" y="883"/>
                  </a:cubicBezTo>
                  <a:cubicBezTo>
                    <a:pt x="1764" y="395"/>
                    <a:pt x="1369" y="0"/>
                    <a:pt x="883" y="0"/>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5"/>
            <p:cNvSpPr/>
            <p:nvPr/>
          </p:nvSpPr>
          <p:spPr>
            <a:xfrm>
              <a:off x="8416328" y="1439427"/>
              <a:ext cx="28896" cy="28983"/>
            </a:xfrm>
            <a:custGeom>
              <a:avLst/>
              <a:gdLst/>
              <a:ahLst/>
              <a:cxnLst/>
              <a:rect l="l" t="t" r="r" b="b"/>
              <a:pathLst>
                <a:path w="661" h="663" extrusionOk="0">
                  <a:moveTo>
                    <a:pt x="331" y="0"/>
                  </a:moveTo>
                  <a:cubicBezTo>
                    <a:pt x="147" y="0"/>
                    <a:pt x="0" y="149"/>
                    <a:pt x="0" y="331"/>
                  </a:cubicBezTo>
                  <a:cubicBezTo>
                    <a:pt x="0" y="514"/>
                    <a:pt x="147" y="662"/>
                    <a:pt x="331" y="662"/>
                  </a:cubicBezTo>
                  <a:cubicBezTo>
                    <a:pt x="513" y="662"/>
                    <a:pt x="660" y="514"/>
                    <a:pt x="660" y="331"/>
                  </a:cubicBezTo>
                  <a:cubicBezTo>
                    <a:pt x="660" y="149"/>
                    <a:pt x="513" y="0"/>
                    <a:pt x="331" y="0"/>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4" name="Google Shape;694;p45"/>
          <p:cNvGrpSpPr/>
          <p:nvPr/>
        </p:nvGrpSpPr>
        <p:grpSpPr>
          <a:xfrm>
            <a:off x="7633207" y="3480232"/>
            <a:ext cx="1207141" cy="1287628"/>
            <a:chOff x="7633207" y="3480232"/>
            <a:chExt cx="1207141" cy="1287628"/>
          </a:xfrm>
        </p:grpSpPr>
        <p:grpSp>
          <p:nvGrpSpPr>
            <p:cNvPr id="695" name="Google Shape;695;p45"/>
            <p:cNvGrpSpPr/>
            <p:nvPr/>
          </p:nvGrpSpPr>
          <p:grpSpPr>
            <a:xfrm>
              <a:off x="7918399" y="4075521"/>
              <a:ext cx="921949" cy="260235"/>
              <a:chOff x="4911074" y="2790346"/>
              <a:chExt cx="921949" cy="260235"/>
            </a:xfrm>
          </p:grpSpPr>
          <p:sp>
            <p:nvSpPr>
              <p:cNvPr id="696" name="Google Shape;696;p45"/>
              <p:cNvSpPr/>
              <p:nvPr/>
            </p:nvSpPr>
            <p:spPr>
              <a:xfrm>
                <a:off x="4911074" y="2790346"/>
                <a:ext cx="921949" cy="260235"/>
              </a:xfrm>
              <a:custGeom>
                <a:avLst/>
                <a:gdLst/>
                <a:ahLst/>
                <a:cxnLst/>
                <a:rect l="l" t="t" r="r" b="b"/>
                <a:pathLst>
                  <a:path w="21090" h="5953" extrusionOk="0">
                    <a:moveTo>
                      <a:pt x="2398" y="1"/>
                    </a:moveTo>
                    <a:cubicBezTo>
                      <a:pt x="1073" y="1"/>
                      <a:pt x="2" y="1074"/>
                      <a:pt x="0" y="2398"/>
                    </a:cubicBezTo>
                    <a:cubicBezTo>
                      <a:pt x="0" y="3723"/>
                      <a:pt x="1073" y="4795"/>
                      <a:pt x="2398" y="4795"/>
                    </a:cubicBezTo>
                    <a:lnTo>
                      <a:pt x="15178" y="4795"/>
                    </a:lnTo>
                    <a:lnTo>
                      <a:pt x="16336" y="5953"/>
                    </a:lnTo>
                    <a:lnTo>
                      <a:pt x="17494" y="4795"/>
                    </a:lnTo>
                    <a:lnTo>
                      <a:pt x="18692" y="4795"/>
                    </a:lnTo>
                    <a:cubicBezTo>
                      <a:pt x="20016" y="4795"/>
                      <a:pt x="21089" y="3723"/>
                      <a:pt x="21089" y="2398"/>
                    </a:cubicBezTo>
                    <a:cubicBezTo>
                      <a:pt x="21089" y="1074"/>
                      <a:pt x="20016" y="1"/>
                      <a:pt x="18692" y="1"/>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5"/>
              <p:cNvSpPr/>
              <p:nvPr/>
            </p:nvSpPr>
            <p:spPr>
              <a:xfrm>
                <a:off x="5043836" y="2887656"/>
                <a:ext cx="660228" cy="23519"/>
              </a:xfrm>
              <a:custGeom>
                <a:avLst/>
                <a:gdLst/>
                <a:ahLst/>
                <a:cxnLst/>
                <a:rect l="l" t="t" r="r" b="b"/>
                <a:pathLst>
                  <a:path w="15103" h="538" extrusionOk="0">
                    <a:moveTo>
                      <a:pt x="269" y="0"/>
                    </a:moveTo>
                    <a:cubicBezTo>
                      <a:pt x="121" y="0"/>
                      <a:pt x="1" y="121"/>
                      <a:pt x="1" y="269"/>
                    </a:cubicBezTo>
                    <a:cubicBezTo>
                      <a:pt x="1" y="418"/>
                      <a:pt x="121" y="538"/>
                      <a:pt x="269" y="538"/>
                    </a:cubicBezTo>
                    <a:lnTo>
                      <a:pt x="14834" y="538"/>
                    </a:lnTo>
                    <a:cubicBezTo>
                      <a:pt x="14982" y="538"/>
                      <a:pt x="15102" y="418"/>
                      <a:pt x="15102" y="269"/>
                    </a:cubicBezTo>
                    <a:cubicBezTo>
                      <a:pt x="15102" y="121"/>
                      <a:pt x="14982" y="0"/>
                      <a:pt x="14834" y="0"/>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8" name="Google Shape;698;p45"/>
            <p:cNvGrpSpPr/>
            <p:nvPr/>
          </p:nvGrpSpPr>
          <p:grpSpPr>
            <a:xfrm>
              <a:off x="7918399" y="3676624"/>
              <a:ext cx="921949" cy="260192"/>
              <a:chOff x="4911074" y="2476124"/>
              <a:chExt cx="921949" cy="260192"/>
            </a:xfrm>
          </p:grpSpPr>
          <p:sp>
            <p:nvSpPr>
              <p:cNvPr id="699" name="Google Shape;699;p45"/>
              <p:cNvSpPr/>
              <p:nvPr/>
            </p:nvSpPr>
            <p:spPr>
              <a:xfrm>
                <a:off x="4911074" y="2476124"/>
                <a:ext cx="921949" cy="260192"/>
              </a:xfrm>
              <a:custGeom>
                <a:avLst/>
                <a:gdLst/>
                <a:ahLst/>
                <a:cxnLst/>
                <a:rect l="l" t="t" r="r" b="b"/>
                <a:pathLst>
                  <a:path w="21090" h="5952" extrusionOk="0">
                    <a:moveTo>
                      <a:pt x="2398" y="1"/>
                    </a:moveTo>
                    <a:cubicBezTo>
                      <a:pt x="1073" y="1"/>
                      <a:pt x="0" y="1073"/>
                      <a:pt x="0" y="2398"/>
                    </a:cubicBezTo>
                    <a:cubicBezTo>
                      <a:pt x="0" y="3721"/>
                      <a:pt x="1073" y="4795"/>
                      <a:pt x="2398" y="4795"/>
                    </a:cubicBezTo>
                    <a:lnTo>
                      <a:pt x="3596" y="4795"/>
                    </a:lnTo>
                    <a:lnTo>
                      <a:pt x="4754" y="5951"/>
                    </a:lnTo>
                    <a:lnTo>
                      <a:pt x="5913" y="4795"/>
                    </a:lnTo>
                    <a:lnTo>
                      <a:pt x="18692" y="4795"/>
                    </a:lnTo>
                    <a:cubicBezTo>
                      <a:pt x="20016" y="4795"/>
                      <a:pt x="21089" y="3721"/>
                      <a:pt x="21089" y="2398"/>
                    </a:cubicBezTo>
                    <a:cubicBezTo>
                      <a:pt x="21088" y="1073"/>
                      <a:pt x="20014" y="1"/>
                      <a:pt x="18692" y="1"/>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5"/>
              <p:cNvSpPr/>
              <p:nvPr/>
            </p:nvSpPr>
            <p:spPr>
              <a:xfrm>
                <a:off x="5043924" y="2590788"/>
                <a:ext cx="492231" cy="23562"/>
              </a:xfrm>
              <a:custGeom>
                <a:avLst/>
                <a:gdLst/>
                <a:ahLst/>
                <a:cxnLst/>
                <a:rect l="l" t="t" r="r" b="b"/>
                <a:pathLst>
                  <a:path w="11260" h="539" extrusionOk="0">
                    <a:moveTo>
                      <a:pt x="269" y="1"/>
                    </a:moveTo>
                    <a:cubicBezTo>
                      <a:pt x="120" y="1"/>
                      <a:pt x="0" y="121"/>
                      <a:pt x="0" y="270"/>
                    </a:cubicBezTo>
                    <a:cubicBezTo>
                      <a:pt x="0" y="417"/>
                      <a:pt x="120" y="538"/>
                      <a:pt x="269" y="538"/>
                    </a:cubicBezTo>
                    <a:lnTo>
                      <a:pt x="10991" y="538"/>
                    </a:lnTo>
                    <a:cubicBezTo>
                      <a:pt x="11139" y="538"/>
                      <a:pt x="11259" y="418"/>
                      <a:pt x="11259" y="270"/>
                    </a:cubicBezTo>
                    <a:cubicBezTo>
                      <a:pt x="11259" y="121"/>
                      <a:pt x="11139" y="1"/>
                      <a:pt x="10991" y="1"/>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5"/>
              <p:cNvSpPr/>
              <p:nvPr/>
            </p:nvSpPr>
            <p:spPr>
              <a:xfrm>
                <a:off x="5043924" y="2526309"/>
                <a:ext cx="345786" cy="23562"/>
              </a:xfrm>
              <a:custGeom>
                <a:avLst/>
                <a:gdLst/>
                <a:ahLst/>
                <a:cxnLst/>
                <a:rect l="l" t="t" r="r" b="b"/>
                <a:pathLst>
                  <a:path w="7910" h="539" extrusionOk="0">
                    <a:moveTo>
                      <a:pt x="269" y="1"/>
                    </a:moveTo>
                    <a:cubicBezTo>
                      <a:pt x="120" y="1"/>
                      <a:pt x="0" y="121"/>
                      <a:pt x="0" y="270"/>
                    </a:cubicBezTo>
                    <a:cubicBezTo>
                      <a:pt x="0" y="418"/>
                      <a:pt x="120" y="538"/>
                      <a:pt x="269" y="538"/>
                    </a:cubicBezTo>
                    <a:lnTo>
                      <a:pt x="7641" y="538"/>
                    </a:lnTo>
                    <a:cubicBezTo>
                      <a:pt x="7788" y="538"/>
                      <a:pt x="7908" y="418"/>
                      <a:pt x="7909" y="270"/>
                    </a:cubicBezTo>
                    <a:cubicBezTo>
                      <a:pt x="7909" y="121"/>
                      <a:pt x="7789" y="1"/>
                      <a:pt x="7641" y="1"/>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2" name="Google Shape;702;p45"/>
            <p:cNvSpPr/>
            <p:nvPr/>
          </p:nvSpPr>
          <p:spPr>
            <a:xfrm>
              <a:off x="8561980" y="4560870"/>
              <a:ext cx="77113" cy="77113"/>
            </a:xfrm>
            <a:custGeom>
              <a:avLst/>
              <a:gdLst/>
              <a:ahLst/>
              <a:cxnLst/>
              <a:rect l="l" t="t" r="r" b="b"/>
              <a:pathLst>
                <a:path w="1764" h="1764" extrusionOk="0">
                  <a:moveTo>
                    <a:pt x="883" y="0"/>
                  </a:moveTo>
                  <a:cubicBezTo>
                    <a:pt x="395" y="0"/>
                    <a:pt x="0" y="395"/>
                    <a:pt x="0" y="883"/>
                  </a:cubicBezTo>
                  <a:cubicBezTo>
                    <a:pt x="0" y="1369"/>
                    <a:pt x="395" y="1764"/>
                    <a:pt x="883" y="1764"/>
                  </a:cubicBezTo>
                  <a:cubicBezTo>
                    <a:pt x="1369" y="1764"/>
                    <a:pt x="1764" y="1369"/>
                    <a:pt x="1764" y="883"/>
                  </a:cubicBezTo>
                  <a:cubicBezTo>
                    <a:pt x="1764" y="395"/>
                    <a:pt x="1369" y="0"/>
                    <a:pt x="883" y="0"/>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5"/>
            <p:cNvSpPr/>
            <p:nvPr/>
          </p:nvSpPr>
          <p:spPr>
            <a:xfrm>
              <a:off x="8480016" y="4738877"/>
              <a:ext cx="28896" cy="28983"/>
            </a:xfrm>
            <a:custGeom>
              <a:avLst/>
              <a:gdLst/>
              <a:ahLst/>
              <a:cxnLst/>
              <a:rect l="l" t="t" r="r" b="b"/>
              <a:pathLst>
                <a:path w="661" h="663" extrusionOk="0">
                  <a:moveTo>
                    <a:pt x="331" y="0"/>
                  </a:moveTo>
                  <a:cubicBezTo>
                    <a:pt x="147" y="0"/>
                    <a:pt x="0" y="149"/>
                    <a:pt x="0" y="331"/>
                  </a:cubicBezTo>
                  <a:cubicBezTo>
                    <a:pt x="0" y="514"/>
                    <a:pt x="147" y="662"/>
                    <a:pt x="331" y="662"/>
                  </a:cubicBezTo>
                  <a:cubicBezTo>
                    <a:pt x="513" y="662"/>
                    <a:pt x="660" y="514"/>
                    <a:pt x="660" y="331"/>
                  </a:cubicBezTo>
                  <a:cubicBezTo>
                    <a:pt x="660" y="149"/>
                    <a:pt x="513" y="0"/>
                    <a:pt x="331" y="0"/>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5"/>
            <p:cNvSpPr/>
            <p:nvPr/>
          </p:nvSpPr>
          <p:spPr>
            <a:xfrm>
              <a:off x="7633207" y="3639205"/>
              <a:ext cx="53070" cy="53026"/>
            </a:xfrm>
            <a:custGeom>
              <a:avLst/>
              <a:gdLst/>
              <a:ahLst/>
              <a:cxnLst/>
              <a:rect l="l" t="t" r="r" b="b"/>
              <a:pathLst>
                <a:path w="1214" h="1213" extrusionOk="0">
                  <a:moveTo>
                    <a:pt x="607" y="1"/>
                  </a:moveTo>
                  <a:cubicBezTo>
                    <a:pt x="272" y="1"/>
                    <a:pt x="1" y="272"/>
                    <a:pt x="1" y="607"/>
                  </a:cubicBezTo>
                  <a:cubicBezTo>
                    <a:pt x="1" y="943"/>
                    <a:pt x="272" y="1213"/>
                    <a:pt x="607" y="1213"/>
                  </a:cubicBezTo>
                  <a:cubicBezTo>
                    <a:pt x="942" y="1213"/>
                    <a:pt x="1214" y="943"/>
                    <a:pt x="1214" y="607"/>
                  </a:cubicBezTo>
                  <a:cubicBezTo>
                    <a:pt x="1214" y="272"/>
                    <a:pt x="942" y="1"/>
                    <a:pt x="607" y="1"/>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5"/>
            <p:cNvSpPr/>
            <p:nvPr/>
          </p:nvSpPr>
          <p:spPr>
            <a:xfrm>
              <a:off x="7841280" y="3480232"/>
              <a:ext cx="77113" cy="77113"/>
            </a:xfrm>
            <a:custGeom>
              <a:avLst/>
              <a:gdLst/>
              <a:ahLst/>
              <a:cxnLst/>
              <a:rect l="l" t="t" r="r" b="b"/>
              <a:pathLst>
                <a:path w="1764" h="1764" extrusionOk="0">
                  <a:moveTo>
                    <a:pt x="883" y="0"/>
                  </a:moveTo>
                  <a:cubicBezTo>
                    <a:pt x="395" y="0"/>
                    <a:pt x="0" y="395"/>
                    <a:pt x="0" y="883"/>
                  </a:cubicBezTo>
                  <a:cubicBezTo>
                    <a:pt x="0" y="1369"/>
                    <a:pt x="395" y="1764"/>
                    <a:pt x="883" y="1764"/>
                  </a:cubicBezTo>
                  <a:cubicBezTo>
                    <a:pt x="1369" y="1764"/>
                    <a:pt x="1764" y="1369"/>
                    <a:pt x="1764" y="883"/>
                  </a:cubicBezTo>
                  <a:cubicBezTo>
                    <a:pt x="1764" y="395"/>
                    <a:pt x="1369" y="0"/>
                    <a:pt x="883" y="0"/>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5"/>
            <p:cNvSpPr/>
            <p:nvPr/>
          </p:nvSpPr>
          <p:spPr>
            <a:xfrm>
              <a:off x="7812391" y="3888927"/>
              <a:ext cx="28896" cy="28983"/>
            </a:xfrm>
            <a:custGeom>
              <a:avLst/>
              <a:gdLst/>
              <a:ahLst/>
              <a:cxnLst/>
              <a:rect l="l" t="t" r="r" b="b"/>
              <a:pathLst>
                <a:path w="661" h="663" extrusionOk="0">
                  <a:moveTo>
                    <a:pt x="331" y="0"/>
                  </a:moveTo>
                  <a:cubicBezTo>
                    <a:pt x="147" y="0"/>
                    <a:pt x="0" y="149"/>
                    <a:pt x="0" y="331"/>
                  </a:cubicBezTo>
                  <a:cubicBezTo>
                    <a:pt x="0" y="514"/>
                    <a:pt x="147" y="662"/>
                    <a:pt x="331" y="662"/>
                  </a:cubicBezTo>
                  <a:cubicBezTo>
                    <a:pt x="513" y="662"/>
                    <a:pt x="660" y="514"/>
                    <a:pt x="660" y="331"/>
                  </a:cubicBezTo>
                  <a:cubicBezTo>
                    <a:pt x="660" y="149"/>
                    <a:pt x="513" y="0"/>
                    <a:pt x="331" y="0"/>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7" name="Google Shape;707;p45"/>
          <p:cNvGrpSpPr/>
          <p:nvPr/>
        </p:nvGrpSpPr>
        <p:grpSpPr>
          <a:xfrm>
            <a:off x="731338" y="2734886"/>
            <a:ext cx="1160815" cy="1154034"/>
            <a:chOff x="731338" y="2734886"/>
            <a:chExt cx="1160815" cy="1154034"/>
          </a:xfrm>
        </p:grpSpPr>
        <p:grpSp>
          <p:nvGrpSpPr>
            <p:cNvPr id="708" name="Google Shape;708;p45"/>
            <p:cNvGrpSpPr/>
            <p:nvPr/>
          </p:nvGrpSpPr>
          <p:grpSpPr>
            <a:xfrm>
              <a:off x="731338" y="3055274"/>
              <a:ext cx="921921" cy="621338"/>
              <a:chOff x="2651540" y="3607595"/>
              <a:chExt cx="895504" cy="603534"/>
            </a:xfrm>
          </p:grpSpPr>
          <p:sp>
            <p:nvSpPr>
              <p:cNvPr id="709" name="Google Shape;709;p45"/>
              <p:cNvSpPr/>
              <p:nvPr/>
            </p:nvSpPr>
            <p:spPr>
              <a:xfrm>
                <a:off x="2677290" y="3639774"/>
                <a:ext cx="869754" cy="571355"/>
              </a:xfrm>
              <a:custGeom>
                <a:avLst/>
                <a:gdLst/>
                <a:ahLst/>
                <a:cxnLst/>
                <a:rect l="l" t="t" r="r" b="b"/>
                <a:pathLst>
                  <a:path w="19896" h="13070" extrusionOk="0">
                    <a:moveTo>
                      <a:pt x="117" y="0"/>
                    </a:moveTo>
                    <a:cubicBezTo>
                      <a:pt x="54" y="0"/>
                      <a:pt x="0" y="51"/>
                      <a:pt x="0" y="118"/>
                    </a:cubicBezTo>
                    <a:lnTo>
                      <a:pt x="0" y="12952"/>
                    </a:lnTo>
                    <a:cubicBezTo>
                      <a:pt x="0" y="13016"/>
                      <a:pt x="52" y="13070"/>
                      <a:pt x="117" y="13070"/>
                    </a:cubicBezTo>
                    <a:lnTo>
                      <a:pt x="19777" y="13070"/>
                    </a:lnTo>
                    <a:cubicBezTo>
                      <a:pt x="19843" y="13070"/>
                      <a:pt x="19896" y="13017"/>
                      <a:pt x="19896" y="12952"/>
                    </a:cubicBezTo>
                    <a:lnTo>
                      <a:pt x="19896" y="118"/>
                    </a:lnTo>
                    <a:cubicBezTo>
                      <a:pt x="19896" y="54"/>
                      <a:pt x="19845" y="0"/>
                      <a:pt x="197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5"/>
              <p:cNvSpPr/>
              <p:nvPr/>
            </p:nvSpPr>
            <p:spPr>
              <a:xfrm>
                <a:off x="2651540" y="3607595"/>
                <a:ext cx="869754" cy="571355"/>
              </a:xfrm>
              <a:custGeom>
                <a:avLst/>
                <a:gdLst/>
                <a:ahLst/>
                <a:cxnLst/>
                <a:rect l="l" t="t" r="r" b="b"/>
                <a:pathLst>
                  <a:path w="19896" h="13070" extrusionOk="0">
                    <a:moveTo>
                      <a:pt x="117" y="0"/>
                    </a:moveTo>
                    <a:cubicBezTo>
                      <a:pt x="54" y="0"/>
                      <a:pt x="0" y="51"/>
                      <a:pt x="0" y="118"/>
                    </a:cubicBezTo>
                    <a:lnTo>
                      <a:pt x="0" y="12952"/>
                    </a:lnTo>
                    <a:cubicBezTo>
                      <a:pt x="0" y="13016"/>
                      <a:pt x="52" y="13070"/>
                      <a:pt x="117" y="13070"/>
                    </a:cubicBezTo>
                    <a:lnTo>
                      <a:pt x="19777" y="13070"/>
                    </a:lnTo>
                    <a:cubicBezTo>
                      <a:pt x="19843" y="13070"/>
                      <a:pt x="19896" y="13017"/>
                      <a:pt x="19896" y="12952"/>
                    </a:cubicBezTo>
                    <a:lnTo>
                      <a:pt x="19896" y="118"/>
                    </a:lnTo>
                    <a:cubicBezTo>
                      <a:pt x="19896" y="54"/>
                      <a:pt x="19845" y="0"/>
                      <a:pt x="19778" y="0"/>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5"/>
              <p:cNvSpPr/>
              <p:nvPr/>
            </p:nvSpPr>
            <p:spPr>
              <a:xfrm>
                <a:off x="2651540" y="3607595"/>
                <a:ext cx="869754" cy="571355"/>
              </a:xfrm>
              <a:custGeom>
                <a:avLst/>
                <a:gdLst/>
                <a:ahLst/>
                <a:cxnLst/>
                <a:rect l="l" t="t" r="r" b="b"/>
                <a:pathLst>
                  <a:path w="19896" h="13070" extrusionOk="0">
                    <a:moveTo>
                      <a:pt x="117" y="0"/>
                    </a:moveTo>
                    <a:cubicBezTo>
                      <a:pt x="54" y="0"/>
                      <a:pt x="0" y="51"/>
                      <a:pt x="0" y="118"/>
                    </a:cubicBezTo>
                    <a:lnTo>
                      <a:pt x="0" y="12952"/>
                    </a:lnTo>
                    <a:cubicBezTo>
                      <a:pt x="0" y="13016"/>
                      <a:pt x="52" y="13070"/>
                      <a:pt x="117" y="13070"/>
                    </a:cubicBezTo>
                    <a:lnTo>
                      <a:pt x="19777" y="13070"/>
                    </a:lnTo>
                    <a:cubicBezTo>
                      <a:pt x="19843" y="13070"/>
                      <a:pt x="19896" y="13017"/>
                      <a:pt x="19896" y="12952"/>
                    </a:cubicBezTo>
                    <a:lnTo>
                      <a:pt x="19896" y="118"/>
                    </a:lnTo>
                    <a:cubicBezTo>
                      <a:pt x="19896" y="54"/>
                      <a:pt x="19845" y="0"/>
                      <a:pt x="19778" y="0"/>
                    </a:cubicBezTo>
                    <a:close/>
                  </a:path>
                </a:pathLst>
              </a:custGeom>
              <a:gradFill>
                <a:gsLst>
                  <a:gs pos="0">
                    <a:srgbClr val="FFFFFF">
                      <a:alpha val="0"/>
                      <a:alpha val="64600"/>
                    </a:srgbClr>
                  </a:gs>
                  <a:gs pos="100000">
                    <a:srgbClr val="39C4FF">
                      <a:alpha val="21176"/>
                      <a:alpha val="6460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5"/>
              <p:cNvSpPr/>
              <p:nvPr/>
            </p:nvSpPr>
            <p:spPr>
              <a:xfrm>
                <a:off x="2693244" y="3653889"/>
                <a:ext cx="786083" cy="238028"/>
              </a:xfrm>
              <a:custGeom>
                <a:avLst/>
                <a:gdLst/>
                <a:ahLst/>
                <a:cxnLst/>
                <a:rect l="l" t="t" r="r" b="b"/>
                <a:pathLst>
                  <a:path w="17982" h="5445" extrusionOk="0">
                    <a:moveTo>
                      <a:pt x="387" y="1"/>
                    </a:moveTo>
                    <a:cubicBezTo>
                      <a:pt x="268" y="1"/>
                      <a:pt x="153" y="64"/>
                      <a:pt x="91" y="175"/>
                    </a:cubicBezTo>
                    <a:cubicBezTo>
                      <a:pt x="1" y="337"/>
                      <a:pt x="60" y="544"/>
                      <a:pt x="223" y="634"/>
                    </a:cubicBezTo>
                    <a:lnTo>
                      <a:pt x="8806" y="5403"/>
                    </a:lnTo>
                    <a:cubicBezTo>
                      <a:pt x="8857" y="5431"/>
                      <a:pt x="8914" y="5445"/>
                      <a:pt x="8970" y="5445"/>
                    </a:cubicBezTo>
                    <a:lnTo>
                      <a:pt x="9014" y="5445"/>
                    </a:lnTo>
                    <a:cubicBezTo>
                      <a:pt x="9072" y="5445"/>
                      <a:pt x="9129" y="5429"/>
                      <a:pt x="9177" y="5403"/>
                    </a:cubicBezTo>
                    <a:lnTo>
                      <a:pt x="17761" y="634"/>
                    </a:lnTo>
                    <a:cubicBezTo>
                      <a:pt x="17923" y="542"/>
                      <a:pt x="17981" y="337"/>
                      <a:pt x="17892" y="175"/>
                    </a:cubicBezTo>
                    <a:cubicBezTo>
                      <a:pt x="17830" y="64"/>
                      <a:pt x="17715" y="1"/>
                      <a:pt x="17596" y="1"/>
                    </a:cubicBezTo>
                    <a:cubicBezTo>
                      <a:pt x="17540" y="1"/>
                      <a:pt x="17484" y="14"/>
                      <a:pt x="17433" y="43"/>
                    </a:cubicBezTo>
                    <a:lnTo>
                      <a:pt x="8992" y="4732"/>
                    </a:lnTo>
                    <a:lnTo>
                      <a:pt x="551" y="43"/>
                    </a:lnTo>
                    <a:cubicBezTo>
                      <a:pt x="499" y="14"/>
                      <a:pt x="442" y="1"/>
                      <a:pt x="3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3" name="Google Shape;713;p45"/>
            <p:cNvGrpSpPr/>
            <p:nvPr/>
          </p:nvGrpSpPr>
          <p:grpSpPr>
            <a:xfrm>
              <a:off x="1201193" y="3251683"/>
              <a:ext cx="690959" cy="228542"/>
              <a:chOff x="1868693" y="4307295"/>
              <a:chExt cx="690959" cy="228542"/>
            </a:xfrm>
          </p:grpSpPr>
          <p:sp>
            <p:nvSpPr>
              <p:cNvPr id="714" name="Google Shape;714;p45"/>
              <p:cNvSpPr/>
              <p:nvPr/>
            </p:nvSpPr>
            <p:spPr>
              <a:xfrm>
                <a:off x="1868693" y="4307295"/>
                <a:ext cx="690959" cy="228542"/>
              </a:xfrm>
              <a:custGeom>
                <a:avLst/>
                <a:gdLst/>
                <a:ahLst/>
                <a:cxnLst/>
                <a:rect l="l" t="t" r="r" b="b"/>
                <a:pathLst>
                  <a:path w="15806" h="5228" extrusionOk="0">
                    <a:moveTo>
                      <a:pt x="1" y="1"/>
                    </a:moveTo>
                    <a:lnTo>
                      <a:pt x="1" y="5228"/>
                    </a:lnTo>
                    <a:lnTo>
                      <a:pt x="15805" y="5228"/>
                    </a:lnTo>
                    <a:lnTo>
                      <a:pt x="15805" y="1"/>
                    </a:ln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5"/>
              <p:cNvSpPr/>
              <p:nvPr/>
            </p:nvSpPr>
            <p:spPr>
              <a:xfrm>
                <a:off x="1918397" y="4363949"/>
                <a:ext cx="581410" cy="9180"/>
              </a:xfrm>
              <a:custGeom>
                <a:avLst/>
                <a:gdLst/>
                <a:ahLst/>
                <a:cxnLst/>
                <a:rect l="l" t="t" r="r" b="b"/>
                <a:pathLst>
                  <a:path w="13300" h="210" extrusionOk="0">
                    <a:moveTo>
                      <a:pt x="1" y="0"/>
                    </a:moveTo>
                    <a:lnTo>
                      <a:pt x="1" y="210"/>
                    </a:lnTo>
                    <a:lnTo>
                      <a:pt x="13299" y="210"/>
                    </a:lnTo>
                    <a:lnTo>
                      <a:pt x="13299" y="0"/>
                    </a:ln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5"/>
              <p:cNvSpPr/>
              <p:nvPr/>
            </p:nvSpPr>
            <p:spPr>
              <a:xfrm>
                <a:off x="1918397" y="4410987"/>
                <a:ext cx="581410" cy="9180"/>
              </a:xfrm>
              <a:custGeom>
                <a:avLst/>
                <a:gdLst/>
                <a:ahLst/>
                <a:cxnLst/>
                <a:rect l="l" t="t" r="r" b="b"/>
                <a:pathLst>
                  <a:path w="13300" h="210" extrusionOk="0">
                    <a:moveTo>
                      <a:pt x="1" y="0"/>
                    </a:moveTo>
                    <a:lnTo>
                      <a:pt x="1" y="210"/>
                    </a:lnTo>
                    <a:lnTo>
                      <a:pt x="13299" y="210"/>
                    </a:lnTo>
                    <a:lnTo>
                      <a:pt x="13299" y="0"/>
                    </a:ln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5"/>
              <p:cNvSpPr/>
              <p:nvPr/>
            </p:nvSpPr>
            <p:spPr>
              <a:xfrm>
                <a:off x="1918397" y="4458068"/>
                <a:ext cx="326026" cy="9136"/>
              </a:xfrm>
              <a:custGeom>
                <a:avLst/>
                <a:gdLst/>
                <a:ahLst/>
                <a:cxnLst/>
                <a:rect l="l" t="t" r="r" b="b"/>
                <a:pathLst>
                  <a:path w="7458" h="209" extrusionOk="0">
                    <a:moveTo>
                      <a:pt x="1" y="1"/>
                    </a:moveTo>
                    <a:lnTo>
                      <a:pt x="1" y="209"/>
                    </a:lnTo>
                    <a:lnTo>
                      <a:pt x="7458" y="209"/>
                    </a:lnTo>
                    <a:lnTo>
                      <a:pt x="7458" y="1"/>
                    </a:ln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8" name="Google Shape;718;p45"/>
            <p:cNvGrpSpPr/>
            <p:nvPr/>
          </p:nvGrpSpPr>
          <p:grpSpPr>
            <a:xfrm>
              <a:off x="1201201" y="2734886"/>
              <a:ext cx="426877" cy="228498"/>
              <a:chOff x="1812651" y="3300236"/>
              <a:chExt cx="426877" cy="228498"/>
            </a:xfrm>
          </p:grpSpPr>
          <p:sp>
            <p:nvSpPr>
              <p:cNvPr id="719" name="Google Shape;719;p45"/>
              <p:cNvSpPr/>
              <p:nvPr/>
            </p:nvSpPr>
            <p:spPr>
              <a:xfrm>
                <a:off x="1812651" y="3300236"/>
                <a:ext cx="426877" cy="228498"/>
              </a:xfrm>
              <a:custGeom>
                <a:avLst/>
                <a:gdLst/>
                <a:ahLst/>
                <a:cxnLst/>
                <a:rect l="l" t="t" r="r" b="b"/>
                <a:pathLst>
                  <a:path w="9765" h="5227" extrusionOk="0">
                    <a:moveTo>
                      <a:pt x="0" y="0"/>
                    </a:moveTo>
                    <a:lnTo>
                      <a:pt x="0" y="5227"/>
                    </a:lnTo>
                    <a:lnTo>
                      <a:pt x="9765" y="5227"/>
                    </a:lnTo>
                    <a:lnTo>
                      <a:pt x="9765" y="0"/>
                    </a:ln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5"/>
              <p:cNvSpPr/>
              <p:nvPr/>
            </p:nvSpPr>
            <p:spPr>
              <a:xfrm>
                <a:off x="1843426" y="3356934"/>
                <a:ext cx="359206" cy="9180"/>
              </a:xfrm>
              <a:custGeom>
                <a:avLst/>
                <a:gdLst/>
                <a:ahLst/>
                <a:cxnLst/>
                <a:rect l="l" t="t" r="r" b="b"/>
                <a:pathLst>
                  <a:path w="8217" h="210" extrusionOk="0">
                    <a:moveTo>
                      <a:pt x="0" y="0"/>
                    </a:moveTo>
                    <a:lnTo>
                      <a:pt x="0" y="209"/>
                    </a:lnTo>
                    <a:lnTo>
                      <a:pt x="8217" y="209"/>
                    </a:lnTo>
                    <a:lnTo>
                      <a:pt x="8217" y="0"/>
                    </a:ln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5"/>
              <p:cNvSpPr/>
              <p:nvPr/>
            </p:nvSpPr>
            <p:spPr>
              <a:xfrm>
                <a:off x="1843426" y="3403884"/>
                <a:ext cx="359206" cy="9224"/>
              </a:xfrm>
              <a:custGeom>
                <a:avLst/>
                <a:gdLst/>
                <a:ahLst/>
                <a:cxnLst/>
                <a:rect l="l" t="t" r="r" b="b"/>
                <a:pathLst>
                  <a:path w="8217" h="211" extrusionOk="0">
                    <a:moveTo>
                      <a:pt x="0" y="1"/>
                    </a:moveTo>
                    <a:lnTo>
                      <a:pt x="0" y="210"/>
                    </a:lnTo>
                    <a:lnTo>
                      <a:pt x="8217" y="210"/>
                    </a:lnTo>
                    <a:lnTo>
                      <a:pt x="8217" y="1"/>
                    </a:ln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5"/>
              <p:cNvSpPr/>
              <p:nvPr/>
            </p:nvSpPr>
            <p:spPr>
              <a:xfrm>
                <a:off x="1843426" y="3451009"/>
                <a:ext cx="201395" cy="9136"/>
              </a:xfrm>
              <a:custGeom>
                <a:avLst/>
                <a:gdLst/>
                <a:ahLst/>
                <a:cxnLst/>
                <a:rect l="l" t="t" r="r" b="b"/>
                <a:pathLst>
                  <a:path w="4607" h="209" extrusionOk="0">
                    <a:moveTo>
                      <a:pt x="0" y="0"/>
                    </a:moveTo>
                    <a:lnTo>
                      <a:pt x="0" y="208"/>
                    </a:lnTo>
                    <a:lnTo>
                      <a:pt x="4606" y="208"/>
                    </a:lnTo>
                    <a:lnTo>
                      <a:pt x="4606" y="0"/>
                    </a:ln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3" name="Google Shape;723;p45"/>
            <p:cNvSpPr/>
            <p:nvPr/>
          </p:nvSpPr>
          <p:spPr>
            <a:xfrm>
              <a:off x="1737482" y="3586180"/>
              <a:ext cx="53070" cy="53026"/>
            </a:xfrm>
            <a:custGeom>
              <a:avLst/>
              <a:gdLst/>
              <a:ahLst/>
              <a:cxnLst/>
              <a:rect l="l" t="t" r="r" b="b"/>
              <a:pathLst>
                <a:path w="1214" h="1213" extrusionOk="0">
                  <a:moveTo>
                    <a:pt x="607" y="1"/>
                  </a:moveTo>
                  <a:cubicBezTo>
                    <a:pt x="272" y="1"/>
                    <a:pt x="1" y="272"/>
                    <a:pt x="1" y="607"/>
                  </a:cubicBezTo>
                  <a:cubicBezTo>
                    <a:pt x="1" y="943"/>
                    <a:pt x="272" y="1213"/>
                    <a:pt x="607" y="1213"/>
                  </a:cubicBezTo>
                  <a:cubicBezTo>
                    <a:pt x="942" y="1213"/>
                    <a:pt x="1214" y="943"/>
                    <a:pt x="1214" y="607"/>
                  </a:cubicBezTo>
                  <a:cubicBezTo>
                    <a:pt x="1214" y="272"/>
                    <a:pt x="942" y="1"/>
                    <a:pt x="607" y="1"/>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5"/>
            <p:cNvSpPr/>
            <p:nvPr/>
          </p:nvSpPr>
          <p:spPr>
            <a:xfrm>
              <a:off x="1459105" y="3811807"/>
              <a:ext cx="77113" cy="77113"/>
            </a:xfrm>
            <a:custGeom>
              <a:avLst/>
              <a:gdLst/>
              <a:ahLst/>
              <a:cxnLst/>
              <a:rect l="l" t="t" r="r" b="b"/>
              <a:pathLst>
                <a:path w="1764" h="1764" extrusionOk="0">
                  <a:moveTo>
                    <a:pt x="883" y="0"/>
                  </a:moveTo>
                  <a:cubicBezTo>
                    <a:pt x="395" y="0"/>
                    <a:pt x="0" y="395"/>
                    <a:pt x="0" y="883"/>
                  </a:cubicBezTo>
                  <a:cubicBezTo>
                    <a:pt x="0" y="1369"/>
                    <a:pt x="395" y="1764"/>
                    <a:pt x="883" y="1764"/>
                  </a:cubicBezTo>
                  <a:cubicBezTo>
                    <a:pt x="1369" y="1764"/>
                    <a:pt x="1764" y="1369"/>
                    <a:pt x="1764" y="883"/>
                  </a:cubicBezTo>
                  <a:cubicBezTo>
                    <a:pt x="1764" y="395"/>
                    <a:pt x="1369" y="0"/>
                    <a:pt x="883" y="0"/>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5"/>
            <p:cNvSpPr/>
            <p:nvPr/>
          </p:nvSpPr>
          <p:spPr>
            <a:xfrm>
              <a:off x="1362691" y="3768527"/>
              <a:ext cx="28896" cy="28983"/>
            </a:xfrm>
            <a:custGeom>
              <a:avLst/>
              <a:gdLst/>
              <a:ahLst/>
              <a:cxnLst/>
              <a:rect l="l" t="t" r="r" b="b"/>
              <a:pathLst>
                <a:path w="661" h="663" extrusionOk="0">
                  <a:moveTo>
                    <a:pt x="331" y="0"/>
                  </a:moveTo>
                  <a:cubicBezTo>
                    <a:pt x="147" y="0"/>
                    <a:pt x="0" y="149"/>
                    <a:pt x="0" y="331"/>
                  </a:cubicBezTo>
                  <a:cubicBezTo>
                    <a:pt x="0" y="514"/>
                    <a:pt x="147" y="662"/>
                    <a:pt x="331" y="662"/>
                  </a:cubicBezTo>
                  <a:cubicBezTo>
                    <a:pt x="513" y="662"/>
                    <a:pt x="660" y="514"/>
                    <a:pt x="660" y="331"/>
                  </a:cubicBezTo>
                  <a:cubicBezTo>
                    <a:pt x="660" y="149"/>
                    <a:pt x="513" y="0"/>
                    <a:pt x="331" y="0"/>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6" name="Google Shape;726;p45"/>
          <p:cNvGrpSpPr/>
          <p:nvPr/>
        </p:nvGrpSpPr>
        <p:grpSpPr>
          <a:xfrm>
            <a:off x="636607" y="1863327"/>
            <a:ext cx="334853" cy="413644"/>
            <a:chOff x="636607" y="1863327"/>
            <a:chExt cx="334853" cy="413644"/>
          </a:xfrm>
        </p:grpSpPr>
        <p:sp>
          <p:nvSpPr>
            <p:cNvPr id="727" name="Google Shape;727;p45"/>
            <p:cNvSpPr/>
            <p:nvPr/>
          </p:nvSpPr>
          <p:spPr>
            <a:xfrm>
              <a:off x="713235" y="1863327"/>
              <a:ext cx="258225" cy="294464"/>
            </a:xfrm>
            <a:custGeom>
              <a:avLst/>
              <a:gdLst/>
              <a:ahLst/>
              <a:cxnLst/>
              <a:rect l="l" t="t" r="r" b="b"/>
              <a:pathLst>
                <a:path w="5907" h="6736" extrusionOk="0">
                  <a:moveTo>
                    <a:pt x="2953" y="0"/>
                  </a:moveTo>
                  <a:cubicBezTo>
                    <a:pt x="1322" y="0"/>
                    <a:pt x="0" y="1322"/>
                    <a:pt x="0" y="2953"/>
                  </a:cubicBezTo>
                  <a:cubicBezTo>
                    <a:pt x="0" y="4521"/>
                    <a:pt x="1223" y="5805"/>
                    <a:pt x="2766" y="5900"/>
                  </a:cubicBezTo>
                  <a:lnTo>
                    <a:pt x="2766" y="6736"/>
                  </a:lnTo>
                  <a:cubicBezTo>
                    <a:pt x="2766" y="6736"/>
                    <a:pt x="3461" y="6365"/>
                    <a:pt x="3644" y="5823"/>
                  </a:cubicBezTo>
                  <a:cubicBezTo>
                    <a:pt x="4944" y="5512"/>
                    <a:pt x="5907" y="4346"/>
                    <a:pt x="5907" y="2953"/>
                  </a:cubicBezTo>
                  <a:cubicBezTo>
                    <a:pt x="5907" y="1322"/>
                    <a:pt x="4585" y="0"/>
                    <a:pt x="2953" y="0"/>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5"/>
            <p:cNvSpPr/>
            <p:nvPr/>
          </p:nvSpPr>
          <p:spPr>
            <a:xfrm>
              <a:off x="636607" y="2104780"/>
              <a:ext cx="53070" cy="53026"/>
            </a:xfrm>
            <a:custGeom>
              <a:avLst/>
              <a:gdLst/>
              <a:ahLst/>
              <a:cxnLst/>
              <a:rect l="l" t="t" r="r" b="b"/>
              <a:pathLst>
                <a:path w="1214" h="1213" extrusionOk="0">
                  <a:moveTo>
                    <a:pt x="607" y="1"/>
                  </a:moveTo>
                  <a:cubicBezTo>
                    <a:pt x="272" y="1"/>
                    <a:pt x="1" y="272"/>
                    <a:pt x="1" y="607"/>
                  </a:cubicBezTo>
                  <a:cubicBezTo>
                    <a:pt x="1" y="943"/>
                    <a:pt x="272" y="1213"/>
                    <a:pt x="607" y="1213"/>
                  </a:cubicBezTo>
                  <a:cubicBezTo>
                    <a:pt x="942" y="1213"/>
                    <a:pt x="1214" y="943"/>
                    <a:pt x="1214" y="607"/>
                  </a:cubicBezTo>
                  <a:cubicBezTo>
                    <a:pt x="1214" y="272"/>
                    <a:pt x="942" y="1"/>
                    <a:pt x="607" y="1"/>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5"/>
            <p:cNvSpPr/>
            <p:nvPr/>
          </p:nvSpPr>
          <p:spPr>
            <a:xfrm>
              <a:off x="710155" y="2199857"/>
              <a:ext cx="77113" cy="77113"/>
            </a:xfrm>
            <a:custGeom>
              <a:avLst/>
              <a:gdLst/>
              <a:ahLst/>
              <a:cxnLst/>
              <a:rect l="l" t="t" r="r" b="b"/>
              <a:pathLst>
                <a:path w="1764" h="1764" extrusionOk="0">
                  <a:moveTo>
                    <a:pt x="883" y="0"/>
                  </a:moveTo>
                  <a:cubicBezTo>
                    <a:pt x="395" y="0"/>
                    <a:pt x="0" y="395"/>
                    <a:pt x="0" y="883"/>
                  </a:cubicBezTo>
                  <a:cubicBezTo>
                    <a:pt x="0" y="1369"/>
                    <a:pt x="395" y="1764"/>
                    <a:pt x="883" y="1764"/>
                  </a:cubicBezTo>
                  <a:cubicBezTo>
                    <a:pt x="1369" y="1764"/>
                    <a:pt x="1764" y="1369"/>
                    <a:pt x="1764" y="883"/>
                  </a:cubicBezTo>
                  <a:cubicBezTo>
                    <a:pt x="1764" y="395"/>
                    <a:pt x="1369" y="0"/>
                    <a:pt x="883" y="0"/>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0" name="Google Shape;730;p45"/>
          <p:cNvGrpSpPr/>
          <p:nvPr/>
        </p:nvGrpSpPr>
        <p:grpSpPr>
          <a:xfrm>
            <a:off x="664764" y="719280"/>
            <a:ext cx="565322" cy="498766"/>
            <a:chOff x="664764" y="719280"/>
            <a:chExt cx="565322" cy="498766"/>
          </a:xfrm>
        </p:grpSpPr>
        <p:grpSp>
          <p:nvGrpSpPr>
            <p:cNvPr id="731" name="Google Shape;731;p45"/>
            <p:cNvGrpSpPr/>
            <p:nvPr/>
          </p:nvGrpSpPr>
          <p:grpSpPr>
            <a:xfrm>
              <a:off x="664764" y="846335"/>
              <a:ext cx="411293" cy="371711"/>
              <a:chOff x="4822289" y="4210685"/>
              <a:chExt cx="411293" cy="371711"/>
            </a:xfrm>
          </p:grpSpPr>
          <p:sp>
            <p:nvSpPr>
              <p:cNvPr id="732" name="Google Shape;732;p45"/>
              <p:cNvSpPr/>
              <p:nvPr/>
            </p:nvSpPr>
            <p:spPr>
              <a:xfrm>
                <a:off x="4843207" y="4226775"/>
                <a:ext cx="390375" cy="355622"/>
              </a:xfrm>
              <a:custGeom>
                <a:avLst/>
                <a:gdLst/>
                <a:ahLst/>
                <a:cxnLst/>
                <a:rect l="l" t="t" r="r" b="b"/>
                <a:pathLst>
                  <a:path w="8930" h="8135" extrusionOk="0">
                    <a:moveTo>
                      <a:pt x="4465" y="0"/>
                    </a:moveTo>
                    <a:cubicBezTo>
                      <a:pt x="3424" y="0"/>
                      <a:pt x="2383" y="397"/>
                      <a:pt x="1588" y="1191"/>
                    </a:cubicBezTo>
                    <a:cubicBezTo>
                      <a:pt x="0" y="2779"/>
                      <a:pt x="0" y="5355"/>
                      <a:pt x="1588" y="6943"/>
                    </a:cubicBezTo>
                    <a:cubicBezTo>
                      <a:pt x="2383" y="7737"/>
                      <a:pt x="3424" y="8135"/>
                      <a:pt x="4465" y="8135"/>
                    </a:cubicBezTo>
                    <a:cubicBezTo>
                      <a:pt x="5506" y="8135"/>
                      <a:pt x="6547" y="7737"/>
                      <a:pt x="7341" y="6943"/>
                    </a:cubicBezTo>
                    <a:cubicBezTo>
                      <a:pt x="8929" y="5355"/>
                      <a:pt x="8929" y="2779"/>
                      <a:pt x="7341" y="1191"/>
                    </a:cubicBezTo>
                    <a:cubicBezTo>
                      <a:pt x="6547" y="397"/>
                      <a:pt x="5506" y="0"/>
                      <a:pt x="44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5"/>
              <p:cNvSpPr/>
              <p:nvPr/>
            </p:nvSpPr>
            <p:spPr>
              <a:xfrm>
                <a:off x="4822289" y="4210685"/>
                <a:ext cx="390375" cy="355622"/>
              </a:xfrm>
              <a:custGeom>
                <a:avLst/>
                <a:gdLst/>
                <a:ahLst/>
                <a:cxnLst/>
                <a:rect l="l" t="t" r="r" b="b"/>
                <a:pathLst>
                  <a:path w="8930" h="8135" extrusionOk="0">
                    <a:moveTo>
                      <a:pt x="4465" y="0"/>
                    </a:moveTo>
                    <a:cubicBezTo>
                      <a:pt x="3424" y="0"/>
                      <a:pt x="2383" y="397"/>
                      <a:pt x="1588" y="1191"/>
                    </a:cubicBezTo>
                    <a:cubicBezTo>
                      <a:pt x="0" y="2779"/>
                      <a:pt x="0" y="5355"/>
                      <a:pt x="1588" y="6943"/>
                    </a:cubicBezTo>
                    <a:cubicBezTo>
                      <a:pt x="2383" y="7737"/>
                      <a:pt x="3424" y="8135"/>
                      <a:pt x="4465" y="8135"/>
                    </a:cubicBezTo>
                    <a:cubicBezTo>
                      <a:pt x="5506" y="8135"/>
                      <a:pt x="6547" y="7737"/>
                      <a:pt x="7341" y="6943"/>
                    </a:cubicBezTo>
                    <a:cubicBezTo>
                      <a:pt x="8929" y="5355"/>
                      <a:pt x="8929" y="2779"/>
                      <a:pt x="7341" y="1191"/>
                    </a:cubicBezTo>
                    <a:cubicBezTo>
                      <a:pt x="6547" y="397"/>
                      <a:pt x="5506" y="0"/>
                      <a:pt x="44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5"/>
              <p:cNvSpPr/>
              <p:nvPr/>
            </p:nvSpPr>
            <p:spPr>
              <a:xfrm>
                <a:off x="4955445" y="4272017"/>
                <a:ext cx="132019" cy="132019"/>
              </a:xfrm>
              <a:custGeom>
                <a:avLst/>
                <a:gdLst/>
                <a:ahLst/>
                <a:cxnLst/>
                <a:rect l="l" t="t" r="r" b="b"/>
                <a:pathLst>
                  <a:path w="3020" h="3020" extrusionOk="0">
                    <a:moveTo>
                      <a:pt x="1511" y="0"/>
                    </a:moveTo>
                    <a:cubicBezTo>
                      <a:pt x="678" y="0"/>
                      <a:pt x="0" y="675"/>
                      <a:pt x="0" y="1509"/>
                    </a:cubicBezTo>
                    <a:cubicBezTo>
                      <a:pt x="0" y="2342"/>
                      <a:pt x="678" y="3020"/>
                      <a:pt x="1511" y="3020"/>
                    </a:cubicBezTo>
                    <a:cubicBezTo>
                      <a:pt x="2342" y="3020"/>
                      <a:pt x="3020" y="2344"/>
                      <a:pt x="3020" y="1509"/>
                    </a:cubicBezTo>
                    <a:cubicBezTo>
                      <a:pt x="3020" y="675"/>
                      <a:pt x="2342" y="0"/>
                      <a:pt x="15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5"/>
              <p:cNvSpPr/>
              <p:nvPr/>
            </p:nvSpPr>
            <p:spPr>
              <a:xfrm>
                <a:off x="4910681" y="4421566"/>
                <a:ext cx="216608" cy="151560"/>
              </a:xfrm>
              <a:custGeom>
                <a:avLst/>
                <a:gdLst/>
                <a:ahLst/>
                <a:cxnLst/>
                <a:rect l="l" t="t" r="r" b="b"/>
                <a:pathLst>
                  <a:path w="4955" h="3467" extrusionOk="0">
                    <a:moveTo>
                      <a:pt x="2478" y="0"/>
                    </a:moveTo>
                    <a:cubicBezTo>
                      <a:pt x="1109" y="0"/>
                      <a:pt x="1" y="1107"/>
                      <a:pt x="1" y="2476"/>
                    </a:cubicBezTo>
                    <a:cubicBezTo>
                      <a:pt x="1" y="2476"/>
                      <a:pt x="1046" y="3467"/>
                      <a:pt x="2396" y="3467"/>
                    </a:cubicBezTo>
                    <a:cubicBezTo>
                      <a:pt x="2412" y="3467"/>
                      <a:pt x="2428" y="3467"/>
                      <a:pt x="2444" y="3466"/>
                    </a:cubicBezTo>
                    <a:cubicBezTo>
                      <a:pt x="3817" y="3441"/>
                      <a:pt x="4954" y="2476"/>
                      <a:pt x="4954" y="2476"/>
                    </a:cubicBezTo>
                    <a:cubicBezTo>
                      <a:pt x="4954" y="1107"/>
                      <a:pt x="3846" y="0"/>
                      <a:pt x="24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6" name="Google Shape;736;p45"/>
            <p:cNvSpPr/>
            <p:nvPr/>
          </p:nvSpPr>
          <p:spPr>
            <a:xfrm>
              <a:off x="1046570" y="719280"/>
              <a:ext cx="53070" cy="53026"/>
            </a:xfrm>
            <a:custGeom>
              <a:avLst/>
              <a:gdLst/>
              <a:ahLst/>
              <a:cxnLst/>
              <a:rect l="l" t="t" r="r" b="b"/>
              <a:pathLst>
                <a:path w="1214" h="1213" extrusionOk="0">
                  <a:moveTo>
                    <a:pt x="607" y="1"/>
                  </a:moveTo>
                  <a:cubicBezTo>
                    <a:pt x="272" y="1"/>
                    <a:pt x="1" y="272"/>
                    <a:pt x="1" y="607"/>
                  </a:cubicBezTo>
                  <a:cubicBezTo>
                    <a:pt x="1" y="943"/>
                    <a:pt x="272" y="1213"/>
                    <a:pt x="607" y="1213"/>
                  </a:cubicBezTo>
                  <a:cubicBezTo>
                    <a:pt x="942" y="1213"/>
                    <a:pt x="1214" y="943"/>
                    <a:pt x="1214" y="607"/>
                  </a:cubicBezTo>
                  <a:cubicBezTo>
                    <a:pt x="1214" y="272"/>
                    <a:pt x="942" y="1"/>
                    <a:pt x="607" y="1"/>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5"/>
            <p:cNvSpPr/>
            <p:nvPr/>
          </p:nvSpPr>
          <p:spPr>
            <a:xfrm>
              <a:off x="1201191" y="953202"/>
              <a:ext cx="28896" cy="28983"/>
            </a:xfrm>
            <a:custGeom>
              <a:avLst/>
              <a:gdLst/>
              <a:ahLst/>
              <a:cxnLst/>
              <a:rect l="l" t="t" r="r" b="b"/>
              <a:pathLst>
                <a:path w="661" h="663" extrusionOk="0">
                  <a:moveTo>
                    <a:pt x="331" y="0"/>
                  </a:moveTo>
                  <a:cubicBezTo>
                    <a:pt x="147" y="0"/>
                    <a:pt x="0" y="149"/>
                    <a:pt x="0" y="331"/>
                  </a:cubicBezTo>
                  <a:cubicBezTo>
                    <a:pt x="0" y="514"/>
                    <a:pt x="147" y="662"/>
                    <a:pt x="331" y="662"/>
                  </a:cubicBezTo>
                  <a:cubicBezTo>
                    <a:pt x="513" y="662"/>
                    <a:pt x="660" y="514"/>
                    <a:pt x="660" y="331"/>
                  </a:cubicBezTo>
                  <a:cubicBezTo>
                    <a:pt x="660" y="149"/>
                    <a:pt x="513" y="0"/>
                    <a:pt x="331" y="0"/>
                  </a:cubicBezTo>
                  <a:close/>
                </a:path>
              </a:pathLst>
            </a:custGeom>
            <a:solidFill>
              <a:srgbClr val="FFFFFF">
                <a:alpha val="646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4"/>
        <p:cNvGrpSpPr/>
        <p:nvPr/>
      </p:nvGrpSpPr>
      <p:grpSpPr>
        <a:xfrm>
          <a:off x="0" y="0"/>
          <a:ext cx="0" cy="0"/>
          <a:chOff x="0" y="0"/>
          <a:chExt cx="0" cy="0"/>
        </a:xfrm>
      </p:grpSpPr>
      <p:sp>
        <p:nvSpPr>
          <p:cNvPr id="1465" name="Google Shape;1465;p68"/>
          <p:cNvSpPr txBox="1">
            <a:spLocks noGrp="1"/>
          </p:cNvSpPr>
          <p:nvPr>
            <p:ph type="title"/>
          </p:nvPr>
        </p:nvSpPr>
        <p:spPr>
          <a:xfrm>
            <a:off x="720000" y="418963"/>
            <a:ext cx="7704000" cy="58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a:solidFill>
                  <a:schemeClr val="lt1"/>
                </a:solidFill>
                <a:latin typeface="Montserrat SemiBold" panose="00000700000000000000" pitchFamily="2" charset="0"/>
                <a:ea typeface="Montserrat Black"/>
                <a:cs typeface="Montserrat Black"/>
                <a:sym typeface="Montserrat Black"/>
              </a:rPr>
              <a:t>Dữ liệu</a:t>
            </a:r>
            <a:endParaRPr sz="3200">
              <a:solidFill>
                <a:schemeClr val="lt1"/>
              </a:solidFill>
              <a:latin typeface="Montserrat SemiBold" panose="00000700000000000000" pitchFamily="2" charset="0"/>
              <a:ea typeface="Montserrat Black"/>
              <a:cs typeface="Montserrat Black"/>
              <a:sym typeface="Montserrat Black"/>
            </a:endParaRPr>
          </a:p>
        </p:txBody>
      </p:sp>
      <p:sp>
        <p:nvSpPr>
          <p:cNvPr id="1519" name="Google Shape;1519;p68"/>
          <p:cNvSpPr txBox="1"/>
          <p:nvPr/>
        </p:nvSpPr>
        <p:spPr>
          <a:xfrm>
            <a:off x="6358980" y="2987594"/>
            <a:ext cx="2785019" cy="193311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solidFill>
                  <a:schemeClr val="dk1"/>
                </a:solidFill>
                <a:latin typeface="Montserrat "/>
                <a:ea typeface="Didact Gothic"/>
                <a:cs typeface="Didact Gothic"/>
                <a:sym typeface="Didact Gothic"/>
              </a:rPr>
              <a:t>Với 83448 dòng và 2 cột. Trong đó:</a:t>
            </a:r>
          </a:p>
          <a:p>
            <a:pPr marL="285750" lvl="0" indent="-285750" algn="l" rtl="0">
              <a:spcBef>
                <a:spcPts val="0"/>
              </a:spcBef>
              <a:spcAft>
                <a:spcPts val="0"/>
              </a:spcAft>
              <a:buFont typeface="Wingdings" panose="05000000000000000000" pitchFamily="2" charset="2"/>
              <a:buChar char="ü"/>
            </a:pPr>
            <a:r>
              <a:rPr lang="en-US">
                <a:solidFill>
                  <a:schemeClr val="dk1"/>
                </a:solidFill>
                <a:latin typeface="Montserrat "/>
                <a:ea typeface="Didact Gothic"/>
                <a:cs typeface="Didact Gothic"/>
                <a:sym typeface="Didact Gothic"/>
              </a:rPr>
              <a:t>Text – Nội dung của từng email</a:t>
            </a:r>
          </a:p>
          <a:p>
            <a:pPr marL="285750" lvl="0" indent="-285750" algn="l" rtl="0">
              <a:spcBef>
                <a:spcPts val="0"/>
              </a:spcBef>
              <a:spcAft>
                <a:spcPts val="0"/>
              </a:spcAft>
              <a:buFont typeface="Wingdings" panose="05000000000000000000" pitchFamily="2" charset="2"/>
              <a:buChar char="ü"/>
            </a:pPr>
            <a:r>
              <a:rPr lang="en-US">
                <a:solidFill>
                  <a:schemeClr val="dk1"/>
                </a:solidFill>
                <a:latin typeface="Montserrat "/>
                <a:ea typeface="Didact Gothic"/>
                <a:cs typeface="Didact Gothic"/>
                <a:sym typeface="Didact Gothic"/>
              </a:rPr>
              <a:t>Label – Nhãn của email, với 1 – email spam, 0 – email hợp lệ</a:t>
            </a:r>
            <a:endParaRPr>
              <a:solidFill>
                <a:schemeClr val="dk1"/>
              </a:solidFill>
              <a:latin typeface="Montserrat "/>
              <a:ea typeface="Didact Gothic"/>
              <a:cs typeface="Didact Gothic"/>
              <a:sym typeface="Didact Gothic"/>
            </a:endParaRPr>
          </a:p>
        </p:txBody>
      </p:sp>
      <p:sp>
        <p:nvSpPr>
          <p:cNvPr id="1521" name="Google Shape;1521;p68"/>
          <p:cNvSpPr txBox="1"/>
          <p:nvPr/>
        </p:nvSpPr>
        <p:spPr>
          <a:xfrm>
            <a:off x="6218213" y="1779269"/>
            <a:ext cx="2925787" cy="960918"/>
          </a:xfrm>
          <a:prstGeom prst="rect">
            <a:avLst/>
          </a:prstGeom>
          <a:noFill/>
          <a:ln>
            <a:noFill/>
          </a:ln>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 typeface="Wingdings" panose="05000000000000000000" pitchFamily="2" charset="2"/>
              <a:buChar char="ü"/>
            </a:pPr>
            <a:r>
              <a:rPr lang="en-US">
                <a:solidFill>
                  <a:schemeClr val="dk1"/>
                </a:solidFill>
                <a:latin typeface="Montserrat "/>
                <a:ea typeface="Didact Gothic"/>
                <a:cs typeface="Didact Gothic"/>
                <a:sym typeface="Didact Gothic"/>
              </a:rPr>
              <a:t>Dữ liệu: combine_data.cvs</a:t>
            </a:r>
          </a:p>
          <a:p>
            <a:pPr marL="285750" lvl="0" indent="-285750" algn="l" rtl="0">
              <a:lnSpc>
                <a:spcPct val="150000"/>
              </a:lnSpc>
              <a:spcBef>
                <a:spcPts val="0"/>
              </a:spcBef>
              <a:spcAft>
                <a:spcPts val="0"/>
              </a:spcAft>
              <a:buFont typeface="Wingdings" panose="05000000000000000000" pitchFamily="2" charset="2"/>
              <a:buChar char="ü"/>
            </a:pPr>
            <a:r>
              <a:rPr lang="en-US">
                <a:solidFill>
                  <a:schemeClr val="dk1"/>
                </a:solidFill>
                <a:latin typeface="Montserrat "/>
                <a:ea typeface="Didact Gothic"/>
                <a:cs typeface="Didact Gothic"/>
                <a:sym typeface="Didact Gothic"/>
              </a:rPr>
              <a:t>Được lấy từ Kaggle</a:t>
            </a:r>
            <a:endParaRPr>
              <a:solidFill>
                <a:schemeClr val="dk1"/>
              </a:solidFill>
              <a:latin typeface="Montserrat "/>
              <a:ea typeface="Didact Gothic"/>
              <a:cs typeface="Didact Gothic"/>
              <a:sym typeface="Didact Gothic"/>
            </a:endParaRPr>
          </a:p>
        </p:txBody>
      </p:sp>
      <p:sp>
        <p:nvSpPr>
          <p:cNvPr id="1522" name="Google Shape;1522;p68"/>
          <p:cNvSpPr/>
          <p:nvPr/>
        </p:nvSpPr>
        <p:spPr>
          <a:xfrm>
            <a:off x="5359913" y="1779269"/>
            <a:ext cx="858300" cy="858300"/>
          </a:xfrm>
          <a:prstGeom prst="ellipse">
            <a:avLst/>
          </a:prstGeom>
          <a:solidFill>
            <a:schemeClr val="lt1"/>
          </a:solidFill>
          <a:ln>
            <a:noFill/>
          </a:ln>
          <a:effectLst>
            <a:outerShdw dist="47625" dir="780000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68"/>
          <p:cNvSpPr/>
          <p:nvPr/>
        </p:nvSpPr>
        <p:spPr>
          <a:xfrm>
            <a:off x="5359913" y="3022218"/>
            <a:ext cx="858300" cy="858300"/>
          </a:xfrm>
          <a:prstGeom prst="ellipse">
            <a:avLst/>
          </a:prstGeom>
          <a:solidFill>
            <a:schemeClr val="lt2"/>
          </a:solidFill>
          <a:ln>
            <a:noFill/>
          </a:ln>
          <a:effectLst>
            <a:outerShdw dist="47625" dir="7800000" algn="bl" rotWithShape="0">
              <a:schemeClr val="accen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4" name="Biểu đồ 3">
            <a:extLst>
              <a:ext uri="{FF2B5EF4-FFF2-40B4-BE49-F238E27FC236}">
                <a16:creationId xmlns:a16="http://schemas.microsoft.com/office/drawing/2014/main" id="{9365CA15-AC0F-F81E-8A8E-2C76C311AB28}"/>
              </a:ext>
            </a:extLst>
          </p:cNvPr>
          <p:cNvGraphicFramePr/>
          <p:nvPr>
            <p:extLst>
              <p:ext uri="{D42A27DB-BD31-4B8C-83A1-F6EECF244321}">
                <p14:modId xmlns:p14="http://schemas.microsoft.com/office/powerpoint/2010/main" val="3589031786"/>
              </p:ext>
            </p:extLst>
          </p:nvPr>
        </p:nvGraphicFramePr>
        <p:xfrm>
          <a:off x="967990" y="1005463"/>
          <a:ext cx="3394129" cy="3589784"/>
        </p:xfrm>
        <a:graphic>
          <a:graphicData uri="http://schemas.openxmlformats.org/drawingml/2006/chart">
            <c:chart xmlns:c="http://schemas.openxmlformats.org/drawingml/2006/chart" xmlns:r="http://schemas.openxmlformats.org/officeDocument/2006/relationships" r:id="rId3"/>
          </a:graphicData>
        </a:graphic>
      </p:graphicFrame>
      <p:grpSp>
        <p:nvGrpSpPr>
          <p:cNvPr id="6" name="Google Shape;10504;p87">
            <a:extLst>
              <a:ext uri="{FF2B5EF4-FFF2-40B4-BE49-F238E27FC236}">
                <a16:creationId xmlns:a16="http://schemas.microsoft.com/office/drawing/2014/main" id="{0FB9FEF5-3370-D87B-0870-E1C0198C4240}"/>
              </a:ext>
            </a:extLst>
          </p:cNvPr>
          <p:cNvGrpSpPr/>
          <p:nvPr/>
        </p:nvGrpSpPr>
        <p:grpSpPr>
          <a:xfrm>
            <a:off x="5648219" y="2031625"/>
            <a:ext cx="353587" cy="353587"/>
            <a:chOff x="-34032200" y="1916675"/>
            <a:chExt cx="291450" cy="291450"/>
          </a:xfrm>
        </p:grpSpPr>
        <p:sp>
          <p:nvSpPr>
            <p:cNvPr id="7" name="Google Shape;10505;p87">
              <a:extLst>
                <a:ext uri="{FF2B5EF4-FFF2-40B4-BE49-F238E27FC236}">
                  <a16:creationId xmlns:a16="http://schemas.microsoft.com/office/drawing/2014/main" id="{656EACA9-CB32-BE83-1F18-675A20E2D85F}"/>
                </a:ext>
              </a:extLst>
            </p:cNvPr>
            <p:cNvSpPr/>
            <p:nvPr/>
          </p:nvSpPr>
          <p:spPr>
            <a:xfrm>
              <a:off x="-34032200" y="1916675"/>
              <a:ext cx="291450" cy="291450"/>
            </a:xfrm>
            <a:custGeom>
              <a:avLst/>
              <a:gdLst/>
              <a:ahLst/>
              <a:cxnLst/>
              <a:rect l="l" t="t" r="r" b="b"/>
              <a:pathLst>
                <a:path w="11658" h="11658" extrusionOk="0">
                  <a:moveTo>
                    <a:pt x="6459" y="694"/>
                  </a:moveTo>
                  <a:cubicBezTo>
                    <a:pt x="6648" y="694"/>
                    <a:pt x="6806" y="851"/>
                    <a:pt x="6806" y="1040"/>
                  </a:cubicBezTo>
                  <a:lnTo>
                    <a:pt x="6806" y="1387"/>
                  </a:lnTo>
                  <a:lnTo>
                    <a:pt x="662" y="1387"/>
                  </a:lnTo>
                  <a:lnTo>
                    <a:pt x="662" y="1040"/>
                  </a:lnTo>
                  <a:cubicBezTo>
                    <a:pt x="662" y="851"/>
                    <a:pt x="820" y="694"/>
                    <a:pt x="977" y="694"/>
                  </a:cubicBezTo>
                  <a:close/>
                  <a:moveTo>
                    <a:pt x="10303" y="4096"/>
                  </a:moveTo>
                  <a:lnTo>
                    <a:pt x="8192" y="5419"/>
                  </a:lnTo>
                  <a:lnTo>
                    <a:pt x="6207" y="4096"/>
                  </a:lnTo>
                  <a:close/>
                  <a:moveTo>
                    <a:pt x="5420" y="4411"/>
                  </a:moveTo>
                  <a:lnTo>
                    <a:pt x="7971" y="6112"/>
                  </a:lnTo>
                  <a:cubicBezTo>
                    <a:pt x="8034" y="6144"/>
                    <a:pt x="8097" y="6144"/>
                    <a:pt x="8192" y="6144"/>
                  </a:cubicBezTo>
                  <a:cubicBezTo>
                    <a:pt x="8255" y="6144"/>
                    <a:pt x="8286" y="6144"/>
                    <a:pt x="8381" y="6112"/>
                  </a:cubicBezTo>
                  <a:lnTo>
                    <a:pt x="10933" y="4537"/>
                  </a:lnTo>
                  <a:lnTo>
                    <a:pt x="10933" y="7184"/>
                  </a:lnTo>
                  <a:cubicBezTo>
                    <a:pt x="10933" y="7373"/>
                    <a:pt x="10775" y="7530"/>
                    <a:pt x="10618" y="7530"/>
                  </a:cubicBezTo>
                  <a:lnTo>
                    <a:pt x="5766" y="7530"/>
                  </a:lnTo>
                  <a:cubicBezTo>
                    <a:pt x="5577" y="7530"/>
                    <a:pt x="5420" y="7373"/>
                    <a:pt x="5420" y="7184"/>
                  </a:cubicBezTo>
                  <a:lnTo>
                    <a:pt x="5420" y="4443"/>
                  </a:lnTo>
                  <a:lnTo>
                    <a:pt x="5420" y="4411"/>
                  </a:lnTo>
                  <a:close/>
                  <a:moveTo>
                    <a:pt x="6806" y="2048"/>
                  </a:moveTo>
                  <a:lnTo>
                    <a:pt x="6806" y="3435"/>
                  </a:lnTo>
                  <a:lnTo>
                    <a:pt x="5766" y="3435"/>
                  </a:lnTo>
                  <a:cubicBezTo>
                    <a:pt x="5231" y="3435"/>
                    <a:pt x="4758" y="3907"/>
                    <a:pt x="4758" y="4443"/>
                  </a:cubicBezTo>
                  <a:lnTo>
                    <a:pt x="4758" y="7184"/>
                  </a:lnTo>
                  <a:cubicBezTo>
                    <a:pt x="4758" y="7719"/>
                    <a:pt x="5231" y="8192"/>
                    <a:pt x="5766" y="8192"/>
                  </a:cubicBezTo>
                  <a:lnTo>
                    <a:pt x="6806" y="8192"/>
                  </a:lnTo>
                  <a:lnTo>
                    <a:pt x="6806" y="8916"/>
                  </a:lnTo>
                  <a:lnTo>
                    <a:pt x="662" y="8916"/>
                  </a:lnTo>
                  <a:lnTo>
                    <a:pt x="662" y="2048"/>
                  </a:lnTo>
                  <a:close/>
                  <a:moveTo>
                    <a:pt x="6774" y="9578"/>
                  </a:moveTo>
                  <a:lnTo>
                    <a:pt x="6774" y="10649"/>
                  </a:lnTo>
                  <a:cubicBezTo>
                    <a:pt x="6806" y="10838"/>
                    <a:pt x="6648" y="10996"/>
                    <a:pt x="6459" y="10996"/>
                  </a:cubicBezTo>
                  <a:lnTo>
                    <a:pt x="977" y="10996"/>
                  </a:lnTo>
                  <a:cubicBezTo>
                    <a:pt x="788" y="10996"/>
                    <a:pt x="631" y="10838"/>
                    <a:pt x="631" y="10649"/>
                  </a:cubicBezTo>
                  <a:lnTo>
                    <a:pt x="631" y="9578"/>
                  </a:lnTo>
                  <a:close/>
                  <a:moveTo>
                    <a:pt x="1009" y="1"/>
                  </a:moveTo>
                  <a:cubicBezTo>
                    <a:pt x="473" y="1"/>
                    <a:pt x="1" y="473"/>
                    <a:pt x="1" y="1040"/>
                  </a:cubicBezTo>
                  <a:lnTo>
                    <a:pt x="1" y="10649"/>
                  </a:lnTo>
                  <a:cubicBezTo>
                    <a:pt x="1" y="11185"/>
                    <a:pt x="473" y="11657"/>
                    <a:pt x="1009" y="11657"/>
                  </a:cubicBezTo>
                  <a:lnTo>
                    <a:pt x="6491" y="11657"/>
                  </a:lnTo>
                  <a:cubicBezTo>
                    <a:pt x="7026" y="11657"/>
                    <a:pt x="7499" y="11185"/>
                    <a:pt x="7499" y="10649"/>
                  </a:cubicBezTo>
                  <a:lnTo>
                    <a:pt x="7499" y="8255"/>
                  </a:lnTo>
                  <a:lnTo>
                    <a:pt x="10618" y="8255"/>
                  </a:lnTo>
                  <a:cubicBezTo>
                    <a:pt x="11185" y="8255"/>
                    <a:pt x="11658" y="7782"/>
                    <a:pt x="11658" y="7215"/>
                  </a:cubicBezTo>
                  <a:lnTo>
                    <a:pt x="11658" y="4506"/>
                  </a:lnTo>
                  <a:cubicBezTo>
                    <a:pt x="11658" y="3907"/>
                    <a:pt x="11185" y="3435"/>
                    <a:pt x="10618" y="3435"/>
                  </a:cubicBezTo>
                  <a:lnTo>
                    <a:pt x="7499" y="3435"/>
                  </a:lnTo>
                  <a:lnTo>
                    <a:pt x="7499" y="1040"/>
                  </a:lnTo>
                  <a:cubicBezTo>
                    <a:pt x="7499" y="473"/>
                    <a:pt x="7026" y="1"/>
                    <a:pt x="64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0506;p87">
              <a:extLst>
                <a:ext uri="{FF2B5EF4-FFF2-40B4-BE49-F238E27FC236}">
                  <a16:creationId xmlns:a16="http://schemas.microsoft.com/office/drawing/2014/main" id="{21589025-9C82-725A-09DE-8BA4AE8AE4B7}"/>
                </a:ext>
              </a:extLst>
            </p:cNvPr>
            <p:cNvSpPr/>
            <p:nvPr/>
          </p:nvSpPr>
          <p:spPr>
            <a:xfrm>
              <a:off x="-33999125" y="2019075"/>
              <a:ext cx="69350" cy="18125"/>
            </a:xfrm>
            <a:custGeom>
              <a:avLst/>
              <a:gdLst/>
              <a:ahLst/>
              <a:cxnLst/>
              <a:rect l="l" t="t" r="r" b="b"/>
              <a:pathLst>
                <a:path w="2774" h="725" extrusionOk="0">
                  <a:moveTo>
                    <a:pt x="347" y="0"/>
                  </a:moveTo>
                  <a:cubicBezTo>
                    <a:pt x="158" y="0"/>
                    <a:pt x="1" y="158"/>
                    <a:pt x="1" y="378"/>
                  </a:cubicBezTo>
                  <a:cubicBezTo>
                    <a:pt x="1" y="567"/>
                    <a:pt x="158" y="725"/>
                    <a:pt x="347" y="725"/>
                  </a:cubicBezTo>
                  <a:lnTo>
                    <a:pt x="2395" y="725"/>
                  </a:lnTo>
                  <a:cubicBezTo>
                    <a:pt x="2616" y="725"/>
                    <a:pt x="2773" y="567"/>
                    <a:pt x="2773" y="378"/>
                  </a:cubicBezTo>
                  <a:cubicBezTo>
                    <a:pt x="2710" y="158"/>
                    <a:pt x="2616" y="0"/>
                    <a:pt x="2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507;p87">
              <a:extLst>
                <a:ext uri="{FF2B5EF4-FFF2-40B4-BE49-F238E27FC236}">
                  <a16:creationId xmlns:a16="http://schemas.microsoft.com/office/drawing/2014/main" id="{D66FC798-5754-F328-C080-F9EB91319972}"/>
                </a:ext>
              </a:extLst>
            </p:cNvPr>
            <p:cNvSpPr/>
            <p:nvPr/>
          </p:nvSpPr>
          <p:spPr>
            <a:xfrm>
              <a:off x="-33999900" y="2053725"/>
              <a:ext cx="52000" cy="18125"/>
            </a:xfrm>
            <a:custGeom>
              <a:avLst/>
              <a:gdLst/>
              <a:ahLst/>
              <a:cxnLst/>
              <a:rect l="l" t="t" r="r" b="b"/>
              <a:pathLst>
                <a:path w="2080" h="725" extrusionOk="0">
                  <a:moveTo>
                    <a:pt x="347" y="0"/>
                  </a:moveTo>
                  <a:cubicBezTo>
                    <a:pt x="158" y="0"/>
                    <a:pt x="0" y="158"/>
                    <a:pt x="0" y="347"/>
                  </a:cubicBezTo>
                  <a:cubicBezTo>
                    <a:pt x="0" y="567"/>
                    <a:pt x="158" y="725"/>
                    <a:pt x="347" y="725"/>
                  </a:cubicBezTo>
                  <a:lnTo>
                    <a:pt x="1733" y="725"/>
                  </a:lnTo>
                  <a:cubicBezTo>
                    <a:pt x="1922" y="725"/>
                    <a:pt x="2080" y="567"/>
                    <a:pt x="2080" y="347"/>
                  </a:cubicBezTo>
                  <a:cubicBezTo>
                    <a:pt x="2080" y="158"/>
                    <a:pt x="1922" y="0"/>
                    <a:pt x="17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508;p87">
              <a:extLst>
                <a:ext uri="{FF2B5EF4-FFF2-40B4-BE49-F238E27FC236}">
                  <a16:creationId xmlns:a16="http://schemas.microsoft.com/office/drawing/2014/main" id="{F1520DE9-2D8B-A858-D71E-1DE40B2AD705}"/>
                </a:ext>
              </a:extLst>
            </p:cNvPr>
            <p:cNvSpPr/>
            <p:nvPr/>
          </p:nvSpPr>
          <p:spPr>
            <a:xfrm>
              <a:off x="-33999125" y="2088375"/>
              <a:ext cx="34675" cy="17350"/>
            </a:xfrm>
            <a:custGeom>
              <a:avLst/>
              <a:gdLst/>
              <a:ahLst/>
              <a:cxnLst/>
              <a:rect l="l" t="t" r="r" b="b"/>
              <a:pathLst>
                <a:path w="1387" h="694" extrusionOk="0">
                  <a:moveTo>
                    <a:pt x="347" y="1"/>
                  </a:moveTo>
                  <a:cubicBezTo>
                    <a:pt x="158" y="1"/>
                    <a:pt x="1" y="158"/>
                    <a:pt x="1" y="347"/>
                  </a:cubicBezTo>
                  <a:cubicBezTo>
                    <a:pt x="1" y="536"/>
                    <a:pt x="158" y="694"/>
                    <a:pt x="347" y="694"/>
                  </a:cubicBezTo>
                  <a:lnTo>
                    <a:pt x="1041" y="694"/>
                  </a:lnTo>
                  <a:cubicBezTo>
                    <a:pt x="1230" y="694"/>
                    <a:pt x="1387" y="536"/>
                    <a:pt x="1387" y="347"/>
                  </a:cubicBezTo>
                  <a:cubicBezTo>
                    <a:pt x="1387" y="158"/>
                    <a:pt x="1230" y="1"/>
                    <a:pt x="10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9612;p84">
            <a:extLst>
              <a:ext uri="{FF2B5EF4-FFF2-40B4-BE49-F238E27FC236}">
                <a16:creationId xmlns:a16="http://schemas.microsoft.com/office/drawing/2014/main" id="{1007C133-3839-6984-621C-E4408EB9D558}"/>
              </a:ext>
            </a:extLst>
          </p:cNvPr>
          <p:cNvSpPr/>
          <p:nvPr/>
        </p:nvSpPr>
        <p:spPr>
          <a:xfrm>
            <a:off x="5618979" y="3341739"/>
            <a:ext cx="340168" cy="219257"/>
          </a:xfrm>
          <a:custGeom>
            <a:avLst/>
            <a:gdLst/>
            <a:ahLst/>
            <a:cxnLst/>
            <a:rect l="l" t="t" r="r" b="b"/>
            <a:pathLst>
              <a:path w="19325" h="12456" extrusionOk="0">
                <a:moveTo>
                  <a:pt x="17057" y="1133"/>
                </a:moveTo>
                <a:lnTo>
                  <a:pt x="9662" y="6652"/>
                </a:lnTo>
                <a:lnTo>
                  <a:pt x="2268" y="1133"/>
                </a:lnTo>
                <a:close/>
                <a:moveTo>
                  <a:pt x="18192" y="1697"/>
                </a:moveTo>
                <a:lnTo>
                  <a:pt x="18192" y="10756"/>
                </a:lnTo>
                <a:cubicBezTo>
                  <a:pt x="18192" y="11070"/>
                  <a:pt x="17939" y="11323"/>
                  <a:pt x="17628" y="11323"/>
                </a:cubicBezTo>
                <a:lnTo>
                  <a:pt x="1700" y="11323"/>
                </a:lnTo>
                <a:cubicBezTo>
                  <a:pt x="1386" y="11323"/>
                  <a:pt x="1132" y="11070"/>
                  <a:pt x="1132" y="10756"/>
                </a:cubicBezTo>
                <a:lnTo>
                  <a:pt x="1132" y="1697"/>
                </a:lnTo>
                <a:lnTo>
                  <a:pt x="9324" y="7812"/>
                </a:lnTo>
                <a:cubicBezTo>
                  <a:pt x="9424" y="7887"/>
                  <a:pt x="9543" y="7925"/>
                  <a:pt x="9663" y="7925"/>
                </a:cubicBezTo>
                <a:cubicBezTo>
                  <a:pt x="9782" y="7925"/>
                  <a:pt x="9902" y="7887"/>
                  <a:pt x="10004" y="7812"/>
                </a:cubicBezTo>
                <a:lnTo>
                  <a:pt x="18192" y="1697"/>
                </a:lnTo>
                <a:close/>
                <a:moveTo>
                  <a:pt x="1688" y="0"/>
                </a:moveTo>
                <a:cubicBezTo>
                  <a:pt x="1287" y="0"/>
                  <a:pt x="900" y="145"/>
                  <a:pt x="598" y="405"/>
                </a:cubicBezTo>
                <a:cubicBezTo>
                  <a:pt x="583" y="417"/>
                  <a:pt x="571" y="429"/>
                  <a:pt x="556" y="444"/>
                </a:cubicBezTo>
                <a:cubicBezTo>
                  <a:pt x="202" y="764"/>
                  <a:pt x="0" y="1220"/>
                  <a:pt x="0" y="1697"/>
                </a:cubicBezTo>
                <a:lnTo>
                  <a:pt x="0" y="10756"/>
                </a:lnTo>
                <a:cubicBezTo>
                  <a:pt x="0" y="11695"/>
                  <a:pt x="761" y="12453"/>
                  <a:pt x="1700" y="12456"/>
                </a:cubicBezTo>
                <a:lnTo>
                  <a:pt x="17628" y="12456"/>
                </a:lnTo>
                <a:cubicBezTo>
                  <a:pt x="18564" y="12453"/>
                  <a:pt x="19325" y="11695"/>
                  <a:pt x="19325" y="10756"/>
                </a:cubicBezTo>
                <a:lnTo>
                  <a:pt x="19325" y="1697"/>
                </a:lnTo>
                <a:cubicBezTo>
                  <a:pt x="19325" y="1220"/>
                  <a:pt x="19122" y="764"/>
                  <a:pt x="18769" y="441"/>
                </a:cubicBezTo>
                <a:cubicBezTo>
                  <a:pt x="18757" y="429"/>
                  <a:pt x="18742" y="417"/>
                  <a:pt x="18727" y="405"/>
                </a:cubicBezTo>
                <a:cubicBezTo>
                  <a:pt x="18422" y="145"/>
                  <a:pt x="18037" y="0"/>
                  <a:pt x="17640" y="0"/>
                </a:cubicBezTo>
                <a:cubicBezTo>
                  <a:pt x="17636" y="0"/>
                  <a:pt x="17632" y="0"/>
                  <a:pt x="17628" y="1"/>
                </a:cubicBezTo>
                <a:lnTo>
                  <a:pt x="1700" y="1"/>
                </a:lnTo>
                <a:cubicBezTo>
                  <a:pt x="1696" y="0"/>
                  <a:pt x="1692" y="0"/>
                  <a:pt x="1688" y="0"/>
                </a:cubicBezTo>
                <a:close/>
              </a:path>
            </a:pathLst>
          </a:cu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435D74"/>
              </a:solidFill>
            </a:endParaRPr>
          </a:p>
        </p:txBody>
      </p:sp>
    </p:spTree>
  </p:cSld>
  <p:clrMapOvr>
    <a:masterClrMapping/>
  </p:clrMapOvr>
</p:sld>
</file>

<file path=ppt/theme/theme1.xml><?xml version="1.0" encoding="utf-8"?>
<a:theme xmlns:a="http://schemas.openxmlformats.org/drawingml/2006/main" name="Email Marketing Social Media Strategy by Slidesgo">
  <a:themeElements>
    <a:clrScheme name="Simple Light">
      <a:dk1>
        <a:srgbClr val="000000"/>
      </a:dk1>
      <a:lt1>
        <a:srgbClr val="375FD8"/>
      </a:lt1>
      <a:dk2>
        <a:srgbClr val="FFFFFF"/>
      </a:dk2>
      <a:lt2>
        <a:srgbClr val="F48CE6"/>
      </a:lt2>
      <a:accent1>
        <a:srgbClr val="39C4FF"/>
      </a:accent1>
      <a:accent2>
        <a:srgbClr val="B3C9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8966ACF54E6D343A8967D5BB044DE7F" ma:contentTypeVersion="10" ma:contentTypeDescription="Create a new document." ma:contentTypeScope="" ma:versionID="49f6988c737a6c745030c1bd6ec9df57">
  <xsd:schema xmlns:xsd="http://www.w3.org/2001/XMLSchema" xmlns:xs="http://www.w3.org/2001/XMLSchema" xmlns:p="http://schemas.microsoft.com/office/2006/metadata/properties" xmlns:ns2="0acf9920-5f5b-4eea-bd39-51e654df931f" xmlns:ns3="28b3d7d7-8a96-44cd-a217-f099b0593bcc" targetNamespace="http://schemas.microsoft.com/office/2006/metadata/properties" ma:root="true" ma:fieldsID="14cc30811991340d762dfc8cf3888d63" ns2:_="" ns3:_="">
    <xsd:import namespace="0acf9920-5f5b-4eea-bd39-51e654df931f"/>
    <xsd:import namespace="28b3d7d7-8a96-44cd-a217-f099b0593bcc"/>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SearchPropertie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cf9920-5f5b-4eea-bd39-51e654df931f"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7df13b99-5875-432b-883b-5e02409e07db"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8b3d7d7-8a96-44cd-a217-f099b0593bcc"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709d08ed-c95a-4d83-9f68-1ce4646809be}" ma:internalName="TaxCatchAll" ma:showField="CatchAllData" ma:web="28b3d7d7-8a96-44cd-a217-f099b0593bc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acf9920-5f5b-4eea-bd39-51e654df931f">
      <Terms xmlns="http://schemas.microsoft.com/office/infopath/2007/PartnerControls"/>
    </lcf76f155ced4ddcb4097134ff3c332f>
    <TaxCatchAll xmlns="28b3d7d7-8a96-44cd-a217-f099b0593bcc" xsi:nil="true"/>
  </documentManagement>
</p:properties>
</file>

<file path=customXml/itemProps1.xml><?xml version="1.0" encoding="utf-8"?>
<ds:datastoreItem xmlns:ds="http://schemas.openxmlformats.org/officeDocument/2006/customXml" ds:itemID="{178776BA-D79C-4101-A5FF-3CC010347DE7}">
  <ds:schemaRefs>
    <ds:schemaRef ds:uri="http://schemas.microsoft.com/sharepoint/v3/contenttype/forms"/>
  </ds:schemaRefs>
</ds:datastoreItem>
</file>

<file path=customXml/itemProps2.xml><?xml version="1.0" encoding="utf-8"?>
<ds:datastoreItem xmlns:ds="http://schemas.openxmlformats.org/officeDocument/2006/customXml" ds:itemID="{B00CA1B9-CE56-4328-AF02-C23B3D7266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cf9920-5f5b-4eea-bd39-51e654df931f"/>
    <ds:schemaRef ds:uri="28b3d7d7-8a96-44cd-a217-f099b0593b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7EA16B1-96B8-439A-94FD-E904DA2E2007}">
  <ds:schemaRefs>
    <ds:schemaRef ds:uri="http://schemas.microsoft.com/office/2006/metadata/properties"/>
    <ds:schemaRef ds:uri="http://schemas.microsoft.com/office/infopath/2007/PartnerControls"/>
    <ds:schemaRef ds:uri="0acf9920-5f5b-4eea-bd39-51e654df931f"/>
    <ds:schemaRef ds:uri="28b3d7d7-8a96-44cd-a217-f099b0593bcc"/>
  </ds:schemaRefs>
</ds:datastoreItem>
</file>

<file path=docProps/app.xml><?xml version="1.0" encoding="utf-8"?>
<Properties xmlns="http://schemas.openxmlformats.org/officeDocument/2006/extended-properties" xmlns:vt="http://schemas.openxmlformats.org/officeDocument/2006/docPropsVTypes">
  <TotalTime>388</TotalTime>
  <Words>1591</Words>
  <Application>Microsoft Office PowerPoint</Application>
  <PresentationFormat>On-screen Show (16:9)</PresentationFormat>
  <Paragraphs>178</Paragraphs>
  <Slides>33</Slides>
  <Notes>33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Monotype Corsiva</vt:lpstr>
      <vt:lpstr>Didact Gothic</vt:lpstr>
      <vt:lpstr>Montserrat SemiBold</vt:lpstr>
      <vt:lpstr>Arial</vt:lpstr>
      <vt:lpstr>Wingdings</vt:lpstr>
      <vt:lpstr>Montserrat</vt:lpstr>
      <vt:lpstr>Montserrat </vt:lpstr>
      <vt:lpstr>Montserrat Black</vt:lpstr>
      <vt:lpstr>Email Marketing Social Media Strategy by Slidesgo</vt:lpstr>
      <vt:lpstr>Phân loại email spam</vt:lpstr>
      <vt:lpstr>01</vt:lpstr>
      <vt:lpstr>Giới thiệu</vt:lpstr>
      <vt:lpstr>PowerPoint Presentation</vt:lpstr>
      <vt:lpstr>Giới thiệu</vt:lpstr>
      <vt:lpstr>Phương pháp nghiên cứu</vt:lpstr>
      <vt:lpstr>Công cụ &amp; Mô hình sử dụng</vt:lpstr>
      <vt:lpstr>DỮ LIỆU</vt:lpstr>
      <vt:lpstr>Dữ liệu</vt:lpstr>
      <vt:lpstr>Tiền xử lý dữ liệu</vt:lpstr>
      <vt:lpstr>Tiền xử lý dữ liệu</vt:lpstr>
      <vt:lpstr>Tiền xử lý dữ liệu</vt:lpstr>
      <vt:lpstr>Trích xuất đặc trưng</vt:lpstr>
      <vt:lpstr>Chia dữ liệu</vt:lpstr>
      <vt:lpstr>Xây dựng &amp; Huấn luyện</vt:lpstr>
      <vt:lpstr>Random Forest</vt:lpstr>
      <vt:lpstr>LSTM</vt:lpstr>
      <vt:lpstr>LSTM</vt:lpstr>
      <vt:lpstr>LSTM</vt:lpstr>
      <vt:lpstr>Đánh giá mô hình</vt:lpstr>
      <vt:lpstr>Độ chính xác &amp; Hiệu suất</vt:lpstr>
      <vt:lpstr>Ma trận nhầm lẫn</vt:lpstr>
      <vt:lpstr>Xây dựng ứng dụng</vt:lpstr>
      <vt:lpstr>Xây dựng ứng dụng với Django</vt:lpstr>
      <vt:lpstr>Quy trình xây dựng ứng dụng</vt:lpstr>
      <vt:lpstr>Deploy ứng dụng với Docker</vt:lpstr>
      <vt:lpstr>DEMO</vt:lpstr>
      <vt:lpstr>DEMO</vt:lpstr>
      <vt:lpstr>DEMO</vt:lpstr>
      <vt:lpstr>Kết luận và hướng phát triển</vt:lpstr>
      <vt:lpstr>Kết luận</vt:lpstr>
      <vt:lpstr>Hướng phát triển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Ngoc Pham</dc:creator>
  <cp:lastModifiedBy>a46483 Nguyễn Thị Thùy Trang</cp:lastModifiedBy>
  <cp:revision>13</cp:revision>
  <dcterms:modified xsi:type="dcterms:W3CDTF">2025-04-20T04:31:09Z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0x01010078966ACF54E6D343A8967D5BB044DE7F</vt:lpwstr>
  </property>
</Properties>
</file>