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75" d="100"/>
          <a:sy n="75" d="100"/>
        </p:scale>
        <p:origin x="408" y="1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tags" Target="../tags/tag2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3600">
                <a:latin typeface="Arial"/>
              </a:defRPr>
            </a:pPr>
            <a:r>
              <a:t>Example Prompts:</a:t>
            </a:r>
          </a:p>
          <a:p>
            <a:pPr>
              <a:defRPr sz="3600">
                <a:latin typeface="Arial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3600">
                <a:latin typeface="Arial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3600">
                <a:latin typeface="Arial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Arial"/>
              </a:defRPr>
            </a:pPr>
            <a:r>
              <a:t>Introdução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Bem-vindo à apresentação do site 'Passatempo Educativo'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Definição da persona</a:t>
            </a:r>
          </a:p>
          <a:p>
            <a:pPr>
              <a:defRPr sz="3600">
                <a:latin typeface="Arial"/>
              </a:defRPr>
            </a:pPr>
            <a:r>
              <a:t>Objetivos e necessidades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Persona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Princípios do design aplicados</a:t>
            </a:r>
          </a:p>
          <a:p>
            <a:pPr>
              <a:defRPr sz="3600">
                <a:latin typeface="Arial"/>
              </a:defRPr>
            </a:pPr>
            <a:r>
              <a:t>Estratégias visuais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Design de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Visão geral do protótipo</a:t>
            </a:r>
          </a:p>
          <a:p>
            <a:pPr>
              <a:defRPr sz="3600">
                <a:latin typeface="Arial"/>
              </a:defRPr>
            </a:pPr>
            <a:r>
              <a:t>Funcionalidades chave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Protótipo de Telas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Aspectos legais considerados</a:t>
            </a:r>
          </a:p>
          <a:p>
            <a:pPr>
              <a:defRPr sz="3600">
                <a:latin typeface="Arial"/>
              </a:defRPr>
            </a:pPr>
            <a:r>
              <a:t>Conformidade e regulamentações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Questões Legais do 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Análise de dados</a:t>
            </a:r>
          </a:p>
          <a:p>
            <a:pPr>
              <a:defRPr sz="3600">
                <a:latin typeface="Arial"/>
              </a:defRPr>
            </a:pPr>
            <a:r>
              <a:t>Impacto e alcance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Aplicação e Dados Estatísticos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Metodologia do questionário</a:t>
            </a:r>
          </a:p>
          <a:p>
            <a:pPr>
              <a:defRPr sz="3600">
                <a:latin typeface="Arial"/>
              </a:defRPr>
            </a:pPr>
            <a:r>
              <a:t>Principais descobertas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Questionário com o Usuário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Detalhes da entrevista</a:t>
            </a:r>
          </a:p>
          <a:p>
            <a:pPr>
              <a:defRPr sz="3600">
                <a:latin typeface="Arial"/>
              </a:defRPr>
            </a:pPr>
            <a:r>
              <a:t>Insights e conclusões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7BFF"/>
                </a:solidFill>
                <a:latin typeface="Arial"/>
              </a:defRPr>
            </a:pPr>
            <a:r>
              <a:t>Entrevista com Respostas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7BFF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63</cp:revision>
  <dcterms:modified xsi:type="dcterms:W3CDTF">2023-10-11T13:10:17Z</dcterms:modified>
</cp:coreProperties>
</file>