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6BDE-F3C9-6E95-430C-DEACF0E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206830"/>
            <a:ext cx="11517086" cy="468084"/>
          </a:xfrm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Bike haven dashboard</a:t>
            </a:r>
            <a:endParaRPr lang="en-IN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F4324-BFF0-3068-10BB-A84BBD256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57" y="772886"/>
            <a:ext cx="11517086" cy="5736771"/>
          </a:xfrm>
        </p:spPr>
      </p:pic>
    </p:spTree>
    <p:extLst>
      <p:ext uri="{BB962C8B-B14F-4D97-AF65-F5344CB8AC3E}">
        <p14:creationId xmlns:p14="http://schemas.microsoft.com/office/powerpoint/2010/main" val="422511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The Bike haven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kanni alugoju</dc:creator>
  <cp:lastModifiedBy>kanni alugoju</cp:lastModifiedBy>
  <cp:revision>3</cp:revision>
  <dcterms:created xsi:type="dcterms:W3CDTF">2024-07-23T09:02:57Z</dcterms:created>
  <dcterms:modified xsi:type="dcterms:W3CDTF">2024-09-14T07:29:22Z</dcterms:modified>
</cp:coreProperties>
</file>