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66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5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27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49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3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3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9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0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1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Patient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 </a:t>
            </a:r>
            <a:r>
              <a:rPr lang="en-US" dirty="0" err="1"/>
              <a:t>Kanne</a:t>
            </a:r>
            <a:r>
              <a:rPr lang="en-US" dirty="0"/>
              <a:t>(</a:t>
            </a:r>
            <a:r>
              <a:rPr lang="de-DE" dirty="0"/>
              <a:t>294074)</a:t>
            </a:r>
            <a:r>
              <a:rPr lang="en-US" dirty="0"/>
              <a:t> and </a:t>
            </a:r>
            <a:r>
              <a:rPr lang="en-US" dirty="0" err="1"/>
              <a:t>anatoly</a:t>
            </a:r>
            <a:r>
              <a:rPr lang="en-US" dirty="0"/>
              <a:t> Kubasov (</a:t>
            </a:r>
            <a:r>
              <a:rPr lang="de-DE" dirty="0"/>
              <a:t>299764)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E15D5-D697-4C2F-8309-AC24C7F6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(Profile)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B85CB0-3447-4A2F-98F6-917CA896D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30" y="561845"/>
            <a:ext cx="2646604" cy="573431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19F378C-2524-4664-961B-4BD9698EC2D1}"/>
              </a:ext>
            </a:extLst>
          </p:cNvPr>
          <p:cNvSpPr/>
          <p:nvPr/>
        </p:nvSpPr>
        <p:spPr>
          <a:xfrm>
            <a:off x="1203823" y="2444233"/>
            <a:ext cx="549701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Address</a:t>
            </a:r>
            <a:r>
              <a:rPr lang="de-DE" sz="2400" dirty="0"/>
              <a:t> Data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Street, </a:t>
            </a:r>
            <a:r>
              <a:rPr lang="de-DE" sz="2400" dirty="0" err="1"/>
              <a:t>city</a:t>
            </a:r>
            <a:r>
              <a:rPr lang="de-DE" sz="2400" dirty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Confirm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click</a:t>
            </a:r>
            <a:r>
              <a:rPr lang="de-DE" sz="2400" dirty="0"/>
              <a:t> on Next-Button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09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65D0A-1EC2-4D22-97CE-78C55A65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(Dashboard)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F6F255-282D-475F-B214-52C8C3BF8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1" y="555931"/>
            <a:ext cx="2652063" cy="574613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622C9A6-D07F-4BC1-97DD-8802150895F7}"/>
              </a:ext>
            </a:extLst>
          </p:cNvPr>
          <p:cNvSpPr/>
          <p:nvPr/>
        </p:nvSpPr>
        <p:spPr>
          <a:xfrm>
            <a:off x="1260973" y="2096264"/>
            <a:ext cx="525412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List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caregivers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On a „</a:t>
            </a:r>
            <a:r>
              <a:rPr lang="de-DE" sz="2400" dirty="0" err="1"/>
              <a:t>click</a:t>
            </a:r>
            <a:r>
              <a:rPr lang="de-DE" sz="2400" dirty="0"/>
              <a:t>“ a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opens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Can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profile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caregiver</a:t>
            </a:r>
            <a:r>
              <a:rPr lang="de-DE" sz="2400" dirty="0"/>
              <a:t> and </a:t>
            </a:r>
            <a:r>
              <a:rPr lang="de-DE" sz="2400" dirty="0" err="1"/>
              <a:t>sent</a:t>
            </a:r>
            <a:r>
              <a:rPr lang="de-DE" sz="2400" dirty="0"/>
              <a:t> a </a:t>
            </a:r>
            <a:r>
              <a:rPr lang="de-DE" sz="2400" dirty="0" err="1"/>
              <a:t>request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appointment</a:t>
            </a:r>
            <a:endParaRPr lang="de-DE" sz="2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75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2B3F3-D162-42E1-8C8F-19A00828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9A2F0-83B7-4251-B0AD-E204311D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8764"/>
            <a:ext cx="8946541" cy="4719636"/>
          </a:xfrm>
        </p:spPr>
        <p:txBody>
          <a:bodyPr/>
          <a:lstStyle/>
          <a:p>
            <a:r>
              <a:rPr lang="de-DE" dirty="0"/>
              <a:t>Time</a:t>
            </a:r>
          </a:p>
          <a:p>
            <a:pPr lvl="1"/>
            <a:r>
              <a:rPr lang="de-DE" dirty="0"/>
              <a:t>E.g.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selecting</a:t>
            </a:r>
            <a:r>
              <a:rPr lang="de-DE" dirty="0"/>
              <a:t> a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yet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Backend </a:t>
            </a:r>
            <a:r>
              <a:rPr lang="de-DE" dirty="0" err="1"/>
              <a:t>problems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w.r.t REST API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ucura</a:t>
            </a:r>
            <a:r>
              <a:rPr lang="de-DE" dirty="0"/>
              <a:t> GmbH</a:t>
            </a:r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network </a:t>
            </a:r>
          </a:p>
          <a:p>
            <a:pPr lvl="1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network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locally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founded</a:t>
            </a:r>
            <a:r>
              <a:rPr lang="de-DE" dirty="0"/>
              <a:t> alternative</a:t>
            </a:r>
          </a:p>
          <a:p>
            <a:r>
              <a:rPr lang="de-DE" dirty="0"/>
              <a:t>But…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nice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820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4AE18-746C-4F01-B976-266C8DB9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4"/>
            <a:ext cx="9864912" cy="2357615"/>
          </a:xfrm>
        </p:spPr>
        <p:txBody>
          <a:bodyPr/>
          <a:lstStyle/>
          <a:p>
            <a:r>
              <a:rPr lang="de-DE" sz="6000" dirty="0" err="1"/>
              <a:t>Thanks</a:t>
            </a:r>
            <a:r>
              <a:rPr lang="de-DE" sz="6000" dirty="0"/>
              <a:t> </a:t>
            </a:r>
            <a:r>
              <a:rPr lang="de-DE" sz="6000" dirty="0" err="1"/>
              <a:t>for</a:t>
            </a:r>
            <a:r>
              <a:rPr lang="de-DE" sz="6000" dirty="0"/>
              <a:t> </a:t>
            </a:r>
            <a:r>
              <a:rPr lang="de-DE" sz="6000" dirty="0" err="1"/>
              <a:t>your</a:t>
            </a:r>
            <a:r>
              <a:rPr lang="de-DE" sz="6000" dirty="0"/>
              <a:t> </a:t>
            </a:r>
            <a:r>
              <a:rPr lang="de-DE" sz="6000" dirty="0" err="1"/>
              <a:t>attention</a:t>
            </a:r>
            <a:r>
              <a:rPr lang="de-DE" sz="6000" dirty="0"/>
              <a:t>!</a:t>
            </a:r>
            <a:br>
              <a:rPr lang="de-DE" sz="6000" dirty="0"/>
            </a:br>
            <a:r>
              <a:rPr lang="de-DE" sz="6000" dirty="0" err="1"/>
              <a:t>Let‘s</a:t>
            </a:r>
            <a:r>
              <a:rPr lang="de-DE" sz="6000" dirty="0"/>
              <a:t> </a:t>
            </a:r>
            <a:r>
              <a:rPr lang="de-DE" sz="6000" dirty="0" err="1"/>
              <a:t>look</a:t>
            </a:r>
            <a:r>
              <a:rPr lang="de-DE" sz="6000" dirty="0"/>
              <a:t> </a:t>
            </a:r>
            <a:r>
              <a:rPr lang="de-DE" sz="6000" dirty="0" err="1"/>
              <a:t>into</a:t>
            </a:r>
            <a:r>
              <a:rPr lang="de-DE" sz="6000" dirty="0"/>
              <a:t> </a:t>
            </a:r>
            <a:r>
              <a:rPr lang="de-DE" sz="6000" dirty="0" err="1"/>
              <a:t>the</a:t>
            </a:r>
            <a:r>
              <a:rPr lang="de-DE" sz="6000" dirty="0"/>
              <a:t> </a:t>
            </a:r>
            <a:r>
              <a:rPr lang="de-DE" sz="6000" dirty="0" err="1"/>
              <a:t>app</a:t>
            </a:r>
            <a:r>
              <a:rPr lang="de-DE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729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7697-DC01-466F-91F4-1923EDD0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B64C-C098-4FAF-9A1B-8CBDD93B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Idea of this App</a:t>
            </a:r>
          </a:p>
          <a:p>
            <a:r>
              <a:rPr lang="en-US" sz="3600" dirty="0"/>
              <a:t>App architecture</a:t>
            </a:r>
          </a:p>
          <a:p>
            <a:r>
              <a:rPr lang="en-US" sz="3600" dirty="0"/>
              <a:t>Flow</a:t>
            </a:r>
          </a:p>
          <a:p>
            <a:r>
              <a:rPr lang="en-US" sz="3600" dirty="0"/>
              <a:t>Results</a:t>
            </a:r>
          </a:p>
          <a:p>
            <a:r>
              <a:rPr lang="en-US" sz="3600" dirty="0"/>
              <a:t>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B66A-CE5E-4A23-9251-3B098CC6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this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73E3-CFBF-41B9-875D-D8B76F3A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9130"/>
            <a:ext cx="8946541" cy="477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Android Platform</a:t>
            </a:r>
          </a:p>
          <a:p>
            <a:endParaRPr lang="en-US" dirty="0"/>
          </a:p>
          <a:p>
            <a:r>
              <a:rPr lang="en-US" dirty="0"/>
              <a:t>Collaboration with </a:t>
            </a:r>
            <a:r>
              <a:rPr lang="en-US" dirty="0" err="1"/>
              <a:t>ucura</a:t>
            </a:r>
            <a:r>
              <a:rPr lang="en-US" dirty="0"/>
              <a:t> GmbH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it easy to match patients and caretaker</a:t>
            </a:r>
          </a:p>
          <a:p>
            <a:endParaRPr lang="en-US" dirty="0"/>
          </a:p>
          <a:p>
            <a:r>
              <a:rPr lang="en-US" dirty="0"/>
              <a:t>Patient app specifically</a:t>
            </a:r>
          </a:p>
          <a:p>
            <a:pPr lvl="1"/>
            <a:r>
              <a:rPr lang="en-US" dirty="0"/>
              <a:t>Registration of patient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Search caretaker for relevant treatment</a:t>
            </a:r>
          </a:p>
          <a:p>
            <a:pPr lvl="1"/>
            <a:r>
              <a:rPr lang="en-US" dirty="0"/>
              <a:t>Send request to caregiver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white, building, side, black&#10;&#10;Description generated with very high confidence">
            <a:extLst>
              <a:ext uri="{FF2B5EF4-FFF2-40B4-BE49-F238E27FC236}">
                <a16:creationId xmlns:a16="http://schemas.microsoft.com/office/drawing/2014/main" id="{BFCEC7AF-0F95-43BC-8052-C9F3F8E6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451" y="368750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AA6F-265C-4062-A1A8-05EE7E8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App architecture</a:t>
            </a:r>
          </a:p>
          <a:p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8D81E3-F78F-4288-A0F5-46733162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28" y="1369303"/>
            <a:ext cx="10763028" cy="5206986"/>
          </a:xfrm>
        </p:spPr>
      </p:pic>
    </p:spTree>
    <p:extLst>
      <p:ext uri="{BB962C8B-B14F-4D97-AF65-F5344CB8AC3E}">
        <p14:creationId xmlns:p14="http://schemas.microsoft.com/office/powerpoint/2010/main" val="143678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CE01E-5949-489A-ACC0-4F281663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B83F1-A3A9-4AAD-AAB3-BF017517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99896"/>
            <a:ext cx="8946541" cy="5229504"/>
          </a:xfrm>
        </p:spPr>
        <p:txBody>
          <a:bodyPr>
            <a:normAutofit/>
          </a:bodyPr>
          <a:lstStyle/>
          <a:p>
            <a:r>
              <a:rPr lang="de-DE" dirty="0"/>
              <a:t>Patient </a:t>
            </a:r>
            <a:r>
              <a:rPr lang="de-DE" dirty="0" err="1"/>
              <a:t>performs</a:t>
            </a:r>
            <a:r>
              <a:rPr lang="de-DE" dirty="0"/>
              <a:t> a </a:t>
            </a:r>
            <a:r>
              <a:rPr lang="de-DE" dirty="0" err="1"/>
              <a:t>registration</a:t>
            </a:r>
            <a:endParaRPr lang="de-DE" dirty="0"/>
          </a:p>
          <a:p>
            <a:pPr lvl="1"/>
            <a:r>
              <a:rPr lang="de-DE" dirty="0" err="1"/>
              <a:t>Accept</a:t>
            </a:r>
            <a:r>
              <a:rPr lang="de-DE" dirty="0"/>
              <a:t> Data Privacy</a:t>
            </a:r>
          </a:p>
          <a:p>
            <a:pPr lvl="1"/>
            <a:r>
              <a:rPr lang="de-DE" dirty="0" err="1"/>
              <a:t>Get</a:t>
            </a:r>
            <a:r>
              <a:rPr lang="de-DE" dirty="0"/>
              <a:t> an email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r>
              <a:rPr lang="de-DE" dirty="0"/>
              <a:t> and a „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“</a:t>
            </a:r>
          </a:p>
          <a:p>
            <a:r>
              <a:rPr lang="de-DE" dirty="0"/>
              <a:t>Patient </a:t>
            </a:r>
            <a:r>
              <a:rPr lang="de-DE" dirty="0" err="1"/>
              <a:t>performs</a:t>
            </a:r>
            <a:r>
              <a:rPr lang="de-DE" dirty="0"/>
              <a:t> a </a:t>
            </a:r>
            <a:r>
              <a:rPr lang="de-DE" dirty="0" err="1"/>
              <a:t>login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perform </a:t>
            </a:r>
            <a:r>
              <a:rPr lang="de-DE" dirty="0" err="1"/>
              <a:t>logging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Patient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Patient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out Personal- and </a:t>
            </a:r>
            <a:r>
              <a:rPr lang="de-DE" dirty="0" err="1"/>
              <a:t>Address</a:t>
            </a:r>
            <a:r>
              <a:rPr lang="de-DE" dirty="0"/>
              <a:t> Data (like </a:t>
            </a:r>
            <a:r>
              <a:rPr lang="de-DE" dirty="0" err="1"/>
              <a:t>gender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city</a:t>
            </a:r>
            <a:r>
              <a:rPr lang="de-DE" dirty="0"/>
              <a:t>, etc.)</a:t>
            </a:r>
          </a:p>
          <a:p>
            <a:r>
              <a:rPr lang="de-DE" dirty="0"/>
              <a:t>After </a:t>
            </a:r>
            <a:r>
              <a:rPr lang="de-DE" dirty="0" err="1"/>
              <a:t>completing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, </a:t>
            </a:r>
            <a:r>
              <a:rPr lang="de-DE" dirty="0" err="1"/>
              <a:t>dashboard</a:t>
            </a:r>
            <a:r>
              <a:rPr lang="de-DE" dirty="0"/>
              <a:t> will open</a:t>
            </a:r>
          </a:p>
          <a:p>
            <a:r>
              <a:rPr lang="de-DE" dirty="0"/>
              <a:t>On </a:t>
            </a:r>
            <a:r>
              <a:rPr lang="de-DE" dirty="0" err="1"/>
              <a:t>dashboard</a:t>
            </a:r>
            <a:r>
              <a:rPr lang="de-DE" dirty="0"/>
              <a:t>,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a relevant </a:t>
            </a:r>
            <a:r>
              <a:rPr lang="de-DE" dirty="0" err="1"/>
              <a:t>treatment</a:t>
            </a:r>
            <a:r>
              <a:rPr lang="de-DE" dirty="0"/>
              <a:t> and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possible </a:t>
            </a:r>
            <a:r>
              <a:rPr lang="de-DE" dirty="0" err="1"/>
              <a:t>caregivers</a:t>
            </a:r>
            <a:r>
              <a:rPr lang="de-DE" dirty="0"/>
              <a:t> will </a:t>
            </a:r>
            <a:r>
              <a:rPr lang="de-DE" dirty="0" err="1"/>
              <a:t>displayed</a:t>
            </a:r>
            <a:endParaRPr lang="de-DE" dirty="0"/>
          </a:p>
          <a:p>
            <a:r>
              <a:rPr lang="de-DE" dirty="0"/>
              <a:t>Patient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caregiver</a:t>
            </a:r>
            <a:r>
              <a:rPr lang="de-DE" dirty="0"/>
              <a:t>  </a:t>
            </a:r>
            <a:r>
              <a:rPr lang="de-DE" dirty="0" err="1"/>
              <a:t>by</a:t>
            </a:r>
            <a:r>
              <a:rPr lang="de-DE" dirty="0"/>
              <a:t> a „</a:t>
            </a:r>
            <a:r>
              <a:rPr lang="de-DE" dirty="0" err="1"/>
              <a:t>click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Request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22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C367-D68A-44E5-976D-B9BBD49A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(Registration)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024405-E89E-47E9-90A1-F932FA636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07" y="535170"/>
            <a:ext cx="2671227" cy="5787660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5BB6D6-B67D-45CB-9095-06D602FD205E}"/>
              </a:ext>
            </a:extLst>
          </p:cNvPr>
          <p:cNvSpPr/>
          <p:nvPr/>
        </p:nvSpPr>
        <p:spPr>
          <a:xfrm>
            <a:off x="1203823" y="2444233"/>
            <a:ext cx="525412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Register View</a:t>
            </a:r>
          </a:p>
          <a:p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E-Mail and </a:t>
            </a:r>
            <a:r>
              <a:rPr lang="de-DE" sz="2400" dirty="0" err="1"/>
              <a:t>password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Confirm</a:t>
            </a:r>
            <a:r>
              <a:rPr lang="de-DE" sz="2400" dirty="0"/>
              <a:t>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Login </a:t>
            </a:r>
            <a:r>
              <a:rPr lang="de-DE" sz="2400" dirty="0" err="1"/>
              <a:t>button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bottom</a:t>
            </a:r>
            <a:endParaRPr lang="de-DE" sz="2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96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C367-D68A-44E5-976D-B9BBD49A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(Data Privacy)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5BB6D6-B67D-45CB-9095-06D602FD205E}"/>
              </a:ext>
            </a:extLst>
          </p:cNvPr>
          <p:cNvSpPr/>
          <p:nvPr/>
        </p:nvSpPr>
        <p:spPr>
          <a:xfrm>
            <a:off x="1203823" y="2444233"/>
            <a:ext cx="525412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Data Privacy </a:t>
            </a:r>
            <a:r>
              <a:rPr lang="de-DE" sz="2400" dirty="0" err="1"/>
              <a:t>view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Need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confirm</a:t>
            </a:r>
            <a:r>
              <a:rPr lang="de-DE" sz="2400" dirty="0"/>
              <a:t> </a:t>
            </a:r>
            <a:r>
              <a:rPr lang="de-DE" sz="2400" dirty="0" err="1"/>
              <a:t>both</a:t>
            </a:r>
            <a:r>
              <a:rPr lang="de-DE" sz="2400" dirty="0"/>
              <a:t> </a:t>
            </a:r>
            <a:r>
              <a:rPr lang="de-DE" sz="2400" dirty="0" err="1"/>
              <a:t>consent</a:t>
            </a:r>
            <a:r>
              <a:rPr lang="de-DE" sz="2400" dirty="0"/>
              <a:t> </a:t>
            </a:r>
            <a:r>
              <a:rPr lang="de-DE" sz="2400" dirty="0" err="1"/>
              <a:t>types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Go on </a:t>
            </a:r>
            <a:r>
              <a:rPr lang="de-DE" sz="2400" dirty="0" err="1"/>
              <a:t>with</a:t>
            </a:r>
            <a:r>
              <a:rPr lang="de-DE" sz="2400" dirty="0"/>
              <a:t> „</a:t>
            </a:r>
            <a:r>
              <a:rPr lang="de-DE" sz="2400" dirty="0" err="1"/>
              <a:t>Accept</a:t>
            </a:r>
            <a:r>
              <a:rPr lang="de-DE" sz="2400" dirty="0"/>
              <a:t>-Button“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AC79A1-9BFE-46BB-BE3F-FA6C09572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6" y="452718"/>
            <a:ext cx="2671227" cy="57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7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C367-D68A-44E5-976D-B9BBD49A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r>
              <a:rPr lang="de-DE" dirty="0"/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5BB6D6-B67D-45CB-9095-06D602FD205E}"/>
              </a:ext>
            </a:extLst>
          </p:cNvPr>
          <p:cNvSpPr/>
          <p:nvPr/>
        </p:nvSpPr>
        <p:spPr>
          <a:xfrm>
            <a:off x="1203823" y="2444233"/>
            <a:ext cx="525412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E-Mail was </a:t>
            </a:r>
            <a:r>
              <a:rPr lang="de-DE" sz="2400" dirty="0" err="1"/>
              <a:t>sent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Need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confirm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clicking</a:t>
            </a:r>
            <a:r>
              <a:rPr lang="de-DE" sz="2400" dirty="0"/>
              <a:t> a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Perform </a:t>
            </a:r>
            <a:r>
              <a:rPr lang="de-DE" sz="2400" dirty="0" err="1"/>
              <a:t>first</a:t>
            </a:r>
            <a:r>
              <a:rPr lang="de-DE" sz="2400" dirty="0"/>
              <a:t> </a:t>
            </a:r>
            <a:r>
              <a:rPr lang="de-DE" sz="2400" dirty="0" err="1"/>
              <a:t>login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1DFB71-F063-46BD-A6DA-8A9D98000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4064" r="16631" b="6331"/>
          <a:stretch/>
        </p:blipFill>
        <p:spPr>
          <a:xfrm>
            <a:off x="7248971" y="452718"/>
            <a:ext cx="2801863" cy="56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5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5483-E4BE-4ECB-A044-5D111D77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C4EF6C-E25F-439D-B60F-2F254896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80" y="524307"/>
            <a:ext cx="2681254" cy="5809385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6889228-D880-4513-8A9C-50F8A4922598}"/>
              </a:ext>
            </a:extLst>
          </p:cNvPr>
          <p:cNvSpPr/>
          <p:nvPr/>
        </p:nvSpPr>
        <p:spPr>
          <a:xfrm>
            <a:off x="1203823" y="2444233"/>
            <a:ext cx="52541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51CCEF6-145B-454A-B8D5-6A8BB18BDD62}"/>
              </a:ext>
            </a:extLst>
          </p:cNvPr>
          <p:cNvSpPr/>
          <p:nvPr/>
        </p:nvSpPr>
        <p:spPr>
          <a:xfrm>
            <a:off x="1203823" y="2444233"/>
            <a:ext cx="52541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2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One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them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imlemented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Placeholder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a </a:t>
            </a:r>
            <a:r>
              <a:rPr lang="de-DE" sz="2400" dirty="0" err="1"/>
              <a:t>video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967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330</Words>
  <Application>Microsoft Office PowerPoint</Application>
  <PresentationFormat>Breitbild</PresentationFormat>
  <Paragraphs>118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Patient Application</vt:lpstr>
      <vt:lpstr>Overview</vt:lpstr>
      <vt:lpstr>Idea of this App</vt:lpstr>
      <vt:lpstr>App architecture </vt:lpstr>
      <vt:lpstr>Flow</vt:lpstr>
      <vt:lpstr>Results (Registration)</vt:lpstr>
      <vt:lpstr>Results (Data Privacy)</vt:lpstr>
      <vt:lpstr>Results (Thanks for registration)</vt:lpstr>
      <vt:lpstr>Results (Thanks for logging )</vt:lpstr>
      <vt:lpstr>Results (Profile)</vt:lpstr>
      <vt:lpstr>Results (Dashboard)</vt:lpstr>
      <vt:lpstr>Problems</vt:lpstr>
      <vt:lpstr>Thanks for your attention! Let‘s look into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Kubasov</dc:creator>
  <cp:lastModifiedBy>Anatoly Kubasov</cp:lastModifiedBy>
  <cp:revision>183</cp:revision>
  <dcterms:created xsi:type="dcterms:W3CDTF">2013-07-15T20:26:40Z</dcterms:created>
  <dcterms:modified xsi:type="dcterms:W3CDTF">2020-01-22T00:38:37Z</dcterms:modified>
</cp:coreProperties>
</file>