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839E6-B21C-D195-B826-18A78238B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29C168-DD94-D40C-AE9B-0DC2DD374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679F15-DF21-AAA1-806E-BB26F2B8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ABD4-76D7-4FE7-94ED-2DB40E389063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99587-E81C-1260-9912-69AA00B81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90ABA-6EC2-0A3B-2D78-EC7ED7772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91B8-3431-429C-97DC-8FCDFED2F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32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7D595-DFF5-D233-7081-670E6065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04E137-98DB-2C83-F6CD-EC0A4D2BE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641E45-F6D6-4EF0-3CAB-30D993E9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ABD4-76D7-4FE7-94ED-2DB40E389063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6A30E4-55F3-C5B0-F630-B42FF699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CB8FC1-1D10-947A-F671-60492502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91B8-3431-429C-97DC-8FCDFED2F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8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56865A-E364-3633-6043-1A4FD4D8C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DD6A73-7E7D-3A21-C9A2-97BFA59D9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1292E0-7A63-854D-3098-065B7D145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ABD4-76D7-4FE7-94ED-2DB40E389063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2B9A0-C6D1-B5E4-C162-C7FAF770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B76347-D6C6-50E0-F959-A2835CCF6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91B8-3431-429C-97DC-8FCDFED2F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29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C63A8-C6BA-B102-C1C7-2C7CF24E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900BD4-139F-4D7A-7D30-834F8369B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6C0180-0DD3-D5AD-0ACB-14CAECFB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ABD4-76D7-4FE7-94ED-2DB40E389063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3D6F3F-B5CB-BCD7-E605-589048BA0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6860EE-006D-76DB-7896-DC3CB361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91B8-3431-429C-97DC-8FCDFED2F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B95E7-6C9F-54C9-14F3-03C3D5279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AF4084-C1EB-AA93-7158-F9AFE86F7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8042BF-EA13-A49C-E83E-D25E8600C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ABD4-76D7-4FE7-94ED-2DB40E389063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7E26F9-5C56-4699-F9D6-A91CB292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57AA1-A9E1-60C8-DE8D-E3DAFC90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91B8-3431-429C-97DC-8FCDFED2F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40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E796A-8E1B-9FD2-FA23-0A153BBA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9C7B85-4109-B68C-3B39-6B82DDFD1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4EF02F-D3DE-98DF-D767-C5BBA5023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AA5163-7130-C077-4B39-63462E99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ABD4-76D7-4FE7-94ED-2DB40E389063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295DDF-56FE-102D-9FDE-DD5FF5DDC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B0C262-3E50-C845-B3D2-B3514B77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91B8-3431-429C-97DC-8FCDFED2F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67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7133D-3CF9-57D0-C1BB-7C879B7F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F8C693-C78C-8F16-EEBF-A5CBAA8F0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BA765F-04D5-B103-16DB-6BBD64A08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A5E2D1-0A22-3BB6-5E85-C298BD597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451520-BD0E-1D6E-D43F-CD56332E0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C304C3-A4C8-B7BA-18C4-ADFE9974E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ABD4-76D7-4FE7-94ED-2DB40E389063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887826-C10E-0414-3526-E8186EA8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8DED40-6E1F-E051-DA22-F8C94B6D5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91B8-3431-429C-97DC-8FCDFED2F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529D9-8729-693B-3B62-A9BA3DAE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287BE8-C0E0-97CF-E2C9-7EE588F3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ABD4-76D7-4FE7-94ED-2DB40E389063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59BC29-80D9-62DA-F445-7A806A60B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02D25A-EB4B-D587-77A8-DD812BFC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91B8-3431-429C-97DC-8FCDFED2F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1130CD-C25E-C0C4-4B9E-8C72FC4F4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ABD4-76D7-4FE7-94ED-2DB40E389063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868F9C-B8BB-CC80-B898-69EBB24F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2CD9CA-4BFA-27E7-4279-E0236F38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91B8-3431-429C-97DC-8FCDFED2F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29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6E484-4B40-359B-CF11-7381F29CB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A41211-FD6F-E9D7-B74B-9B105CA5E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5E40EC-A51B-CD23-4513-B96B66C2B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359075-EF2E-7C61-EEF5-5AB26053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ABD4-76D7-4FE7-94ED-2DB40E389063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43B5ED-4696-7663-792A-059B9163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5CCBD5-A495-6FF1-30D6-97C35E72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91B8-3431-429C-97DC-8FCDFED2F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749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638FD-937E-2615-F303-C6B2CB44F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366F55-F91D-D5CE-7187-8C135C458C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7C34BE-1ECE-9D4F-D6ED-7CBB15A86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3B0813-0B3F-DA22-DA2C-019C1C825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ABD4-76D7-4FE7-94ED-2DB40E389063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45A4E4-5FB7-A3A3-6111-861163DD0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0241D6-5C25-E6F5-CC13-A5B06C837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B91B8-3431-429C-97DC-8FCDFED2F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64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0236CC-653A-EE1F-5AF1-9BF0C0255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EC8CC-420B-5D8F-2EE8-04841CF07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243382-BABB-1855-465E-1B19EF1B7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7ABD4-76D7-4FE7-94ED-2DB40E389063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6E265B-AC7D-8E61-6C41-994ADF68A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617DA-231E-A937-08B1-0EE38F3C1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B91B8-3431-429C-97DC-8FCDFED2F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69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>
            <a:extLst>
              <a:ext uri="{FF2B5EF4-FFF2-40B4-BE49-F238E27FC236}">
                <a16:creationId xmlns:a16="http://schemas.microsoft.com/office/drawing/2014/main" id="{3E0500D2-C461-50E7-473B-DC7342F19EDF}"/>
              </a:ext>
            </a:extLst>
          </p:cNvPr>
          <p:cNvSpPr/>
          <p:nvPr/>
        </p:nvSpPr>
        <p:spPr>
          <a:xfrm>
            <a:off x="1631172" y="1773741"/>
            <a:ext cx="2910348" cy="626807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 and Menu</a:t>
            </a:r>
          </a:p>
        </p:txBody>
      </p: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8B2139CF-200D-6480-55A5-E7BE585F4504}"/>
              </a:ext>
            </a:extLst>
          </p:cNvPr>
          <p:cNvSpPr/>
          <p:nvPr/>
        </p:nvSpPr>
        <p:spPr>
          <a:xfrm>
            <a:off x="2191611" y="3177048"/>
            <a:ext cx="1789470" cy="626807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</a:t>
            </a:r>
          </a:p>
        </p:txBody>
      </p:sp>
      <p:sp>
        <p:nvSpPr>
          <p:cNvPr id="12" name="流程图: 可选过程 11">
            <a:extLst>
              <a:ext uri="{FF2B5EF4-FFF2-40B4-BE49-F238E27FC236}">
                <a16:creationId xmlns:a16="http://schemas.microsoft.com/office/drawing/2014/main" id="{2CF9035D-7C06-E2E4-2C58-C861243FD1F8}"/>
              </a:ext>
            </a:extLst>
          </p:cNvPr>
          <p:cNvSpPr/>
          <p:nvPr/>
        </p:nvSpPr>
        <p:spPr>
          <a:xfrm>
            <a:off x="87507" y="726605"/>
            <a:ext cx="1789470" cy="626807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A5C87D3D-930E-A609-7F92-ABDDF46FD071}"/>
              </a:ext>
            </a:extLst>
          </p:cNvPr>
          <p:cNvCxnSpPr>
            <a:stCxn id="4" idx="1"/>
            <a:endCxn id="12" idx="2"/>
          </p:cNvCxnSpPr>
          <p:nvPr/>
        </p:nvCxnSpPr>
        <p:spPr>
          <a:xfrm rot="10800000">
            <a:off x="982242" y="1353413"/>
            <a:ext cx="648930" cy="733733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图: 可选过程 42">
            <a:extLst>
              <a:ext uri="{FF2B5EF4-FFF2-40B4-BE49-F238E27FC236}">
                <a16:creationId xmlns:a16="http://schemas.microsoft.com/office/drawing/2014/main" id="{BD0EB2C5-F1E4-4B85-DEEA-8EA13CED8888}"/>
              </a:ext>
            </a:extLst>
          </p:cNvPr>
          <p:cNvSpPr/>
          <p:nvPr/>
        </p:nvSpPr>
        <p:spPr>
          <a:xfrm>
            <a:off x="4782012" y="3177049"/>
            <a:ext cx="2140856" cy="626807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DC4ABC99-0AB0-2C60-14F0-F69FFFC20E19}"/>
              </a:ext>
            </a:extLst>
          </p:cNvPr>
          <p:cNvCxnSpPr>
            <a:cxnSpLocks/>
            <a:stCxn id="43" idx="2"/>
            <a:endCxn id="54" idx="0"/>
          </p:cNvCxnSpPr>
          <p:nvPr/>
        </p:nvCxnSpPr>
        <p:spPr>
          <a:xfrm>
            <a:off x="5852440" y="3803856"/>
            <a:ext cx="0" cy="7765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流程图: 可选过程 53">
            <a:extLst>
              <a:ext uri="{FF2B5EF4-FFF2-40B4-BE49-F238E27FC236}">
                <a16:creationId xmlns:a16="http://schemas.microsoft.com/office/drawing/2014/main" id="{0CB838A0-9900-BBB0-E49E-0771243E491F}"/>
              </a:ext>
            </a:extLst>
          </p:cNvPr>
          <p:cNvSpPr/>
          <p:nvPr/>
        </p:nvSpPr>
        <p:spPr>
          <a:xfrm>
            <a:off x="4782012" y="4580356"/>
            <a:ext cx="2140856" cy="626807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Scene</a:t>
            </a:r>
          </a:p>
        </p:txBody>
      </p: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55B2C238-26B2-D983-9C95-3CCD1EAA6E98}"/>
              </a:ext>
            </a:extLst>
          </p:cNvPr>
          <p:cNvCxnSpPr>
            <a:cxnSpLocks/>
            <a:stCxn id="54" idx="1"/>
            <a:endCxn id="12" idx="2"/>
          </p:cNvCxnSpPr>
          <p:nvPr/>
        </p:nvCxnSpPr>
        <p:spPr>
          <a:xfrm rot="10800000">
            <a:off x="982242" y="1353412"/>
            <a:ext cx="3799770" cy="3540348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7EB9E386-C5B3-F4ED-6B8E-813C41ADCD7F}"/>
              </a:ext>
            </a:extLst>
          </p:cNvPr>
          <p:cNvSpPr/>
          <p:nvPr/>
        </p:nvSpPr>
        <p:spPr>
          <a:xfrm>
            <a:off x="6953384" y="1293413"/>
            <a:ext cx="684945" cy="4394374"/>
          </a:xfrm>
          <a:prstGeom prst="leftBrac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可选过程 59">
            <a:extLst>
              <a:ext uri="{FF2B5EF4-FFF2-40B4-BE49-F238E27FC236}">
                <a16:creationId xmlns:a16="http://schemas.microsoft.com/office/drawing/2014/main" id="{9D373B4A-CAFB-E57B-A92E-4052368DCCFA}"/>
              </a:ext>
            </a:extLst>
          </p:cNvPr>
          <p:cNvSpPr/>
          <p:nvPr/>
        </p:nvSpPr>
        <p:spPr>
          <a:xfrm>
            <a:off x="7698987" y="1719214"/>
            <a:ext cx="2244371" cy="626807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Notification</a:t>
            </a: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E78E995C-D9DF-E4F0-9FC3-3359A032EDE3}"/>
              </a:ext>
            </a:extLst>
          </p:cNvPr>
          <p:cNvCxnSpPr>
            <a:cxnSpLocks/>
            <a:stCxn id="60" idx="2"/>
            <a:endCxn id="64" idx="0"/>
          </p:cNvCxnSpPr>
          <p:nvPr/>
        </p:nvCxnSpPr>
        <p:spPr>
          <a:xfrm>
            <a:off x="8821173" y="2346021"/>
            <a:ext cx="0" cy="30777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图: 可选过程 63">
            <a:extLst>
              <a:ext uri="{FF2B5EF4-FFF2-40B4-BE49-F238E27FC236}">
                <a16:creationId xmlns:a16="http://schemas.microsoft.com/office/drawing/2014/main" id="{10516F14-1801-DAFE-42C8-C4B2FC524511}"/>
              </a:ext>
            </a:extLst>
          </p:cNvPr>
          <p:cNvSpPr/>
          <p:nvPr/>
        </p:nvSpPr>
        <p:spPr>
          <a:xfrm>
            <a:off x="7698987" y="2653798"/>
            <a:ext cx="2244371" cy="626807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 Input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E41C486-32C6-DAFE-7A42-976FC4FF437E}"/>
              </a:ext>
            </a:extLst>
          </p:cNvPr>
          <p:cNvSpPr txBox="1"/>
          <p:nvPr/>
        </p:nvSpPr>
        <p:spPr>
          <a:xfrm>
            <a:off x="8062609" y="1261293"/>
            <a:ext cx="151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Subject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流程图: 可选过程 72">
            <a:extLst>
              <a:ext uri="{FF2B5EF4-FFF2-40B4-BE49-F238E27FC236}">
                <a16:creationId xmlns:a16="http://schemas.microsoft.com/office/drawing/2014/main" id="{A95C00D4-2146-5869-549F-094A7A5C41BB}"/>
              </a:ext>
            </a:extLst>
          </p:cNvPr>
          <p:cNvSpPr/>
          <p:nvPr/>
        </p:nvSpPr>
        <p:spPr>
          <a:xfrm>
            <a:off x="7698987" y="3679797"/>
            <a:ext cx="2244371" cy="626807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 Body</a:t>
            </a: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863449F0-C288-B946-A32F-81CE1FD5EF60}"/>
              </a:ext>
            </a:extLst>
          </p:cNvPr>
          <p:cNvCxnSpPr>
            <a:cxnSpLocks/>
            <a:stCxn id="64" idx="2"/>
            <a:endCxn id="73" idx="0"/>
          </p:cNvCxnSpPr>
          <p:nvPr/>
        </p:nvCxnSpPr>
        <p:spPr>
          <a:xfrm>
            <a:off x="8821173" y="3280605"/>
            <a:ext cx="0" cy="39919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A4C12ED2-ACEC-83A3-391A-F6672EDAFD59}"/>
              </a:ext>
            </a:extLst>
          </p:cNvPr>
          <p:cNvCxnSpPr>
            <a:cxnSpLocks/>
          </p:cNvCxnSpPr>
          <p:nvPr/>
        </p:nvCxnSpPr>
        <p:spPr>
          <a:xfrm flipH="1">
            <a:off x="8821172" y="3396381"/>
            <a:ext cx="1297353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EE101CF8-CBDE-FAC3-5B3F-9E080B1E8475}"/>
              </a:ext>
            </a:extLst>
          </p:cNvPr>
          <p:cNvCxnSpPr>
            <a:cxnSpLocks/>
          </p:cNvCxnSpPr>
          <p:nvPr/>
        </p:nvCxnSpPr>
        <p:spPr>
          <a:xfrm flipV="1">
            <a:off x="10118525" y="3396381"/>
            <a:ext cx="0" cy="2167449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9837F704-CD25-6E5B-9A3E-FC1822938BFC}"/>
              </a:ext>
            </a:extLst>
          </p:cNvPr>
          <p:cNvCxnSpPr>
            <a:cxnSpLocks/>
          </p:cNvCxnSpPr>
          <p:nvPr/>
        </p:nvCxnSpPr>
        <p:spPr>
          <a:xfrm flipH="1">
            <a:off x="8845985" y="5554157"/>
            <a:ext cx="127254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E1DB286F-27BD-DF2F-C0B8-10FDC393A1F6}"/>
              </a:ext>
            </a:extLst>
          </p:cNvPr>
          <p:cNvSpPr txBox="1"/>
          <p:nvPr/>
        </p:nvSpPr>
        <p:spPr>
          <a:xfrm rot="5400000">
            <a:off x="9893131" y="4269105"/>
            <a:ext cx="758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89D57643-9750-E9E5-48DF-5CB70A0AC30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086346" y="2400548"/>
            <a:ext cx="0" cy="7765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68189DDE-83C5-FFC7-7F7E-286B784493D0}"/>
              </a:ext>
            </a:extLst>
          </p:cNvPr>
          <p:cNvCxnSpPr>
            <a:cxnSpLocks/>
            <a:stCxn id="5" idx="3"/>
            <a:endCxn id="43" idx="1"/>
          </p:cNvCxnSpPr>
          <p:nvPr/>
        </p:nvCxnSpPr>
        <p:spPr>
          <a:xfrm>
            <a:off x="3981081" y="3490452"/>
            <a:ext cx="800931" cy="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流程图: 可选过程 111">
            <a:extLst>
              <a:ext uri="{FF2B5EF4-FFF2-40B4-BE49-F238E27FC236}">
                <a16:creationId xmlns:a16="http://schemas.microsoft.com/office/drawing/2014/main" id="{F8E04644-B297-8D6E-18BD-FD197FF37038}"/>
              </a:ext>
            </a:extLst>
          </p:cNvPr>
          <p:cNvSpPr/>
          <p:nvPr/>
        </p:nvSpPr>
        <p:spPr>
          <a:xfrm>
            <a:off x="7723799" y="4587730"/>
            <a:ext cx="2244371" cy="626807"/>
          </a:xfrm>
          <a:prstGeom prst="flowChartAlternate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Excel</a:t>
            </a:r>
          </a:p>
        </p:txBody>
      </p: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DBCF16E0-3841-1635-42D2-04EC1D50DF60}"/>
              </a:ext>
            </a:extLst>
          </p:cNvPr>
          <p:cNvCxnSpPr>
            <a:cxnSpLocks/>
            <a:endCxn id="112" idx="2"/>
          </p:cNvCxnSpPr>
          <p:nvPr/>
        </p:nvCxnSpPr>
        <p:spPr>
          <a:xfrm flipV="1">
            <a:off x="8845985" y="5214537"/>
            <a:ext cx="0" cy="34929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D6F6443-2FAB-7E39-4603-9D2CB265BC24}"/>
              </a:ext>
            </a:extLst>
          </p:cNvPr>
          <p:cNvSpPr txBox="1"/>
          <p:nvPr/>
        </p:nvSpPr>
        <p:spPr>
          <a:xfrm>
            <a:off x="1631172" y="2563980"/>
            <a:ext cx="151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Experiment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E4C81F88-D10A-A0C2-B4A4-4D11D23368DE}"/>
              </a:ext>
            </a:extLst>
          </p:cNvPr>
          <p:cNvCxnSpPr>
            <a:cxnSpLocks/>
            <a:stCxn id="4" idx="3"/>
            <a:endCxn id="43" idx="0"/>
          </p:cNvCxnSpPr>
          <p:nvPr/>
        </p:nvCxnSpPr>
        <p:spPr>
          <a:xfrm>
            <a:off x="4541520" y="2087145"/>
            <a:ext cx="1310920" cy="1089904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A071B0B-15D2-3037-9418-D62AFD5BE8C6}"/>
              </a:ext>
            </a:extLst>
          </p:cNvPr>
          <p:cNvSpPr txBox="1"/>
          <p:nvPr/>
        </p:nvSpPr>
        <p:spPr>
          <a:xfrm>
            <a:off x="4921977" y="1679351"/>
            <a:ext cx="178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Experiment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937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23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林涵 范</dc:creator>
  <cp:lastModifiedBy>林涵 范</cp:lastModifiedBy>
  <cp:revision>71</cp:revision>
  <dcterms:created xsi:type="dcterms:W3CDTF">2023-07-06T05:05:15Z</dcterms:created>
  <dcterms:modified xsi:type="dcterms:W3CDTF">2023-07-06T13:52:32Z</dcterms:modified>
</cp:coreProperties>
</file>