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50" d="100"/>
          <a:sy n="150" d="100"/>
        </p:scale>
        <p:origin x="120" y="-211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Kanniga</a:t>
            </a:r>
            <a:r>
              <a:rPr lang="en-US" sz="1100" b="0" i="0" u="none" strike="noStrike" cap="none" dirty="0">
                <a:solidFill>
                  <a:schemeClr val="tx1"/>
                </a:solidFill>
                <a:latin typeface="Arial"/>
                <a:ea typeface="Arial"/>
                <a:cs typeface="Arial"/>
                <a:sym typeface="Arial"/>
              </a:rPr>
              <a:t> K</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:720921104044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 Surya</cp:lastModifiedBy>
  <cp:revision>11</cp:revision>
  <dcterms:modified xsi:type="dcterms:W3CDTF">2024-04-08T03:33:49Z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