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2" autoAdjust="0"/>
    <p:restoredTop sz="86397" autoAdjust="0"/>
  </p:normalViewPr>
  <p:slideViewPr>
    <p:cSldViewPr showGuides="1">
      <p:cViewPr varScale="1">
        <p:scale>
          <a:sx n="63" d="100"/>
          <a:sy n="63" d="100"/>
        </p:scale>
        <p:origin x="67" y="197"/>
      </p:cViewPr>
      <p:guideLst>
        <p:guide orient="horz" pos="2160"/>
        <p:guide pos="28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>
        <p:randomBar dir="vert"/>
      </p:transition>
    </mc:Choice>
    <mc:Fallback xmlns="">
      <p:transition advClick="0" advTm="0">
        <p:randomBar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>
        <p:randomBar dir="vert"/>
      </p:transition>
    </mc:Choice>
    <mc:Fallback xmlns="">
      <p:transition advClick="0" advTm="0">
        <p:randomBar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>
        <p:randomBar dir="vert"/>
      </p:transition>
    </mc:Choice>
    <mc:Fallback xmlns="">
      <p:transition advClick="0" advTm="0">
        <p:randomBar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514283"/>
            <a:ext cx="8229600" cy="1143000"/>
          </a:xfrm>
        </p:spPr>
        <p:txBody>
          <a:bodyPr>
            <a:noAutofit/>
          </a:bodyPr>
          <a:lstStyle>
            <a:lvl1pPr>
              <a:defRPr sz="5400" b="1">
                <a:solidFill>
                  <a:srgbClr val="FFFF00"/>
                </a:solidFill>
                <a:latin typeface="华文隶书" panose="02010800040101010101" charset="-122"/>
                <a:ea typeface="华文隶书" panose="02010800040101010101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>
        <p:randomBar dir="vert"/>
      </p:transition>
    </mc:Choice>
    <mc:Fallback xmlns="">
      <p:transition advClick="0" advTm="0">
        <p:randomBar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>
        <p:randomBar dir="vert"/>
      </p:transition>
    </mc:Choice>
    <mc:Fallback xmlns="">
      <p:transition advClick="0" advTm="0">
        <p:randomBar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>
        <p:randomBar dir="vert"/>
      </p:transition>
    </mc:Choice>
    <mc:Fallback xmlns="">
      <p:transition advClick="0" advTm="0">
        <p:randomBar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>
        <p:randomBar dir="vert"/>
      </p:transition>
    </mc:Choice>
    <mc:Fallback xmlns="">
      <p:transition advClick="0" advTm="0">
        <p:randomBar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>
        <p:randomBar dir="vert"/>
      </p:transition>
    </mc:Choice>
    <mc:Fallback xmlns="">
      <p:transition advClick="0" advTm="0">
        <p:randomBar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>
        <p:randomBar dir="vert"/>
      </p:transition>
    </mc:Choice>
    <mc:Fallback xmlns="">
      <p:transition advClick="0" advTm="0">
        <p:randomBar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>
        <p:randomBar dir="vert"/>
      </p:transition>
    </mc:Choice>
    <mc:Fallback xmlns="">
      <p:transition advClick="0" advTm="0">
        <p:randomBar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>
        <p:randomBar dir="vert"/>
      </p:transition>
    </mc:Choice>
    <mc:Fallback xmlns="">
      <p:transition advClick="0" advTm="0">
        <p:randomBar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>
        <p:randomBar dir="vert"/>
      </p:transition>
    </mc:Choice>
    <mc:Fallback xmlns="">
      <p:transition advClick="0" advTm="0">
        <p:randomBar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p14:dur="10" advClick="0" advTm="0">
        <p:randomBar dir="vert"/>
      </p:transition>
    </mc:Choice>
    <mc:Fallback xmlns="">
      <p:transition advClick="0" advTm="0">
        <p:randomBar dir="vert"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" y="1752600"/>
            <a:ext cx="8899525" cy="1143000"/>
          </a:xfrm>
        </p:spPr>
        <p:txBody>
          <a:bodyPr/>
          <a:lstStyle/>
          <a:p>
            <a:pPr marR="0" rtl="0"/>
            <a:r>
              <a:rPr lang="zh-CN" altLang="en-US" sz="4400" dirty="0">
                <a:sym typeface="+mn-ea"/>
              </a:rPr>
              <a:t>寄存器模式编程，</a:t>
            </a:r>
            <a:br>
              <a:rPr lang="zh-CN" altLang="en-US" sz="4400" dirty="0">
                <a:sym typeface="+mn-ea"/>
              </a:rPr>
            </a:br>
            <a:r>
              <a:rPr lang="zh-CN" altLang="en-US" sz="4400" dirty="0">
                <a:sym typeface="+mn-ea"/>
              </a:rPr>
              <a:t>修改</a:t>
            </a:r>
            <a:r>
              <a:rPr lang="en-US" altLang="zh-CN" sz="4400" dirty="0">
                <a:sym typeface="+mn-ea"/>
              </a:rPr>
              <a:t>LED</a:t>
            </a:r>
            <a:r>
              <a:rPr lang="zh-CN" altLang="en-US" sz="4400" dirty="0">
                <a:sym typeface="+mn-ea"/>
              </a:rPr>
              <a:t>的位置为</a:t>
            </a:r>
            <a:r>
              <a:rPr lang="en-US" altLang="zh-CN" sz="4400" dirty="0">
                <a:sym typeface="+mn-ea"/>
              </a:rPr>
              <a:t>PB1</a:t>
            </a:r>
            <a:r>
              <a:rPr lang="zh-CN" altLang="en-US" sz="4400" dirty="0">
                <a:sym typeface="+mn-ea"/>
              </a:rPr>
              <a:t>，下载测试</a:t>
            </a:r>
            <a:br>
              <a:rPr lang="en-US" altLang="zh-CN" sz="4400" dirty="0">
                <a:sym typeface="+mn-ea"/>
              </a:rPr>
            </a:br>
            <a:r>
              <a:rPr lang="zh-CN" altLang="en-US" sz="4400" dirty="0">
                <a:sym typeface="+mn-ea"/>
              </a:rPr>
              <a:t>（修改代码要展示地址计算过程）</a:t>
            </a:r>
            <a:endParaRPr lang="zh-CN" altLang="en-US" b="0" i="0" u="none" strike="noStrike" kern="100" baseline="0" dirty="0">
              <a:latin typeface="Times New Roman" panose="02020603050405020304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>
        <p:randomBar dir="vert"/>
      </p:transition>
    </mc:Choice>
    <mc:Fallback xmlns="">
      <p:transition advClick="0" advTm="0">
        <p:randomBar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1752600"/>
            <a:ext cx="9019540" cy="1143000"/>
          </a:xfrm>
        </p:spPr>
        <p:txBody>
          <a:bodyPr/>
          <a:lstStyle/>
          <a:p>
            <a:pPr marR="0" rtl="0"/>
            <a:r>
              <a:rPr lang="zh-CN" altLang="en-US" sz="4400" dirty="0">
                <a:sym typeface="+mn-ea"/>
              </a:rPr>
              <a:t>按键输入控制小灯泡亮灭（口述代码逻辑，展示代码细节，下载测试）</a:t>
            </a:r>
            <a:endParaRPr lang="zh-CN" altLang="en-US" sz="4400" i="0" u="none" strike="noStrike" baseline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>
        <p:randomBar dir="vert"/>
      </p:transition>
    </mc:Choice>
    <mc:Fallback xmlns="">
      <p:transition advClick="0" advTm="0">
        <p:randomBar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905000"/>
            <a:ext cx="9046845" cy="1143000"/>
          </a:xfrm>
        </p:spPr>
        <p:txBody>
          <a:bodyPr/>
          <a:lstStyle/>
          <a:p>
            <a:pPr marR="0" rtl="0"/>
            <a:r>
              <a:rPr lang="zh-CN" altLang="en-US" sz="4400" dirty="0">
                <a:sym typeface="+mn-ea"/>
              </a:rPr>
              <a:t>输出100HZ方波，调试界面看输出</a:t>
            </a:r>
            <a:br>
              <a:rPr lang="zh-CN" altLang="en-US" sz="4400" dirty="0">
                <a:sym typeface="+mn-ea"/>
              </a:rPr>
            </a:br>
            <a:r>
              <a:rPr lang="zh-CN" altLang="en-US" sz="4400" dirty="0">
                <a:sym typeface="+mn-ea"/>
              </a:rPr>
              <a:t>（口述定时器原理，展示代码细节和编写逻辑）</a:t>
            </a:r>
            <a:endParaRPr lang="zh-CN" altLang="en-US" b="0" i="0" u="none" strike="noStrike" kern="100" baseline="0" dirty="0">
              <a:latin typeface="Times New Roman" panose="02020603050405020304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>
        <p:randomBar dir="vert"/>
      </p:transition>
    </mc:Choice>
    <mc:Fallback xmlns="">
      <p:transition advClick="0" advTm="0">
        <p:randomBar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52600"/>
            <a:ext cx="9030335" cy="1143000"/>
          </a:xfrm>
        </p:spPr>
        <p:txBody>
          <a:bodyPr/>
          <a:lstStyle/>
          <a:p>
            <a:pPr marR="0" rtl="0"/>
            <a:r>
              <a:rPr lang="en-US" altLang="zh-CN" sz="4400" dirty="0">
                <a:sym typeface="+mn-ea"/>
              </a:rPr>
              <a:t>ETR</a:t>
            </a:r>
            <a:r>
              <a:rPr lang="zh-CN" altLang="en-US" sz="4400" dirty="0">
                <a:sym typeface="+mn-ea"/>
              </a:rPr>
              <a:t>时钟计算其频率</a:t>
            </a:r>
            <a:r>
              <a:rPr lang="en-US" altLang="zh-CN" sz="4400" dirty="0">
                <a:sym typeface="+mn-ea"/>
              </a:rPr>
              <a:t>,</a:t>
            </a:r>
            <a:br>
              <a:rPr lang="zh-CN" altLang="en-US" sz="4400" dirty="0">
                <a:sym typeface="+mn-ea"/>
              </a:rPr>
            </a:br>
            <a:r>
              <a:rPr lang="zh-CN" altLang="en-US" sz="4400" dirty="0">
                <a:sym typeface="+mn-ea"/>
              </a:rPr>
              <a:t>（口述代码逻辑，展示代码细节）</a:t>
            </a:r>
            <a:endParaRPr lang="zh-CN" altLang="en-US" sz="4400" i="0" u="none" strike="noStrike" baseline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>
        <p:randomBar dir="vert"/>
      </p:transition>
    </mc:Choice>
    <mc:Fallback xmlns="">
      <p:transition advClick="0" advTm="0">
        <p:randomBar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" y="1981200"/>
            <a:ext cx="8990965" cy="1143000"/>
          </a:xfrm>
        </p:spPr>
        <p:txBody>
          <a:bodyPr/>
          <a:lstStyle/>
          <a:p>
            <a:pPr marR="0" rtl="0"/>
            <a:r>
              <a:rPr lang="zh-CN" altLang="en-US" sz="4400" dirty="0">
                <a:sym typeface="+mn-ea"/>
              </a:rPr>
              <a:t>使用输入捕获计算频率，输入使用按键，计算按键按下的时间。下载测试，串口显示</a:t>
            </a:r>
            <a:br>
              <a:rPr lang="zh-CN" altLang="en-US" sz="4400" dirty="0">
                <a:sym typeface="+mn-ea"/>
              </a:rPr>
            </a:br>
            <a:r>
              <a:rPr lang="zh-CN" altLang="en-US" sz="4400" dirty="0">
                <a:sym typeface="+mn-ea"/>
              </a:rPr>
              <a:t>（口述定时器捕获原理，展示代码细节）</a:t>
            </a:r>
            <a:endParaRPr lang="zh-CN" altLang="en-US" b="0" i="0" u="none" strike="noStrike" kern="100" baseline="0" dirty="0">
              <a:latin typeface="Times New Roman" panose="020206030504050203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>
        <p:randomBar dir="vert"/>
      </p:transition>
    </mc:Choice>
    <mc:Fallback xmlns="">
      <p:transition advClick="0" advTm="0">
        <p:randomBar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1828800"/>
            <a:ext cx="8863965" cy="1143000"/>
          </a:xfrm>
        </p:spPr>
        <p:txBody>
          <a:bodyPr/>
          <a:lstStyle/>
          <a:p>
            <a:pPr marR="0" rtl="0"/>
            <a:r>
              <a:rPr lang="zh-CN" altLang="en-US" sz="4400" dirty="0">
                <a:sym typeface="+mn-ea"/>
              </a:rPr>
              <a:t>输出PWM波，改变周期10K，占空比20%，调试界面看输出（口述PWM波输出逻辑，展示代码细节）</a:t>
            </a:r>
            <a:endParaRPr lang="zh-CN" altLang="en-US" b="0" i="0" u="none" strike="noStrike" kern="100" baseline="0" dirty="0">
              <a:latin typeface="Times New Roman" panose="020206030504050203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>
        <p:randomBar dir="vert"/>
      </p:transition>
    </mc:Choice>
    <mc:Fallback xmlns="">
      <p:transition advClick="0" advTm="0">
        <p:randomBar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676400"/>
            <a:ext cx="9156065" cy="1143000"/>
          </a:xfrm>
        </p:spPr>
        <p:txBody>
          <a:bodyPr/>
          <a:lstStyle/>
          <a:p>
            <a:pPr marR="0" algn="ctr" rtl="0"/>
            <a:r>
              <a:rPr lang="zh-CN" altLang="en-US" sz="4400" dirty="0">
                <a:sym typeface="+mn-ea"/>
              </a:rPr>
              <a:t>呼吸灯程序实现，下载测试</a:t>
            </a:r>
            <a:br>
              <a:rPr lang="zh-CN" altLang="en-US" sz="4400" dirty="0">
                <a:sym typeface="+mn-ea"/>
              </a:rPr>
            </a:br>
            <a:r>
              <a:rPr lang="zh-CN" altLang="en-US" sz="4400" dirty="0">
                <a:sym typeface="+mn-ea"/>
              </a:rPr>
              <a:t>（口述代码修改流程，展示关键代码）</a:t>
            </a:r>
            <a:endParaRPr lang="zh-CN" altLang="en-US" b="0" i="0" u="none" strike="noStrike" kern="100" baseline="0" dirty="0">
              <a:latin typeface="Times New Roman" panose="020206030504050203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>
        <p:randomBar dir="vert"/>
      </p:transition>
    </mc:Choice>
    <mc:Fallback xmlns="">
      <p:transition advClick="0" advTm="0">
        <p:randomBar dir="vert"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fa711f70-810f-43e0-a370-44a0f13c0f6f"/>
  <p:tag name="COMMONDATA" val="eyJoZGlkIjoiOTg1YjY0ODI3N2EzYWE0YzUxYzFiNzdlODY3Y2JhODc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</Words>
  <Application>Microsoft Office PowerPoint</Application>
  <PresentationFormat>全屏显示(4:3)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华文隶书</vt:lpstr>
      <vt:lpstr>Arial</vt:lpstr>
      <vt:lpstr>Calibri</vt:lpstr>
      <vt:lpstr>Times New Roman</vt:lpstr>
      <vt:lpstr>Office Theme</vt:lpstr>
      <vt:lpstr>寄存器模式编程， 修改LED的位置为PB1，下载测试 （修改代码要展示地址计算过程）</vt:lpstr>
      <vt:lpstr>按键输入控制小灯泡亮灭（口述代码逻辑，展示代码细节，下载测试）</vt:lpstr>
      <vt:lpstr>输出100HZ方波，调试界面看输出 （口述定时器原理，展示代码细节和编写逻辑）</vt:lpstr>
      <vt:lpstr>ETR时钟计算其频率, （口述代码逻辑，展示代码细节）</vt:lpstr>
      <vt:lpstr>使用输入捕获计算频率，输入使用按键，计算按键按下的时间。下载测试，串口显示 （口述定时器捕获原理，展示代码细节）</vt:lpstr>
      <vt:lpstr>输出PWM波，改变周期10K，占空比20%，调试界面看输出（口述PWM波输出逻辑，展示代码细节）</vt:lpstr>
      <vt:lpstr>呼吸灯程序实现，下载测试 （口述代码修改流程，展示关键代码）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616646273@qq.com</cp:lastModifiedBy>
  <cp:revision>16</cp:revision>
  <dcterms:created xsi:type="dcterms:W3CDTF">2006-08-16T00:00:00Z</dcterms:created>
  <dcterms:modified xsi:type="dcterms:W3CDTF">2023-06-02T12:01:33Z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BFF7E6098DFD4826BABBE6E4A170FE59</vt:lpwstr>
  </property>
  <property fmtid="{D5CDD505-2E9C-101B-9397-08002B2CF9AE}" pid="3" name="KSOProductBuildVer">
    <vt:lpwstr>2052-11.1.0.14309</vt:lpwstr>
  </property>
</Properties>
</file>