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826e632822417f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6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0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9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3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7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52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33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7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07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1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FFBED-8B8C-41AA-945E-9C50EC0DE328}" type="datetimeFigureOut">
              <a:rPr lang="zh-CN" altLang="en-US" smtClean="0"/>
              <a:t>2024/2/24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827E8-D8D4-429E-A9EF-DC7FD25101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3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24" y="912446"/>
            <a:ext cx="8705088" cy="63111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6800" y="-448920"/>
            <a:ext cx="9144000" cy="2387600"/>
          </a:xfrm>
        </p:spPr>
        <p:txBody>
          <a:bodyPr/>
          <a:lstStyle/>
          <a:p>
            <a:r>
              <a:rPr lang="en-US" altLang="zh-CN" b="1" dirty="0"/>
              <a:t>Othello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83920" y="2412278"/>
            <a:ext cx="9144000" cy="1655762"/>
          </a:xfrm>
        </p:spPr>
        <p:txBody>
          <a:bodyPr/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钟梓轩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曾己</a:t>
            </a:r>
            <a:r>
              <a:rPr lang="zh-CN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7620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Task 1: Initialize Game (20 pts)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26397" y="2318087"/>
            <a:ext cx="178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Initialize Game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26397" y="3446937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Display</a:t>
            </a:r>
            <a:r>
              <a:rPr lang="en-US" altLang="zh-CN" dirty="0"/>
              <a:t> </a:t>
            </a:r>
            <a:r>
              <a:rPr lang="en-US" altLang="zh-CN" b="1" dirty="0"/>
              <a:t>Status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126397" y="4575787"/>
            <a:ext cx="166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Restart Game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80" y="1803160"/>
            <a:ext cx="6016420" cy="402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92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2: Load and Save a Game (20 pts)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88496" y="2012928"/>
            <a:ext cx="1568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Load File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76201" y="4328243"/>
            <a:ext cx="2069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Error Check</a:t>
            </a:r>
          </a:p>
          <a:p>
            <a:r>
              <a:rPr lang="en-US" altLang="zh-CN" b="1" dirty="0"/>
              <a:t>        or</a:t>
            </a:r>
          </a:p>
          <a:p>
            <a:r>
              <a:rPr lang="en-US" altLang="zh-CN" b="1" dirty="0"/>
              <a:t> Status Check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288496" y="3170585"/>
            <a:ext cx="110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Save File</a:t>
            </a:r>
            <a:endParaRPr lang="zh-CN" altLang="en-US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92" y="1720434"/>
            <a:ext cx="5602688" cy="37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Task 3: Play the game (20 pts)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41092" y="2032372"/>
            <a:ext cx="2418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End With Winner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941092" y="311702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Flip Disks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941092" y="4247388"/>
            <a:ext cx="182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Cheat &amp; Normal</a:t>
            </a:r>
            <a:endParaRPr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227" y="3146238"/>
            <a:ext cx="3520438" cy="23548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27" y="1608984"/>
            <a:ext cx="3520438" cy="135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2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Task 4: Graphical User Interface (20 pts)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1690688"/>
            <a:ext cx="3619500" cy="36814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324" y="1690688"/>
            <a:ext cx="3680131" cy="368141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125" y="1690688"/>
            <a:ext cx="3248379" cy="36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4152" y="33210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/>
              <a:t>Bonus (20/30 pts):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237232" y="12298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Human vs Robot</a:t>
            </a:r>
            <a:endParaRPr lang="zh-CN" altLang="en-US" b="1" dirty="0"/>
          </a:p>
        </p:txBody>
      </p:sp>
      <p:sp>
        <p:nvSpPr>
          <p:cNvPr id="5" name="右箭头 4"/>
          <p:cNvSpPr/>
          <p:nvPr/>
        </p:nvSpPr>
        <p:spPr>
          <a:xfrm>
            <a:off x="4191762" y="1349764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6122" y="1229868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Easy &amp; Hard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90572" y="2022348"/>
            <a:ext cx="1706880" cy="373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Platform</a:t>
            </a:r>
            <a:endParaRPr lang="zh-CN" altLang="en-US" b="1" dirty="0"/>
          </a:p>
        </p:txBody>
      </p:sp>
      <p:sp>
        <p:nvSpPr>
          <p:cNvPr id="8" name="右箭头 7"/>
          <p:cNvSpPr/>
          <p:nvPr/>
        </p:nvSpPr>
        <p:spPr>
          <a:xfrm>
            <a:off x="4191762" y="2144268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86122" y="2022348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Starting Menu &amp; Modes &amp; Settings &amp; </a:t>
            </a:r>
            <a:r>
              <a:rPr lang="en-US" altLang="zh-CN" b="1" dirty="0">
                <a:solidFill>
                  <a:srgbClr val="FF0000"/>
                </a:solidFill>
              </a:rPr>
              <a:t>Multi-User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90572" y="2818876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Looks Nicer</a:t>
            </a:r>
            <a:endParaRPr lang="zh-CN" altLang="en-US" b="1" dirty="0"/>
          </a:p>
        </p:txBody>
      </p:sp>
      <p:sp>
        <p:nvSpPr>
          <p:cNvPr id="11" name="右箭头 10"/>
          <p:cNvSpPr/>
          <p:nvPr/>
        </p:nvSpPr>
        <p:spPr>
          <a:xfrm>
            <a:off x="4191762" y="2938772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786122" y="2814828"/>
            <a:ext cx="618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Change Color &amp; Have Background Music &amp; Sound Effect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2290572" y="3611356"/>
            <a:ext cx="19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Possible Moves</a:t>
            </a:r>
            <a:endParaRPr lang="zh-CN" altLang="en-US" b="1" dirty="0"/>
          </a:p>
        </p:txBody>
      </p:sp>
      <p:sp>
        <p:nvSpPr>
          <p:cNvPr id="14" name="右箭头 13"/>
          <p:cNvSpPr/>
          <p:nvPr/>
        </p:nvSpPr>
        <p:spPr>
          <a:xfrm>
            <a:off x="4191762" y="3733276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786122" y="361647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Hint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2290572" y="4403836"/>
            <a:ext cx="19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Undo Operation</a:t>
            </a:r>
            <a:endParaRPr lang="zh-CN" altLang="en-US" b="1" dirty="0"/>
          </a:p>
        </p:txBody>
      </p:sp>
      <p:sp>
        <p:nvSpPr>
          <p:cNvPr id="17" name="右箭头 16"/>
          <p:cNvSpPr/>
          <p:nvPr/>
        </p:nvSpPr>
        <p:spPr>
          <a:xfrm>
            <a:off x="4191762" y="4523732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786122" y="4399312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Undo</a:t>
            </a:r>
            <a:endParaRPr lang="zh-CN" altLang="en-US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2290572" y="5196316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Replay Process </a:t>
            </a:r>
            <a:endParaRPr lang="zh-CN" altLang="en-US" b="1" dirty="0"/>
          </a:p>
        </p:txBody>
      </p:sp>
      <p:sp>
        <p:nvSpPr>
          <p:cNvPr id="21" name="右箭头 20"/>
          <p:cNvSpPr/>
          <p:nvPr/>
        </p:nvSpPr>
        <p:spPr>
          <a:xfrm>
            <a:off x="4191762" y="5314188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86122" y="5196316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Review</a:t>
            </a:r>
            <a:endParaRPr lang="zh-CN" altLang="en-US" b="1" dirty="0"/>
          </a:p>
        </p:txBody>
      </p:sp>
      <p:sp>
        <p:nvSpPr>
          <p:cNvPr id="23" name="文本框 22"/>
          <p:cNvSpPr txBox="1"/>
          <p:nvPr/>
        </p:nvSpPr>
        <p:spPr>
          <a:xfrm>
            <a:off x="2290572" y="5984748"/>
            <a:ext cx="228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Execute Without JRE</a:t>
            </a:r>
            <a:endParaRPr lang="zh-CN" altLang="en-US" b="1" dirty="0"/>
          </a:p>
        </p:txBody>
      </p:sp>
      <p:sp>
        <p:nvSpPr>
          <p:cNvPr id="24" name="右箭头 23"/>
          <p:cNvSpPr/>
          <p:nvPr/>
        </p:nvSpPr>
        <p:spPr>
          <a:xfrm>
            <a:off x="4191762" y="6102620"/>
            <a:ext cx="388620" cy="129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786122" y="5984747"/>
            <a:ext cx="2120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Execute Without JRE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797" y="3733276"/>
            <a:ext cx="3880866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6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118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Othello</vt:lpstr>
      <vt:lpstr>Task 1: Initialize Game (20 pts)</vt:lpstr>
      <vt:lpstr>Task 2: Load and Save a Game (20 pts)</vt:lpstr>
      <vt:lpstr>Task 3: Play the game (20 pts)</vt:lpstr>
      <vt:lpstr>Task 4: Graphical User Interface (20 pts)</vt:lpstr>
      <vt:lpstr>Bonus (20/30 pts):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黑白棋</dc:title>
  <dc:creator>HP</dc:creator>
  <cp:lastModifiedBy>Evan Albert</cp:lastModifiedBy>
  <cp:revision>29</cp:revision>
  <dcterms:created xsi:type="dcterms:W3CDTF">2021-12-20T01:28:42Z</dcterms:created>
  <dcterms:modified xsi:type="dcterms:W3CDTF">2024-02-24T05:07:23Z</dcterms:modified>
</cp:coreProperties>
</file>