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slideLayouts/slideLayout41.xml" ContentType="application/vnd.openxmlformats-officedocument.presentationml.slideLayout+xml"/>
  <Override PartName="/ppt/theme/theme41.xml" ContentType="application/vnd.openxmlformats-officedocument.theme+xml"/>
  <Override PartName="/ppt/slideLayouts/slideLayout42.xml" ContentType="application/vnd.openxmlformats-officedocument.presentationml.slideLayout+xml"/>
  <Override PartName="/ppt/theme/theme42.xml" ContentType="application/vnd.openxmlformats-officedocument.theme+xml"/>
  <Override PartName="/ppt/slideLayouts/slideLayout43.xml" ContentType="application/vnd.openxmlformats-officedocument.presentationml.slideLayout+xml"/>
  <Override PartName="/ppt/theme/theme43.xml" ContentType="application/vnd.openxmlformats-officedocument.theme+xml"/>
  <Override PartName="/ppt/slideLayouts/slideLayout44.xml" ContentType="application/vnd.openxmlformats-officedocument.presentationml.slideLayout+xml"/>
  <Override PartName="/ppt/theme/theme44.xml" ContentType="application/vnd.openxmlformats-officedocument.theme+xml"/>
  <Override PartName="/ppt/slideLayouts/slideLayout45.xml" ContentType="application/vnd.openxmlformats-officedocument.presentationml.slideLayout+xml"/>
  <Override PartName="/ppt/theme/theme45.xml" ContentType="application/vnd.openxmlformats-officedocument.theme+xml"/>
  <Override PartName="/ppt/slideLayouts/slideLayout46.xml" ContentType="application/vnd.openxmlformats-officedocument.presentationml.slideLayout+xml"/>
  <Override PartName="/ppt/theme/theme46.xml" ContentType="application/vnd.openxmlformats-officedocument.theme+xml"/>
  <Override PartName="/ppt/slideLayouts/slideLayout47.xml" ContentType="application/vnd.openxmlformats-officedocument.presentationml.slideLayout+xml"/>
  <Override PartName="/ppt/theme/theme47.xml" ContentType="application/vnd.openxmlformats-officedocument.theme+xml"/>
  <Override PartName="/ppt/slideLayouts/slideLayout48.xml" ContentType="application/vnd.openxmlformats-officedocument.presentationml.slideLayout+xml"/>
  <Override PartName="/ppt/theme/theme48.xml" ContentType="application/vnd.openxmlformats-officedocument.theme+xml"/>
  <Override PartName="/ppt/slideLayouts/slideLayout49.xml" ContentType="application/vnd.openxmlformats-officedocument.presentationml.slideLayout+xml"/>
  <Override PartName="/ppt/theme/theme49.xml" ContentType="application/vnd.openxmlformats-officedocument.theme+xml"/>
  <Override PartName="/ppt/slideLayouts/slideLayout50.xml" ContentType="application/vnd.openxmlformats-officedocument.presentationml.slideLayout+xml"/>
  <Override PartName="/ppt/theme/theme5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  <p:sldMasterId id="2147483716" r:id="rId34"/>
    <p:sldMasterId id="2147483718" r:id="rId35"/>
    <p:sldMasterId id="2147483720" r:id="rId36"/>
    <p:sldMasterId id="2147483722" r:id="rId37"/>
    <p:sldMasterId id="2147483724" r:id="rId38"/>
    <p:sldMasterId id="2147483726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6" r:id="rId47"/>
    <p:sldMasterId id="2147483748" r:id="rId48"/>
    <p:sldMasterId id="2147483750" r:id="rId49"/>
    <p:sldMasterId id="2147483752" r:id="rId50"/>
  </p:sldMasterIdLst>
  <p:sldIdLst>
    <p:sldId id="256" r:id="rId51"/>
    <p:sldId id="270" r:id="rId52"/>
    <p:sldId id="258" r:id="rId53"/>
    <p:sldId id="259" r:id="rId54"/>
    <p:sldId id="271" r:id="rId55"/>
    <p:sldId id="272" r:id="rId56"/>
    <p:sldId id="260" r:id="rId57"/>
    <p:sldId id="263" r:id="rId58"/>
    <p:sldId id="264" r:id="rId59"/>
    <p:sldId id="269" r:id="rId60"/>
    <p:sldId id="273" r:id="rId61"/>
    <p:sldId id="265" r:id="rId62"/>
    <p:sldId id="268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5.xml"/><Relationship Id="rId63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3.xml"/><Relationship Id="rId58" Type="http://schemas.openxmlformats.org/officeDocument/2006/relationships/slide" Target="slides/slide8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6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9.xml"/><Relationship Id="rId67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4.xml"/><Relationship Id="rId62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2.xml"/><Relationship Id="rId60" Type="http://schemas.openxmlformats.org/officeDocument/2006/relationships/slide" Target="slides/slide10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76560" y="438840"/>
            <a:ext cx="659052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76560" y="438840"/>
            <a:ext cx="659052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276560" y="438840"/>
            <a:ext cx="659052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276560" y="438840"/>
            <a:ext cx="659052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;p2"/>
          <p:cNvSpPr/>
          <p:nvPr/>
        </p:nvSpPr>
        <p:spPr>
          <a:xfrm rot="813600">
            <a:off x="-1617120" y="-342396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" name="Google Shape;10;p2"/>
          <p:cNvSpPr/>
          <p:nvPr/>
        </p:nvSpPr>
        <p:spPr>
          <a:xfrm rot="20950200" flipH="1">
            <a:off x="6474960" y="-738360"/>
            <a:ext cx="4558320" cy="1365480"/>
          </a:xfrm>
          <a:custGeom>
            <a:avLst/>
            <a:gdLst>
              <a:gd name="textAreaLeft" fmla="*/ 360 w 4558320"/>
              <a:gd name="textAreaRight" fmla="*/ 4559040 w 455832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" name="Google Shape;11;p2"/>
          <p:cNvSpPr/>
          <p:nvPr/>
        </p:nvSpPr>
        <p:spPr>
          <a:xfrm>
            <a:off x="1125360" y="223812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Google Shape;12;p2"/>
          <p:cNvSpPr/>
          <p:nvPr/>
        </p:nvSpPr>
        <p:spPr>
          <a:xfrm rot="8823000">
            <a:off x="-2264760" y="2808720"/>
            <a:ext cx="5990040" cy="5612760"/>
          </a:xfrm>
          <a:custGeom>
            <a:avLst/>
            <a:gdLst>
              <a:gd name="textAreaLeft" fmla="*/ 0 w 5990040"/>
              <a:gd name="textAreaRight" fmla="*/ 5990400 w 5990040"/>
              <a:gd name="textAreaTop" fmla="*/ 0 h 5612760"/>
              <a:gd name="textAreaBottom" fmla="*/ 5613120 h 56127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" name="Google Shape;13;p2"/>
          <p:cNvSpPr/>
          <p:nvPr/>
        </p:nvSpPr>
        <p:spPr>
          <a:xfrm>
            <a:off x="6536160" y="-142560"/>
            <a:ext cx="4935600" cy="3769560"/>
          </a:xfrm>
          <a:custGeom>
            <a:avLst/>
            <a:gdLst>
              <a:gd name="textAreaLeft" fmla="*/ 0 w 4935600"/>
              <a:gd name="textAreaRight" fmla="*/ 4935960 w 4935600"/>
              <a:gd name="textAreaTop" fmla="*/ 0 h 3769560"/>
              <a:gd name="textAreaBottom" fmla="*/ 3769920 h 376956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Google Shape;14;p2"/>
          <p:cNvSpPr/>
          <p:nvPr/>
        </p:nvSpPr>
        <p:spPr>
          <a:xfrm rot="649800">
            <a:off x="716040" y="4400640"/>
            <a:ext cx="4558680" cy="1365480"/>
          </a:xfrm>
          <a:custGeom>
            <a:avLst/>
            <a:gdLst>
              <a:gd name="textAreaLeft" fmla="*/ 0 w 4558680"/>
              <a:gd name="textAreaRight" fmla="*/ 4559040 w 455868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Google Shape;15;p2"/>
          <p:cNvSpPr/>
          <p:nvPr/>
        </p:nvSpPr>
        <p:spPr>
          <a:xfrm rot="1244400">
            <a:off x="4086720" y="-77688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Google Shape;16;p2"/>
          <p:cNvSpPr/>
          <p:nvPr/>
        </p:nvSpPr>
        <p:spPr>
          <a:xfrm rot="12044400">
            <a:off x="-6118920" y="229716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3240" y="1494360"/>
            <a:ext cx="7697520" cy="1597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74;p19"/>
          <p:cNvSpPr/>
          <p:nvPr/>
        </p:nvSpPr>
        <p:spPr>
          <a:xfrm rot="14330400" flipH="1">
            <a:off x="1985760" y="-4605120"/>
            <a:ext cx="7471440" cy="4771440"/>
          </a:xfrm>
          <a:custGeom>
            <a:avLst/>
            <a:gdLst>
              <a:gd name="textAreaLeft" fmla="*/ 360 w 7471440"/>
              <a:gd name="textAreaRight" fmla="*/ 747216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Google Shape;175;p19"/>
          <p:cNvSpPr/>
          <p:nvPr/>
        </p:nvSpPr>
        <p:spPr>
          <a:xfrm rot="11041200">
            <a:off x="5522760" y="-18468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1" name="Google Shape;176;p19"/>
          <p:cNvSpPr/>
          <p:nvPr/>
        </p:nvSpPr>
        <p:spPr>
          <a:xfrm rot="6189000">
            <a:off x="4326120" y="10861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2" name="Google Shape;177;p19"/>
          <p:cNvSpPr/>
          <p:nvPr/>
        </p:nvSpPr>
        <p:spPr>
          <a:xfrm rot="514200">
            <a:off x="-5180040" y="-97956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" name="Google Shape;178;p19"/>
          <p:cNvSpPr/>
          <p:nvPr/>
        </p:nvSpPr>
        <p:spPr>
          <a:xfrm rot="2141400">
            <a:off x="-1290240" y="-2916360"/>
            <a:ext cx="5766480" cy="3682440"/>
          </a:xfrm>
          <a:custGeom>
            <a:avLst/>
            <a:gdLst>
              <a:gd name="textAreaLeft" fmla="*/ 0 w 5766480"/>
              <a:gd name="textAreaRight" fmla="*/ 576684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4" name="Google Shape;179;p19"/>
          <p:cNvSpPr/>
          <p:nvPr/>
        </p:nvSpPr>
        <p:spPr>
          <a:xfrm rot="10800000">
            <a:off x="-126360" y="340200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5" name="Google Shape;180;p19"/>
          <p:cNvSpPr/>
          <p:nvPr/>
        </p:nvSpPr>
        <p:spPr>
          <a:xfrm rot="13651800">
            <a:off x="-5204880" y="1519200"/>
            <a:ext cx="8200440" cy="3015360"/>
          </a:xfrm>
          <a:custGeom>
            <a:avLst/>
            <a:gdLst>
              <a:gd name="textAreaLeft" fmla="*/ 0 w 8200440"/>
              <a:gd name="textAreaRight" fmla="*/ 820080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064960" y="3261240"/>
            <a:ext cx="501408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84;p20"/>
          <p:cNvSpPr/>
          <p:nvPr/>
        </p:nvSpPr>
        <p:spPr>
          <a:xfrm rot="18205800">
            <a:off x="-2929320" y="3433680"/>
            <a:ext cx="8703000" cy="5558040"/>
          </a:xfrm>
          <a:custGeom>
            <a:avLst/>
            <a:gdLst>
              <a:gd name="textAreaLeft" fmla="*/ 0 w 8703000"/>
              <a:gd name="textAreaRight" fmla="*/ 8703360 w 870300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8" name="Google Shape;185;p20"/>
          <p:cNvSpPr/>
          <p:nvPr/>
        </p:nvSpPr>
        <p:spPr>
          <a:xfrm flipH="1">
            <a:off x="-4082760" y="-1243440"/>
            <a:ext cx="7065000" cy="5396040"/>
          </a:xfrm>
          <a:custGeom>
            <a:avLst/>
            <a:gdLst>
              <a:gd name="textAreaLeft" fmla="*/ 360 w 7065000"/>
              <a:gd name="textAreaRight" fmla="*/ 706572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9" name="Google Shape;186;p20"/>
          <p:cNvSpPr/>
          <p:nvPr/>
        </p:nvSpPr>
        <p:spPr>
          <a:xfrm rot="17647800" flipH="1">
            <a:off x="-3954240" y="-31680"/>
            <a:ext cx="7826040" cy="2877480"/>
          </a:xfrm>
          <a:custGeom>
            <a:avLst/>
            <a:gdLst>
              <a:gd name="textAreaLeft" fmla="*/ 360 w 7826040"/>
              <a:gd name="textAreaRight" fmla="*/ 7826760 w 782604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0" name="Google Shape;187;p20"/>
          <p:cNvSpPr/>
          <p:nvPr/>
        </p:nvSpPr>
        <p:spPr>
          <a:xfrm rot="649800">
            <a:off x="-3198600" y="-713160"/>
            <a:ext cx="4974120" cy="1490040"/>
          </a:xfrm>
          <a:custGeom>
            <a:avLst/>
            <a:gdLst>
              <a:gd name="textAreaLeft" fmla="*/ 0 w 4974120"/>
              <a:gd name="textAreaRight" fmla="*/ 497448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1" name="Google Shape;188;p20"/>
          <p:cNvSpPr/>
          <p:nvPr/>
        </p:nvSpPr>
        <p:spPr>
          <a:xfrm rot="20786400" flipH="1">
            <a:off x="4925880" y="-307404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" name="Google Shape;189;p20"/>
          <p:cNvSpPr/>
          <p:nvPr/>
        </p:nvSpPr>
        <p:spPr>
          <a:xfrm rot="10285800" flipH="1">
            <a:off x="6080040" y="3753360"/>
            <a:ext cx="7471440" cy="4771440"/>
          </a:xfrm>
          <a:custGeom>
            <a:avLst/>
            <a:gdLst>
              <a:gd name="textAreaLeft" fmla="*/ 360 w 7471440"/>
              <a:gd name="textAreaRight" fmla="*/ 747216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3" name="Google Shape;190;p20"/>
          <p:cNvSpPr/>
          <p:nvPr/>
        </p:nvSpPr>
        <p:spPr>
          <a:xfrm rot="7426200" flipH="1">
            <a:off x="6581520" y="113292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93;p21"/>
          <p:cNvSpPr/>
          <p:nvPr/>
        </p:nvSpPr>
        <p:spPr>
          <a:xfrm rot="18205800">
            <a:off x="-3637800" y="4612320"/>
            <a:ext cx="8703000" cy="5558040"/>
          </a:xfrm>
          <a:custGeom>
            <a:avLst/>
            <a:gdLst>
              <a:gd name="textAreaLeft" fmla="*/ 0 w 8703000"/>
              <a:gd name="textAreaRight" fmla="*/ 8703360 w 870300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5" name="Google Shape;194;p21"/>
          <p:cNvSpPr/>
          <p:nvPr/>
        </p:nvSpPr>
        <p:spPr>
          <a:xfrm flipH="1">
            <a:off x="-5016600" y="-405360"/>
            <a:ext cx="7065000" cy="5396040"/>
          </a:xfrm>
          <a:custGeom>
            <a:avLst/>
            <a:gdLst>
              <a:gd name="textAreaLeft" fmla="*/ 360 w 7065000"/>
              <a:gd name="textAreaRight" fmla="*/ 706572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6" name="Google Shape;195;p21"/>
          <p:cNvSpPr/>
          <p:nvPr/>
        </p:nvSpPr>
        <p:spPr>
          <a:xfrm rot="18547800" flipH="1">
            <a:off x="-4887720" y="1110600"/>
            <a:ext cx="7825680" cy="2877480"/>
          </a:xfrm>
          <a:custGeom>
            <a:avLst/>
            <a:gdLst>
              <a:gd name="textAreaLeft" fmla="*/ -360 w 7825680"/>
              <a:gd name="textAreaRight" fmla="*/ 782568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7" name="Google Shape;196;p21"/>
          <p:cNvSpPr/>
          <p:nvPr/>
        </p:nvSpPr>
        <p:spPr>
          <a:xfrm rot="649800">
            <a:off x="-4262400" y="1892160"/>
            <a:ext cx="4974120" cy="1490040"/>
          </a:xfrm>
          <a:custGeom>
            <a:avLst/>
            <a:gdLst>
              <a:gd name="textAreaLeft" fmla="*/ 0 w 4974120"/>
              <a:gd name="textAreaRight" fmla="*/ 497448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8" name="Google Shape;197;p21"/>
          <p:cNvSpPr/>
          <p:nvPr/>
        </p:nvSpPr>
        <p:spPr>
          <a:xfrm rot="20786400" flipH="1">
            <a:off x="4753800" y="-230472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Google Shape;198;p21"/>
          <p:cNvSpPr/>
          <p:nvPr/>
        </p:nvSpPr>
        <p:spPr>
          <a:xfrm rot="10285800" flipH="1">
            <a:off x="4789440" y="3667320"/>
            <a:ext cx="7471440" cy="4771440"/>
          </a:xfrm>
          <a:custGeom>
            <a:avLst/>
            <a:gdLst>
              <a:gd name="textAreaLeft" fmla="*/ 360 w 7471440"/>
              <a:gd name="textAreaRight" fmla="*/ 747216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0" name="Google Shape;199;p21"/>
          <p:cNvSpPr/>
          <p:nvPr/>
        </p:nvSpPr>
        <p:spPr>
          <a:xfrm rot="4726200" flipH="1">
            <a:off x="5413680" y="262620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04;p23"/>
          <p:cNvSpPr/>
          <p:nvPr/>
        </p:nvSpPr>
        <p:spPr>
          <a:xfrm rot="11314200">
            <a:off x="5066280" y="-212364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4" name="Google Shape;205;p23"/>
          <p:cNvSpPr/>
          <p:nvPr/>
        </p:nvSpPr>
        <p:spPr>
          <a:xfrm flipH="1">
            <a:off x="7941960" y="1005120"/>
            <a:ext cx="5766480" cy="3682440"/>
          </a:xfrm>
          <a:custGeom>
            <a:avLst/>
            <a:gdLst>
              <a:gd name="textAreaLeft" fmla="*/ 360 w 5766480"/>
              <a:gd name="textAreaRight" fmla="*/ 576720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5" name="Google Shape;206;p23"/>
          <p:cNvSpPr/>
          <p:nvPr/>
        </p:nvSpPr>
        <p:spPr>
          <a:xfrm rot="2839200">
            <a:off x="-307800" y="244188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6" name="Google Shape;207;p23"/>
          <p:cNvSpPr/>
          <p:nvPr/>
        </p:nvSpPr>
        <p:spPr>
          <a:xfrm rot="9405600">
            <a:off x="-4304520" y="1281240"/>
            <a:ext cx="7309800" cy="6849360"/>
          </a:xfrm>
          <a:custGeom>
            <a:avLst/>
            <a:gdLst>
              <a:gd name="textAreaLeft" fmla="*/ 0 w 7309800"/>
              <a:gd name="textAreaRight" fmla="*/ 7310160 w 7309800"/>
              <a:gd name="textAreaTop" fmla="*/ 0 h 6849360"/>
              <a:gd name="textAreaBottom" fmla="*/ 6849720 h 68493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7" name="Google Shape;208;p23"/>
          <p:cNvSpPr/>
          <p:nvPr/>
        </p:nvSpPr>
        <p:spPr>
          <a:xfrm rot="20121600">
            <a:off x="-2334600" y="-9997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8" name="Google Shape;209;p23"/>
          <p:cNvSpPr/>
          <p:nvPr/>
        </p:nvSpPr>
        <p:spPr>
          <a:xfrm rot="9555600" flipH="1">
            <a:off x="7023240" y="1808640"/>
            <a:ext cx="8200440" cy="3015360"/>
          </a:xfrm>
          <a:custGeom>
            <a:avLst/>
            <a:gdLst>
              <a:gd name="textAreaLeft" fmla="*/ -360 w 8200440"/>
              <a:gd name="textAreaRight" fmla="*/ 820044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49600" y="1339560"/>
            <a:ext cx="5644080" cy="153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1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213;p24"/>
          <p:cNvSpPr/>
          <p:nvPr/>
        </p:nvSpPr>
        <p:spPr>
          <a:xfrm rot="4102200" flipH="1">
            <a:off x="-2759040" y="4129920"/>
            <a:ext cx="7471080" cy="4771440"/>
          </a:xfrm>
          <a:custGeom>
            <a:avLst/>
            <a:gdLst>
              <a:gd name="textAreaLeft" fmla="*/ -360 w 7471080"/>
              <a:gd name="textAreaRight" fmla="*/ 747108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2" name="Google Shape;214;p24"/>
          <p:cNvSpPr/>
          <p:nvPr/>
        </p:nvSpPr>
        <p:spPr>
          <a:xfrm rot="813600">
            <a:off x="-4313520" y="-17366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0360" y="986760"/>
            <a:ext cx="2887920" cy="191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18;p25"/>
          <p:cNvSpPr/>
          <p:nvPr/>
        </p:nvSpPr>
        <p:spPr>
          <a:xfrm rot="11314200">
            <a:off x="4140720" y="-201456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5" name="Google Shape;219;p25"/>
          <p:cNvSpPr/>
          <p:nvPr/>
        </p:nvSpPr>
        <p:spPr>
          <a:xfrm rot="4102200" flipH="1">
            <a:off x="-2271600" y="3806280"/>
            <a:ext cx="9415800" cy="6013440"/>
          </a:xfrm>
          <a:custGeom>
            <a:avLst/>
            <a:gdLst>
              <a:gd name="textAreaLeft" fmla="*/ -360 w 9415800"/>
              <a:gd name="textAreaRight" fmla="*/ 9415800 w 9415800"/>
              <a:gd name="textAreaTop" fmla="*/ 0 h 6013440"/>
              <a:gd name="textAreaBottom" fmla="*/ 6013800 h 6013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Google Shape;220;p25"/>
          <p:cNvSpPr/>
          <p:nvPr/>
        </p:nvSpPr>
        <p:spPr>
          <a:xfrm rot="813600">
            <a:off x="-3580920" y="-14252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Google Shape;221;p25"/>
          <p:cNvSpPr/>
          <p:nvPr/>
        </p:nvSpPr>
        <p:spPr>
          <a:xfrm>
            <a:off x="3065400" y="-420084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0000" y="1463760"/>
            <a:ext cx="3034800" cy="71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Google Shape;224;p25"/>
          <p:cNvSpPr/>
          <p:nvPr/>
        </p:nvSpPr>
        <p:spPr>
          <a:xfrm rot="20950200" flipH="1">
            <a:off x="-3396240" y="4514400"/>
            <a:ext cx="4974120" cy="1490040"/>
          </a:xfrm>
          <a:custGeom>
            <a:avLst/>
            <a:gdLst>
              <a:gd name="textAreaLeft" fmla="*/ 360 w 4974120"/>
              <a:gd name="textAreaRight" fmla="*/ 497484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26;p26"/>
          <p:cNvSpPr/>
          <p:nvPr/>
        </p:nvSpPr>
        <p:spPr>
          <a:xfrm rot="18205800">
            <a:off x="-4398120" y="4211640"/>
            <a:ext cx="8703000" cy="5558040"/>
          </a:xfrm>
          <a:custGeom>
            <a:avLst/>
            <a:gdLst>
              <a:gd name="textAreaLeft" fmla="*/ 0 w 8703000"/>
              <a:gd name="textAreaRight" fmla="*/ 8703360 w 870300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1" name="Google Shape;227;p26"/>
          <p:cNvSpPr/>
          <p:nvPr/>
        </p:nvSpPr>
        <p:spPr>
          <a:xfrm flipH="1">
            <a:off x="-5016600" y="-1243440"/>
            <a:ext cx="7065000" cy="5396040"/>
          </a:xfrm>
          <a:custGeom>
            <a:avLst/>
            <a:gdLst>
              <a:gd name="textAreaLeft" fmla="*/ 360 w 7065000"/>
              <a:gd name="textAreaRight" fmla="*/ 706572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2" name="Google Shape;228;p26"/>
          <p:cNvSpPr/>
          <p:nvPr/>
        </p:nvSpPr>
        <p:spPr>
          <a:xfrm rot="17647800" flipH="1">
            <a:off x="-4776120" y="665280"/>
            <a:ext cx="7826040" cy="2877480"/>
          </a:xfrm>
          <a:custGeom>
            <a:avLst/>
            <a:gdLst>
              <a:gd name="textAreaLeft" fmla="*/ 360 w 7826040"/>
              <a:gd name="textAreaRight" fmla="*/ 7826760 w 782604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3" name="Google Shape;229;p26"/>
          <p:cNvSpPr/>
          <p:nvPr/>
        </p:nvSpPr>
        <p:spPr>
          <a:xfrm rot="649800">
            <a:off x="-4213800" y="534960"/>
            <a:ext cx="4974120" cy="1490040"/>
          </a:xfrm>
          <a:custGeom>
            <a:avLst/>
            <a:gdLst>
              <a:gd name="textAreaLeft" fmla="*/ 0 w 4974120"/>
              <a:gd name="textAreaRight" fmla="*/ 497448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4" name="Google Shape;230;p26"/>
          <p:cNvSpPr/>
          <p:nvPr/>
        </p:nvSpPr>
        <p:spPr>
          <a:xfrm rot="20786400" flipH="1">
            <a:off x="4527000" y="-341460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5" name="Google Shape;231;p26"/>
          <p:cNvSpPr/>
          <p:nvPr/>
        </p:nvSpPr>
        <p:spPr>
          <a:xfrm rot="10285800" flipH="1">
            <a:off x="4805640" y="3364200"/>
            <a:ext cx="7471440" cy="4771440"/>
          </a:xfrm>
          <a:custGeom>
            <a:avLst/>
            <a:gdLst>
              <a:gd name="textAreaLeft" fmla="*/ 360 w 7471440"/>
              <a:gd name="textAreaRight" fmla="*/ 747216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6" name="Google Shape;232;p26"/>
          <p:cNvSpPr/>
          <p:nvPr/>
        </p:nvSpPr>
        <p:spPr>
          <a:xfrm rot="5626200" flipH="1">
            <a:off x="3918240" y="676080"/>
            <a:ext cx="7825680" cy="287712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120"/>
              <a:gd name="textAreaBottom" fmla="*/ 2877480 h 287712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1514880" y="1868760"/>
            <a:ext cx="3850200" cy="23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1514880" y="922320"/>
            <a:ext cx="4812120" cy="90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36;p27"/>
          <p:cNvSpPr/>
          <p:nvPr/>
        </p:nvSpPr>
        <p:spPr>
          <a:xfrm rot="7585800" flipH="1">
            <a:off x="-5466600" y="795240"/>
            <a:ext cx="9471240" cy="6048360"/>
          </a:xfrm>
          <a:custGeom>
            <a:avLst/>
            <a:gdLst>
              <a:gd name="textAreaLeft" fmla="*/ 360 w 9471240"/>
              <a:gd name="textAreaRight" fmla="*/ 9471960 w 9471240"/>
              <a:gd name="textAreaTop" fmla="*/ 0 h 6048360"/>
              <a:gd name="textAreaBottom" fmla="*/ 6048720 h 604836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0" name="Google Shape;237;p27"/>
          <p:cNvSpPr/>
          <p:nvPr/>
        </p:nvSpPr>
        <p:spPr>
          <a:xfrm rot="15697800">
            <a:off x="3975480" y="2957400"/>
            <a:ext cx="9416160" cy="6013440"/>
          </a:xfrm>
          <a:custGeom>
            <a:avLst/>
            <a:gdLst>
              <a:gd name="textAreaLeft" fmla="*/ 0 w 9416160"/>
              <a:gd name="textAreaRight" fmla="*/ 9416520 w 9416160"/>
              <a:gd name="textAreaTop" fmla="*/ 0 h 6013440"/>
              <a:gd name="textAreaBottom" fmla="*/ 6013800 h 6013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1" name="Google Shape;238;p27"/>
          <p:cNvSpPr/>
          <p:nvPr/>
        </p:nvSpPr>
        <p:spPr>
          <a:xfrm rot="18986400" flipH="1">
            <a:off x="5159160" y="-3948840"/>
            <a:ext cx="6401520" cy="5688720"/>
          </a:xfrm>
          <a:custGeom>
            <a:avLst/>
            <a:gdLst>
              <a:gd name="textAreaLeft" fmla="*/ 360 w 6401520"/>
              <a:gd name="textAreaRight" fmla="*/ 6402240 w 640152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" name="Google Shape;239;p27"/>
          <p:cNvSpPr/>
          <p:nvPr/>
        </p:nvSpPr>
        <p:spPr>
          <a:xfrm rot="18900000" flipH="1">
            <a:off x="-4428360" y="-2266560"/>
            <a:ext cx="7065000" cy="5396040"/>
          </a:xfrm>
          <a:custGeom>
            <a:avLst/>
            <a:gdLst>
              <a:gd name="textAreaLeft" fmla="*/ 360 w 7065000"/>
              <a:gd name="textAreaRight" fmla="*/ 706572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5760" y="1463760"/>
            <a:ext cx="3034800" cy="71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4" name="Google Shape;242;p27"/>
          <p:cNvSpPr/>
          <p:nvPr/>
        </p:nvSpPr>
        <p:spPr>
          <a:xfrm rot="20449800">
            <a:off x="7473960" y="896760"/>
            <a:ext cx="4974120" cy="1490040"/>
          </a:xfrm>
          <a:custGeom>
            <a:avLst/>
            <a:gdLst>
              <a:gd name="textAreaLeft" fmla="*/ 0 w 4974120"/>
              <a:gd name="textAreaRight" fmla="*/ 497448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349880" y="1266840"/>
            <a:ext cx="4080960" cy="154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6" name="Google Shape;246;p28"/>
          <p:cNvSpPr/>
          <p:nvPr/>
        </p:nvSpPr>
        <p:spPr>
          <a:xfrm rot="4102200" flipH="1">
            <a:off x="4430160" y="3716280"/>
            <a:ext cx="7471080" cy="4771440"/>
          </a:xfrm>
          <a:custGeom>
            <a:avLst/>
            <a:gdLst>
              <a:gd name="textAreaLeft" fmla="*/ -360 w 7471080"/>
              <a:gd name="textAreaRight" fmla="*/ 747108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7" name="Google Shape;247;p28"/>
          <p:cNvSpPr/>
          <p:nvPr/>
        </p:nvSpPr>
        <p:spPr>
          <a:xfrm rot="813600">
            <a:off x="4926600" y="-257940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7;p11"/>
          <p:cNvSpPr/>
          <p:nvPr/>
        </p:nvSpPr>
        <p:spPr>
          <a:xfrm rot="11314200">
            <a:off x="5066280" y="-212364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" name="Google Shape;88;p11"/>
          <p:cNvSpPr/>
          <p:nvPr/>
        </p:nvSpPr>
        <p:spPr>
          <a:xfrm flipH="1">
            <a:off x="7941960" y="1005120"/>
            <a:ext cx="5766480" cy="3682440"/>
          </a:xfrm>
          <a:custGeom>
            <a:avLst/>
            <a:gdLst>
              <a:gd name="textAreaLeft" fmla="*/ 360 w 5766480"/>
              <a:gd name="textAreaRight" fmla="*/ 576720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" name="Google Shape;89;p11"/>
          <p:cNvSpPr/>
          <p:nvPr/>
        </p:nvSpPr>
        <p:spPr>
          <a:xfrm rot="2839200">
            <a:off x="-307800" y="244188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" name="Google Shape;90;p11"/>
          <p:cNvSpPr/>
          <p:nvPr/>
        </p:nvSpPr>
        <p:spPr>
          <a:xfrm rot="9405600">
            <a:off x="-4304520" y="1281240"/>
            <a:ext cx="7309800" cy="6849360"/>
          </a:xfrm>
          <a:custGeom>
            <a:avLst/>
            <a:gdLst>
              <a:gd name="textAreaLeft" fmla="*/ 0 w 7309800"/>
              <a:gd name="textAreaRight" fmla="*/ 7310160 w 7309800"/>
              <a:gd name="textAreaTop" fmla="*/ 0 h 6849360"/>
              <a:gd name="textAreaBottom" fmla="*/ 6849720 h 68493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" name="Google Shape;91;p11"/>
          <p:cNvSpPr/>
          <p:nvPr/>
        </p:nvSpPr>
        <p:spPr>
          <a:xfrm rot="20121600">
            <a:off x="-2334600" y="-9997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92;p11"/>
          <p:cNvSpPr/>
          <p:nvPr/>
        </p:nvSpPr>
        <p:spPr>
          <a:xfrm rot="9555600" flipH="1">
            <a:off x="7023240" y="1808640"/>
            <a:ext cx="8200440" cy="3015360"/>
          </a:xfrm>
          <a:custGeom>
            <a:avLst/>
            <a:gdLst>
              <a:gd name="textAreaLeft" fmla="*/ -360 w 8200440"/>
              <a:gd name="textAreaRight" fmla="*/ 820044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48480" y="1528200"/>
            <a:ext cx="664632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1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11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249;p29"/>
          <p:cNvSpPr/>
          <p:nvPr/>
        </p:nvSpPr>
        <p:spPr>
          <a:xfrm rot="3214200">
            <a:off x="-5498640" y="-238752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9" name="Google Shape;250;p29"/>
          <p:cNvSpPr/>
          <p:nvPr/>
        </p:nvSpPr>
        <p:spPr>
          <a:xfrm rot="16702200" flipH="1">
            <a:off x="4233960" y="-2244960"/>
            <a:ext cx="9416160" cy="6013440"/>
          </a:xfrm>
          <a:custGeom>
            <a:avLst/>
            <a:gdLst>
              <a:gd name="textAreaLeft" fmla="*/ 360 w 9416160"/>
              <a:gd name="textAreaRight" fmla="*/ 9416880 w 9416160"/>
              <a:gd name="textAreaTop" fmla="*/ 0 h 6013440"/>
              <a:gd name="textAreaBottom" fmla="*/ 6013800 h 6013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0" name="Google Shape;251;p29"/>
          <p:cNvSpPr/>
          <p:nvPr/>
        </p:nvSpPr>
        <p:spPr>
          <a:xfrm rot="13413600">
            <a:off x="3377160" y="4110840"/>
            <a:ext cx="6401520" cy="5688720"/>
          </a:xfrm>
          <a:custGeom>
            <a:avLst/>
            <a:gdLst>
              <a:gd name="textAreaLeft" fmla="*/ 0 w 6401520"/>
              <a:gd name="textAreaRight" fmla="*/ 6401880 w 640152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1" name="Google Shape;252;p29"/>
          <p:cNvSpPr/>
          <p:nvPr/>
        </p:nvSpPr>
        <p:spPr>
          <a:xfrm rot="13500000">
            <a:off x="-4460760" y="132660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2" name="Google Shape;254;p29"/>
          <p:cNvSpPr/>
          <p:nvPr/>
        </p:nvSpPr>
        <p:spPr>
          <a:xfrm rot="11950200" flipH="1">
            <a:off x="6372000" y="4455720"/>
            <a:ext cx="4974120" cy="1489680"/>
          </a:xfrm>
          <a:custGeom>
            <a:avLst/>
            <a:gdLst>
              <a:gd name="textAreaLeft" fmla="*/ -360 w 4974120"/>
              <a:gd name="textAreaRight" fmla="*/ 4974120 w 4974120"/>
              <a:gd name="textAreaTop" fmla="*/ 0 h 1489680"/>
              <a:gd name="textAreaBottom" fmla="*/ 1490040 h 14896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257;p30"/>
          <p:cNvSpPr/>
          <p:nvPr/>
        </p:nvSpPr>
        <p:spPr>
          <a:xfrm rot="3394200" flipH="1">
            <a:off x="3076560" y="343368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5" name="Google Shape;258;p30"/>
          <p:cNvSpPr/>
          <p:nvPr/>
        </p:nvSpPr>
        <p:spPr>
          <a:xfrm>
            <a:off x="5866920" y="-124344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6" name="Google Shape;259;p30"/>
          <p:cNvSpPr/>
          <p:nvPr/>
        </p:nvSpPr>
        <p:spPr>
          <a:xfrm rot="3952200">
            <a:off x="4681800" y="-3204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7" name="Google Shape;260;p30"/>
          <p:cNvSpPr/>
          <p:nvPr/>
        </p:nvSpPr>
        <p:spPr>
          <a:xfrm rot="20950200" flipH="1">
            <a:off x="7074360" y="-713160"/>
            <a:ext cx="4974120" cy="1490040"/>
          </a:xfrm>
          <a:custGeom>
            <a:avLst/>
            <a:gdLst>
              <a:gd name="textAreaLeft" fmla="*/ -360 w 4974120"/>
              <a:gd name="textAreaRight" fmla="*/ 497412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8" name="Google Shape;261;p30"/>
          <p:cNvSpPr/>
          <p:nvPr/>
        </p:nvSpPr>
        <p:spPr>
          <a:xfrm rot="813600">
            <a:off x="-2477880" y="-30740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9" name="Google Shape;262;p30"/>
          <p:cNvSpPr/>
          <p:nvPr/>
        </p:nvSpPr>
        <p:spPr>
          <a:xfrm rot="11314200">
            <a:off x="-4701600" y="375336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0" name="Google Shape;263;p30"/>
          <p:cNvSpPr/>
          <p:nvPr/>
        </p:nvSpPr>
        <p:spPr>
          <a:xfrm rot="14173800">
            <a:off x="-4665600" y="11329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545480" y="1330200"/>
            <a:ext cx="6052680" cy="337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0;p4"/>
          <p:cNvSpPr/>
          <p:nvPr/>
        </p:nvSpPr>
        <p:spPr>
          <a:xfrm rot="813600">
            <a:off x="-704160" y="234216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4" name="Google Shape;31;p4"/>
          <p:cNvSpPr/>
          <p:nvPr/>
        </p:nvSpPr>
        <p:spPr>
          <a:xfrm rot="16047000">
            <a:off x="-3421440" y="1600920"/>
            <a:ext cx="5990040" cy="5612760"/>
          </a:xfrm>
          <a:custGeom>
            <a:avLst/>
            <a:gdLst>
              <a:gd name="textAreaLeft" fmla="*/ 0 w 5990040"/>
              <a:gd name="textAreaRight" fmla="*/ 5990400 w 5990040"/>
              <a:gd name="textAreaTop" fmla="*/ 0 h 5612760"/>
              <a:gd name="textAreaBottom" fmla="*/ 5613120 h 56127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5" name="Google Shape;32;p4"/>
          <p:cNvSpPr/>
          <p:nvPr/>
        </p:nvSpPr>
        <p:spPr>
          <a:xfrm rot="20139600" flipH="1">
            <a:off x="6701760" y="-662040"/>
            <a:ext cx="7471080" cy="4771440"/>
          </a:xfrm>
          <a:custGeom>
            <a:avLst/>
            <a:gdLst>
              <a:gd name="textAreaLeft" fmla="*/ -360 w 7471080"/>
              <a:gd name="textAreaRight" fmla="*/ 747108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6" name="Google Shape;33;p4"/>
          <p:cNvSpPr/>
          <p:nvPr/>
        </p:nvSpPr>
        <p:spPr>
          <a:xfrm rot="3657600">
            <a:off x="7243200" y="892800"/>
            <a:ext cx="4558680" cy="1365480"/>
          </a:xfrm>
          <a:custGeom>
            <a:avLst/>
            <a:gdLst>
              <a:gd name="textAreaLeft" fmla="*/ 0 w 4558680"/>
              <a:gd name="textAreaRight" fmla="*/ 4559040 w 455868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7" name="Google Shape;34;p4"/>
          <p:cNvSpPr/>
          <p:nvPr/>
        </p:nvSpPr>
        <p:spPr>
          <a:xfrm rot="3625200">
            <a:off x="5761800" y="60840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256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20000" y="1095480"/>
            <a:ext cx="7702560" cy="361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67;p31"/>
          <p:cNvSpPr/>
          <p:nvPr/>
        </p:nvSpPr>
        <p:spPr>
          <a:xfrm rot="20740200" flipH="1">
            <a:off x="5664600" y="3096360"/>
            <a:ext cx="4772520" cy="4241520"/>
          </a:xfrm>
          <a:custGeom>
            <a:avLst/>
            <a:gdLst>
              <a:gd name="textAreaLeft" fmla="*/ -360 w 4772520"/>
              <a:gd name="textAreaRight" fmla="*/ 4772520 w 4772520"/>
              <a:gd name="textAreaTop" fmla="*/ 0 h 4241520"/>
              <a:gd name="textAreaBottom" fmla="*/ 4241880 h 42415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3" name="Google Shape;268;p31"/>
          <p:cNvSpPr/>
          <p:nvPr/>
        </p:nvSpPr>
        <p:spPr>
          <a:xfrm>
            <a:off x="-4528440" y="1005120"/>
            <a:ext cx="5766480" cy="3682440"/>
          </a:xfrm>
          <a:custGeom>
            <a:avLst/>
            <a:gdLst>
              <a:gd name="textAreaLeft" fmla="*/ 0 w 5766480"/>
              <a:gd name="textAreaRight" fmla="*/ 576684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4" name="Google Shape;269;p31"/>
          <p:cNvSpPr/>
          <p:nvPr/>
        </p:nvSpPr>
        <p:spPr>
          <a:xfrm rot="12194400" flipH="1">
            <a:off x="6845760" y="1281240"/>
            <a:ext cx="7309800" cy="6849360"/>
          </a:xfrm>
          <a:custGeom>
            <a:avLst/>
            <a:gdLst>
              <a:gd name="textAreaLeft" fmla="*/ -360 w 7309800"/>
              <a:gd name="textAreaRight" fmla="*/ 7309800 w 7309800"/>
              <a:gd name="textAreaTop" fmla="*/ 0 h 6849360"/>
              <a:gd name="textAreaBottom" fmla="*/ 6849720 h 68493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5" name="Google Shape;270;p31"/>
          <p:cNvSpPr/>
          <p:nvPr/>
        </p:nvSpPr>
        <p:spPr>
          <a:xfrm rot="1478400" flipH="1">
            <a:off x="1793880" y="-211140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6" name="Google Shape;271;p31"/>
          <p:cNvSpPr/>
          <p:nvPr/>
        </p:nvSpPr>
        <p:spPr>
          <a:xfrm rot="9524400" flipH="1">
            <a:off x="-6660360" y="-2924640"/>
            <a:ext cx="9471600" cy="6048720"/>
          </a:xfrm>
          <a:custGeom>
            <a:avLst/>
            <a:gdLst>
              <a:gd name="textAreaLeft" fmla="*/ -360 w 9471600"/>
              <a:gd name="textAreaRight" fmla="*/ 9471600 w 947160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7" name="Google Shape;272;p31"/>
          <p:cNvSpPr/>
          <p:nvPr/>
        </p:nvSpPr>
        <p:spPr>
          <a:xfrm rot="12044400">
            <a:off x="-6784920" y="1808640"/>
            <a:ext cx="8200440" cy="3015360"/>
          </a:xfrm>
          <a:custGeom>
            <a:avLst/>
            <a:gdLst>
              <a:gd name="textAreaLeft" fmla="*/ 0 w 8200440"/>
              <a:gd name="textAreaRight" fmla="*/ 820080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99920" y="2520360"/>
            <a:ext cx="27367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4707360" y="2520360"/>
            <a:ext cx="27363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0360" y="4388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title"/>
          </p:nvPr>
        </p:nvSpPr>
        <p:spPr>
          <a:xfrm>
            <a:off x="4572000" y="3186720"/>
            <a:ext cx="232488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3" name="PlaceHolder 3"/>
          <p:cNvSpPr>
            <a:spLocks noGrp="1"/>
          </p:cNvSpPr>
          <p:nvPr>
            <p:ph type="title"/>
          </p:nvPr>
        </p:nvSpPr>
        <p:spPr>
          <a:xfrm>
            <a:off x="4572000" y="1747800"/>
            <a:ext cx="232488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4" name="Google Shape;284;p32"/>
          <p:cNvSpPr/>
          <p:nvPr/>
        </p:nvSpPr>
        <p:spPr>
          <a:xfrm rot="20786400" flipH="1">
            <a:off x="7030440" y="-142524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286;p33"/>
          <p:cNvSpPr/>
          <p:nvPr/>
        </p:nvSpPr>
        <p:spPr>
          <a:xfrm rot="11659800">
            <a:off x="6314040" y="-2245320"/>
            <a:ext cx="4772520" cy="4241160"/>
          </a:xfrm>
          <a:custGeom>
            <a:avLst/>
            <a:gdLst>
              <a:gd name="textAreaLeft" fmla="*/ 0 w 4772520"/>
              <a:gd name="textAreaRight" fmla="*/ 4772880 w 4772520"/>
              <a:gd name="textAreaTop" fmla="*/ 0 h 4241160"/>
              <a:gd name="textAreaBottom" fmla="*/ 4241520 h 424116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6" name="Google Shape;287;p33"/>
          <p:cNvSpPr/>
          <p:nvPr/>
        </p:nvSpPr>
        <p:spPr>
          <a:xfrm rot="10800000" flipH="1">
            <a:off x="-4511880" y="360"/>
            <a:ext cx="5766480" cy="3682440"/>
          </a:xfrm>
          <a:custGeom>
            <a:avLst/>
            <a:gdLst>
              <a:gd name="textAreaLeft" fmla="*/ -360 w 5766480"/>
              <a:gd name="textAreaRight" fmla="*/ 576648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7" name="Google Shape;288;p33"/>
          <p:cNvSpPr/>
          <p:nvPr/>
        </p:nvSpPr>
        <p:spPr>
          <a:xfrm rot="405600">
            <a:off x="6780960" y="537120"/>
            <a:ext cx="7309440" cy="6849360"/>
          </a:xfrm>
          <a:custGeom>
            <a:avLst/>
            <a:gdLst>
              <a:gd name="textAreaLeft" fmla="*/ 0 w 7309440"/>
              <a:gd name="textAreaRight" fmla="*/ 7309800 w 7309440"/>
              <a:gd name="textAreaTop" fmla="*/ 0 h 6849360"/>
              <a:gd name="textAreaBottom" fmla="*/ 6849720 h 68493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8" name="Google Shape;289;p33"/>
          <p:cNvSpPr/>
          <p:nvPr/>
        </p:nvSpPr>
        <p:spPr>
          <a:xfrm rot="10221600">
            <a:off x="2162880" y="40723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9" name="Google Shape;290;p33"/>
          <p:cNvSpPr/>
          <p:nvPr/>
        </p:nvSpPr>
        <p:spPr>
          <a:xfrm rot="1275600">
            <a:off x="-7112880" y="181548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0" name="Google Shape;291;p33"/>
          <p:cNvSpPr/>
          <p:nvPr/>
        </p:nvSpPr>
        <p:spPr>
          <a:xfrm rot="20355600" flipH="1">
            <a:off x="-7040520" y="-79200"/>
            <a:ext cx="8200440" cy="3015360"/>
          </a:xfrm>
          <a:custGeom>
            <a:avLst/>
            <a:gdLst>
              <a:gd name="textAreaLeft" fmla="*/ 360 w 8200440"/>
              <a:gd name="textAreaRight" fmla="*/ 820116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014920" y="1710360"/>
            <a:ext cx="511380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2014920" y="3258720"/>
            <a:ext cx="511344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298;p34"/>
          <p:cNvSpPr/>
          <p:nvPr/>
        </p:nvSpPr>
        <p:spPr>
          <a:xfrm rot="11314200">
            <a:off x="6057360" y="-212364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5" name="Google Shape;299;p34"/>
          <p:cNvSpPr/>
          <p:nvPr/>
        </p:nvSpPr>
        <p:spPr>
          <a:xfrm flipH="1">
            <a:off x="7941960" y="1005120"/>
            <a:ext cx="5766480" cy="3682440"/>
          </a:xfrm>
          <a:custGeom>
            <a:avLst/>
            <a:gdLst>
              <a:gd name="textAreaLeft" fmla="*/ 360 w 5766480"/>
              <a:gd name="textAreaRight" fmla="*/ 576720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6" name="Google Shape;300;p34"/>
          <p:cNvSpPr/>
          <p:nvPr/>
        </p:nvSpPr>
        <p:spPr>
          <a:xfrm rot="2839200">
            <a:off x="-307800" y="244188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7" name="Google Shape;301;p34"/>
          <p:cNvSpPr/>
          <p:nvPr/>
        </p:nvSpPr>
        <p:spPr>
          <a:xfrm rot="9405600">
            <a:off x="-4880160" y="1281240"/>
            <a:ext cx="7309800" cy="6849360"/>
          </a:xfrm>
          <a:custGeom>
            <a:avLst/>
            <a:gdLst>
              <a:gd name="textAreaLeft" fmla="*/ 0 w 7309800"/>
              <a:gd name="textAreaRight" fmla="*/ 7310160 w 7309800"/>
              <a:gd name="textAreaTop" fmla="*/ 0 h 6849360"/>
              <a:gd name="textAreaBottom" fmla="*/ 6849720 h 68493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8" name="Google Shape;302;p34"/>
          <p:cNvSpPr/>
          <p:nvPr/>
        </p:nvSpPr>
        <p:spPr>
          <a:xfrm rot="20121600">
            <a:off x="-2334600" y="-9997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9" name="Google Shape;303;p34"/>
          <p:cNvSpPr/>
          <p:nvPr/>
        </p:nvSpPr>
        <p:spPr>
          <a:xfrm rot="9555600" flipH="1">
            <a:off x="7801560" y="1808640"/>
            <a:ext cx="8200440" cy="3015360"/>
          </a:xfrm>
          <a:custGeom>
            <a:avLst/>
            <a:gdLst>
              <a:gd name="textAreaLeft" fmla="*/ -360 w 8200440"/>
              <a:gd name="textAreaRight" fmla="*/ 820044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1163880" y="1617480"/>
            <a:ext cx="2045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title"/>
          </p:nvPr>
        </p:nvSpPr>
        <p:spPr>
          <a:xfrm>
            <a:off x="3549240" y="1617480"/>
            <a:ext cx="2045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title"/>
          </p:nvPr>
        </p:nvSpPr>
        <p:spPr>
          <a:xfrm>
            <a:off x="5934240" y="1617480"/>
            <a:ext cx="2045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312;p35"/>
          <p:cNvSpPr/>
          <p:nvPr/>
        </p:nvSpPr>
        <p:spPr>
          <a:xfrm rot="10285800" flipH="1">
            <a:off x="-7063560" y="-2366640"/>
            <a:ext cx="9471240" cy="6048720"/>
          </a:xfrm>
          <a:custGeom>
            <a:avLst/>
            <a:gdLst>
              <a:gd name="textAreaLeft" fmla="*/ 360 w 9471240"/>
              <a:gd name="textAreaRight" fmla="*/ 947196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5" name="Google Shape;313;p35"/>
          <p:cNvSpPr/>
          <p:nvPr/>
        </p:nvSpPr>
        <p:spPr>
          <a:xfrm>
            <a:off x="-4431960" y="1685880"/>
            <a:ext cx="5766480" cy="3682440"/>
          </a:xfrm>
          <a:custGeom>
            <a:avLst/>
            <a:gdLst>
              <a:gd name="textAreaLeft" fmla="*/ 0 w 5766480"/>
              <a:gd name="textAreaRight" fmla="*/ 576684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6" name="Google Shape;314;p35"/>
          <p:cNvSpPr/>
          <p:nvPr/>
        </p:nvSpPr>
        <p:spPr>
          <a:xfrm rot="18760800" flipH="1">
            <a:off x="2550960" y="325224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7" name="Google Shape;315;p35"/>
          <p:cNvSpPr/>
          <p:nvPr/>
        </p:nvSpPr>
        <p:spPr>
          <a:xfrm rot="11294400" flipH="1">
            <a:off x="6458040" y="672480"/>
            <a:ext cx="7309800" cy="6849000"/>
          </a:xfrm>
          <a:custGeom>
            <a:avLst/>
            <a:gdLst>
              <a:gd name="textAreaLeft" fmla="*/ -360 w 7309800"/>
              <a:gd name="textAreaRight" fmla="*/ 7309800 w 7309800"/>
              <a:gd name="textAreaTop" fmla="*/ 0 h 6849000"/>
              <a:gd name="textAreaBottom" fmla="*/ 6849360 h 684900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8" name="Google Shape;316;p35"/>
          <p:cNvSpPr/>
          <p:nvPr/>
        </p:nvSpPr>
        <p:spPr>
          <a:xfrm rot="1478400" flipH="1">
            <a:off x="3776040" y="-107604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9" name="Google Shape;317;p35"/>
          <p:cNvSpPr/>
          <p:nvPr/>
        </p:nvSpPr>
        <p:spPr>
          <a:xfrm rot="12044400">
            <a:off x="-6504480" y="2494440"/>
            <a:ext cx="8200440" cy="3015360"/>
          </a:xfrm>
          <a:custGeom>
            <a:avLst/>
            <a:gdLst>
              <a:gd name="textAreaLeft" fmla="*/ 0 w 8200440"/>
              <a:gd name="textAreaRight" fmla="*/ 820080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1163880" y="2913120"/>
            <a:ext cx="2045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title"/>
          </p:nvPr>
        </p:nvSpPr>
        <p:spPr>
          <a:xfrm>
            <a:off x="3549240" y="2379600"/>
            <a:ext cx="2045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3" name="PlaceHolder 4"/>
          <p:cNvSpPr>
            <a:spLocks noGrp="1"/>
          </p:cNvSpPr>
          <p:nvPr>
            <p:ph type="title"/>
          </p:nvPr>
        </p:nvSpPr>
        <p:spPr>
          <a:xfrm>
            <a:off x="5934240" y="2913120"/>
            <a:ext cx="2045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077200" y="1518480"/>
            <a:ext cx="18147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title"/>
          </p:nvPr>
        </p:nvSpPr>
        <p:spPr>
          <a:xfrm>
            <a:off x="2077200" y="2577240"/>
            <a:ext cx="18147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6" name="PlaceHolder 3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7" name="Google Shape;331;p36"/>
          <p:cNvSpPr/>
          <p:nvPr/>
        </p:nvSpPr>
        <p:spPr>
          <a:xfrm rot="10285800" flipH="1">
            <a:off x="-6531840" y="-2121120"/>
            <a:ext cx="9471240" cy="6048720"/>
          </a:xfrm>
          <a:custGeom>
            <a:avLst/>
            <a:gdLst>
              <a:gd name="textAreaLeft" fmla="*/ 360 w 9471240"/>
              <a:gd name="textAreaRight" fmla="*/ 947196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8" name="Google Shape;332;p36"/>
          <p:cNvSpPr/>
          <p:nvPr/>
        </p:nvSpPr>
        <p:spPr>
          <a:xfrm>
            <a:off x="-4516560" y="1005120"/>
            <a:ext cx="5766480" cy="3682440"/>
          </a:xfrm>
          <a:custGeom>
            <a:avLst/>
            <a:gdLst>
              <a:gd name="textAreaLeft" fmla="*/ 0 w 5766480"/>
              <a:gd name="textAreaRight" fmla="*/ 576684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9" name="Google Shape;333;p36"/>
          <p:cNvSpPr/>
          <p:nvPr/>
        </p:nvSpPr>
        <p:spPr>
          <a:xfrm rot="18760800" flipH="1">
            <a:off x="877680" y="321984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0" name="Google Shape;334;p36"/>
          <p:cNvSpPr/>
          <p:nvPr/>
        </p:nvSpPr>
        <p:spPr>
          <a:xfrm rot="11294400" flipH="1">
            <a:off x="6411240" y="302760"/>
            <a:ext cx="7309800" cy="6849000"/>
          </a:xfrm>
          <a:custGeom>
            <a:avLst/>
            <a:gdLst>
              <a:gd name="textAreaLeft" fmla="*/ -360 w 7309800"/>
              <a:gd name="textAreaRight" fmla="*/ 7309800 w 7309800"/>
              <a:gd name="textAreaTop" fmla="*/ 0 h 6849000"/>
              <a:gd name="textAreaBottom" fmla="*/ 6849360 h 684900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1" name="Google Shape;335;p36"/>
          <p:cNvSpPr/>
          <p:nvPr/>
        </p:nvSpPr>
        <p:spPr>
          <a:xfrm rot="3278400" flipH="1">
            <a:off x="4648320" y="-365760"/>
            <a:ext cx="7826040" cy="2877480"/>
          </a:xfrm>
          <a:custGeom>
            <a:avLst/>
            <a:gdLst>
              <a:gd name="textAreaLeft" fmla="*/ -360 w 7826040"/>
              <a:gd name="textAreaRight" fmla="*/ 7826040 w 782604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2" name="Google Shape;336;p36"/>
          <p:cNvSpPr/>
          <p:nvPr/>
        </p:nvSpPr>
        <p:spPr>
          <a:xfrm rot="12044400">
            <a:off x="-6465600" y="2570760"/>
            <a:ext cx="8200440" cy="3015360"/>
          </a:xfrm>
          <a:custGeom>
            <a:avLst/>
            <a:gdLst>
              <a:gd name="textAreaLeft" fmla="*/ 0 w 8200440"/>
              <a:gd name="textAreaRight" fmla="*/ 820080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title"/>
          </p:nvPr>
        </p:nvSpPr>
        <p:spPr>
          <a:xfrm>
            <a:off x="2077200" y="3636000"/>
            <a:ext cx="18147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340;p37"/>
          <p:cNvSpPr/>
          <p:nvPr/>
        </p:nvSpPr>
        <p:spPr>
          <a:xfrm rot="4102200" flipH="1">
            <a:off x="-2513160" y="4030920"/>
            <a:ext cx="7471080" cy="4771440"/>
          </a:xfrm>
          <a:custGeom>
            <a:avLst/>
            <a:gdLst>
              <a:gd name="textAreaLeft" fmla="*/ -360 w 7471080"/>
              <a:gd name="textAreaRight" fmla="*/ 747108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5" name="Google Shape;341;p37"/>
          <p:cNvSpPr/>
          <p:nvPr/>
        </p:nvSpPr>
        <p:spPr>
          <a:xfrm rot="813600">
            <a:off x="-4129560" y="-17366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6" name="Google Shape;342;p37"/>
          <p:cNvSpPr/>
          <p:nvPr/>
        </p:nvSpPr>
        <p:spPr>
          <a:xfrm rot="3394200" flipH="1">
            <a:off x="5592600" y="217188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7" name="Google Shape;343;p37"/>
          <p:cNvSpPr/>
          <p:nvPr/>
        </p:nvSpPr>
        <p:spPr>
          <a:xfrm rot="11314200">
            <a:off x="6336360" y="-291636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8" name="Google Shape;344;p37"/>
          <p:cNvSpPr/>
          <p:nvPr/>
        </p:nvSpPr>
        <p:spPr>
          <a:xfrm rot="19361400">
            <a:off x="-4635360" y="4705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663880" y="170352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0" name="PlaceHolder 2"/>
          <p:cNvSpPr>
            <a:spLocks noGrp="1"/>
          </p:cNvSpPr>
          <p:nvPr>
            <p:ph type="title"/>
          </p:nvPr>
        </p:nvSpPr>
        <p:spPr>
          <a:xfrm>
            <a:off x="5663880" y="319788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1" name="PlaceHolder 3"/>
          <p:cNvSpPr>
            <a:spLocks noGrp="1"/>
          </p:cNvSpPr>
          <p:nvPr>
            <p:ph type="title"/>
          </p:nvPr>
        </p:nvSpPr>
        <p:spPr>
          <a:xfrm>
            <a:off x="1252800" y="170352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2" name="PlaceHolder 4"/>
          <p:cNvSpPr>
            <a:spLocks noGrp="1"/>
          </p:cNvSpPr>
          <p:nvPr>
            <p:ph type="title"/>
          </p:nvPr>
        </p:nvSpPr>
        <p:spPr>
          <a:xfrm>
            <a:off x="1252800" y="319788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5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355;p38"/>
          <p:cNvSpPr/>
          <p:nvPr/>
        </p:nvSpPr>
        <p:spPr>
          <a:xfrm rot="3394200" flipH="1">
            <a:off x="5592600" y="217188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5" name="Google Shape;356;p38"/>
          <p:cNvSpPr/>
          <p:nvPr/>
        </p:nvSpPr>
        <p:spPr>
          <a:xfrm rot="11314200">
            <a:off x="5869440" y="-291636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993840" y="437760"/>
            <a:ext cx="441072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156920" y="2211840"/>
            <a:ext cx="1454040" cy="929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8" name="PlaceHolder 3"/>
          <p:cNvSpPr>
            <a:spLocks noGrp="1"/>
          </p:cNvSpPr>
          <p:nvPr>
            <p:ph type="title"/>
          </p:nvPr>
        </p:nvSpPr>
        <p:spPr>
          <a:xfrm>
            <a:off x="4156920" y="3465360"/>
            <a:ext cx="1454040" cy="929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363;p39"/>
          <p:cNvSpPr/>
          <p:nvPr/>
        </p:nvSpPr>
        <p:spPr>
          <a:xfrm rot="17497800">
            <a:off x="4113360" y="4765680"/>
            <a:ext cx="7471080" cy="4771440"/>
          </a:xfrm>
          <a:custGeom>
            <a:avLst/>
            <a:gdLst>
              <a:gd name="textAreaLeft" fmla="*/ 0 w 7471080"/>
              <a:gd name="textAreaRight" fmla="*/ 747144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0" name="Google Shape;364;p39"/>
          <p:cNvSpPr/>
          <p:nvPr/>
        </p:nvSpPr>
        <p:spPr>
          <a:xfrm rot="20786400" flipH="1">
            <a:off x="7042680" y="-160848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1" name="Google Shape;365;p39"/>
          <p:cNvSpPr/>
          <p:nvPr/>
        </p:nvSpPr>
        <p:spPr>
          <a:xfrm rot="18205800">
            <a:off x="-4083840" y="3360600"/>
            <a:ext cx="8703000" cy="5558040"/>
          </a:xfrm>
          <a:custGeom>
            <a:avLst/>
            <a:gdLst>
              <a:gd name="textAreaLeft" fmla="*/ 0 w 8703000"/>
              <a:gd name="textAreaRight" fmla="*/ 8703360 w 870300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2" name="Google Shape;366;p39"/>
          <p:cNvSpPr/>
          <p:nvPr/>
        </p:nvSpPr>
        <p:spPr>
          <a:xfrm rot="10285800" flipH="1">
            <a:off x="-4881960" y="-1507680"/>
            <a:ext cx="7471440" cy="4771440"/>
          </a:xfrm>
          <a:custGeom>
            <a:avLst/>
            <a:gdLst>
              <a:gd name="textAreaLeft" fmla="*/ -360 w 7471440"/>
              <a:gd name="textAreaRight" fmla="*/ 747144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3" name="Google Shape;367;p39"/>
          <p:cNvSpPr/>
          <p:nvPr/>
        </p:nvSpPr>
        <p:spPr>
          <a:xfrm rot="6738600" flipH="1">
            <a:off x="5484240" y="1474200"/>
            <a:ext cx="7826040" cy="2877480"/>
          </a:xfrm>
          <a:custGeom>
            <a:avLst/>
            <a:gdLst>
              <a:gd name="textAreaLeft" fmla="*/ -360 w 7826040"/>
              <a:gd name="textAreaRight" fmla="*/ 7826040 w 782604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33200" y="2692440"/>
            <a:ext cx="17881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6544440" y="2692440"/>
            <a:ext cx="17881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2721960" y="2692440"/>
            <a:ext cx="17881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810720" y="2692440"/>
            <a:ext cx="17881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5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378;p40"/>
          <p:cNvSpPr/>
          <p:nvPr/>
        </p:nvSpPr>
        <p:spPr>
          <a:xfrm rot="11314200">
            <a:off x="6057360" y="-212364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0" name="Google Shape;379;p40"/>
          <p:cNvSpPr/>
          <p:nvPr/>
        </p:nvSpPr>
        <p:spPr>
          <a:xfrm flipH="1">
            <a:off x="7941960" y="1005120"/>
            <a:ext cx="5766480" cy="3682440"/>
          </a:xfrm>
          <a:custGeom>
            <a:avLst/>
            <a:gdLst>
              <a:gd name="textAreaLeft" fmla="*/ 360 w 5766480"/>
              <a:gd name="textAreaRight" fmla="*/ 576720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1" name="Google Shape;380;p40"/>
          <p:cNvSpPr/>
          <p:nvPr/>
        </p:nvSpPr>
        <p:spPr>
          <a:xfrm rot="2839200">
            <a:off x="-307800" y="244188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2" name="Google Shape;381;p40"/>
          <p:cNvSpPr/>
          <p:nvPr/>
        </p:nvSpPr>
        <p:spPr>
          <a:xfrm rot="9405600">
            <a:off x="-5035680" y="1932120"/>
            <a:ext cx="7309800" cy="6849360"/>
          </a:xfrm>
          <a:custGeom>
            <a:avLst/>
            <a:gdLst>
              <a:gd name="textAreaLeft" fmla="*/ 0 w 7309800"/>
              <a:gd name="textAreaRight" fmla="*/ 7310160 w 7309800"/>
              <a:gd name="textAreaTop" fmla="*/ 0 h 6849360"/>
              <a:gd name="textAreaBottom" fmla="*/ 6849720 h 68493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3" name="Google Shape;382;p40"/>
          <p:cNvSpPr/>
          <p:nvPr/>
        </p:nvSpPr>
        <p:spPr>
          <a:xfrm rot="20121600">
            <a:off x="-435240" y="-23047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4" name="Google Shape;383;p40"/>
          <p:cNvSpPr/>
          <p:nvPr/>
        </p:nvSpPr>
        <p:spPr>
          <a:xfrm rot="9555600" flipH="1">
            <a:off x="8042040" y="1808640"/>
            <a:ext cx="8200440" cy="3015360"/>
          </a:xfrm>
          <a:custGeom>
            <a:avLst/>
            <a:gdLst>
              <a:gd name="textAreaLeft" fmla="*/ -360 w 8200440"/>
              <a:gd name="textAreaRight" fmla="*/ 820044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65560" y="1627560"/>
            <a:ext cx="2746080" cy="45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6" name="PlaceHolder 2"/>
          <p:cNvSpPr>
            <a:spLocks noGrp="1"/>
          </p:cNvSpPr>
          <p:nvPr>
            <p:ph type="title"/>
          </p:nvPr>
        </p:nvSpPr>
        <p:spPr>
          <a:xfrm>
            <a:off x="1465560" y="2665440"/>
            <a:ext cx="2746080" cy="45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7" name="PlaceHolder 3"/>
          <p:cNvSpPr>
            <a:spLocks noGrp="1"/>
          </p:cNvSpPr>
          <p:nvPr>
            <p:ph type="title"/>
          </p:nvPr>
        </p:nvSpPr>
        <p:spPr>
          <a:xfrm>
            <a:off x="1465560" y="3703320"/>
            <a:ext cx="2746080" cy="45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5348880" y="1627560"/>
            <a:ext cx="2746080" cy="45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9" name="PlaceHolder 5"/>
          <p:cNvSpPr>
            <a:spLocks noGrp="1"/>
          </p:cNvSpPr>
          <p:nvPr>
            <p:ph type="title"/>
          </p:nvPr>
        </p:nvSpPr>
        <p:spPr>
          <a:xfrm>
            <a:off x="5348880" y="2665440"/>
            <a:ext cx="2746080" cy="45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0" name="PlaceHolder 6"/>
          <p:cNvSpPr>
            <a:spLocks noGrp="1"/>
          </p:cNvSpPr>
          <p:nvPr>
            <p:ph type="title"/>
          </p:nvPr>
        </p:nvSpPr>
        <p:spPr>
          <a:xfrm>
            <a:off x="5348880" y="3703320"/>
            <a:ext cx="2746080" cy="45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1" name="PlaceHolder 7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38;p5"/>
          <p:cNvSpPr/>
          <p:nvPr/>
        </p:nvSpPr>
        <p:spPr>
          <a:xfrm>
            <a:off x="-4528440" y="1005120"/>
            <a:ext cx="5766480" cy="3682440"/>
          </a:xfrm>
          <a:custGeom>
            <a:avLst/>
            <a:gdLst>
              <a:gd name="textAreaLeft" fmla="*/ 0 w 5766480"/>
              <a:gd name="textAreaRight" fmla="*/ 576684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3" name="Google Shape;39;p5"/>
          <p:cNvSpPr/>
          <p:nvPr/>
        </p:nvSpPr>
        <p:spPr>
          <a:xfrm rot="12194400" flipH="1">
            <a:off x="6845760" y="1281240"/>
            <a:ext cx="7309800" cy="6849360"/>
          </a:xfrm>
          <a:custGeom>
            <a:avLst/>
            <a:gdLst>
              <a:gd name="textAreaLeft" fmla="*/ -360 w 7309800"/>
              <a:gd name="textAreaRight" fmla="*/ 7309800 w 7309800"/>
              <a:gd name="textAreaTop" fmla="*/ 0 h 6849360"/>
              <a:gd name="textAreaBottom" fmla="*/ 6849720 h 68493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4" name="Google Shape;40;p5"/>
          <p:cNvSpPr/>
          <p:nvPr/>
        </p:nvSpPr>
        <p:spPr>
          <a:xfrm rot="1478400" flipH="1">
            <a:off x="3708720" y="-99972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360" y="4388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title"/>
          </p:nvPr>
        </p:nvSpPr>
        <p:spPr>
          <a:xfrm>
            <a:off x="4789800" y="3371400"/>
            <a:ext cx="232488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7" name="PlaceHolder 3"/>
          <p:cNvSpPr>
            <a:spLocks noGrp="1"/>
          </p:cNvSpPr>
          <p:nvPr>
            <p:ph type="title"/>
          </p:nvPr>
        </p:nvSpPr>
        <p:spPr>
          <a:xfrm>
            <a:off x="2028600" y="3371400"/>
            <a:ext cx="232488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8" name="Google Shape;46;p5"/>
          <p:cNvSpPr/>
          <p:nvPr/>
        </p:nvSpPr>
        <p:spPr>
          <a:xfrm rot="9524400" flipH="1">
            <a:off x="-6660360" y="-2924640"/>
            <a:ext cx="9471600" cy="6048720"/>
          </a:xfrm>
          <a:custGeom>
            <a:avLst/>
            <a:gdLst>
              <a:gd name="textAreaLeft" fmla="*/ -360 w 9471600"/>
              <a:gd name="textAreaRight" fmla="*/ 9471600 w 947160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9" name="Google Shape;47;p5"/>
          <p:cNvSpPr/>
          <p:nvPr/>
        </p:nvSpPr>
        <p:spPr>
          <a:xfrm rot="12044400">
            <a:off x="-6784920" y="1808640"/>
            <a:ext cx="8200440" cy="3015360"/>
          </a:xfrm>
          <a:custGeom>
            <a:avLst/>
            <a:gdLst>
              <a:gd name="textAreaLeft" fmla="*/ 0 w 8200440"/>
              <a:gd name="textAreaRight" fmla="*/ 820080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398;p41"/>
          <p:cNvSpPr/>
          <p:nvPr/>
        </p:nvSpPr>
        <p:spPr>
          <a:xfrm rot="9339600" flipH="1">
            <a:off x="-5158080" y="2195640"/>
            <a:ext cx="7471080" cy="4771440"/>
          </a:xfrm>
          <a:custGeom>
            <a:avLst/>
            <a:gdLst>
              <a:gd name="textAreaLeft" fmla="*/ 360 w 7471080"/>
              <a:gd name="textAreaRight" fmla="*/ 747180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4" name="Google Shape;399;p41"/>
          <p:cNvSpPr/>
          <p:nvPr/>
        </p:nvSpPr>
        <p:spPr>
          <a:xfrm rot="11314200">
            <a:off x="7150320" y="-226548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5" name="Google Shape;400;p41"/>
          <p:cNvSpPr/>
          <p:nvPr/>
        </p:nvSpPr>
        <p:spPr>
          <a:xfrm rot="649800">
            <a:off x="6847920" y="-244080"/>
            <a:ext cx="4558680" cy="1365480"/>
          </a:xfrm>
          <a:custGeom>
            <a:avLst/>
            <a:gdLst>
              <a:gd name="textAreaLeft" fmla="*/ 0 w 4558680"/>
              <a:gd name="textAreaRight" fmla="*/ 4559040 w 455868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6" name="Google Shape;401;p41"/>
          <p:cNvSpPr/>
          <p:nvPr/>
        </p:nvSpPr>
        <p:spPr>
          <a:xfrm rot="813600">
            <a:off x="-4299480" y="-471708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7" name="Google Shape;402;p41"/>
          <p:cNvSpPr/>
          <p:nvPr/>
        </p:nvSpPr>
        <p:spPr>
          <a:xfrm rot="9090000">
            <a:off x="7050600" y="189360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8" name="Google Shape;403;p41"/>
          <p:cNvSpPr/>
          <p:nvPr/>
        </p:nvSpPr>
        <p:spPr>
          <a:xfrm rot="21024000">
            <a:off x="-4825440" y="-6721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1080" y="193212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721080" y="384120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1" name="PlaceHolder 3"/>
          <p:cNvSpPr>
            <a:spLocks noGrp="1"/>
          </p:cNvSpPr>
          <p:nvPr>
            <p:ph type="title"/>
          </p:nvPr>
        </p:nvSpPr>
        <p:spPr>
          <a:xfrm>
            <a:off x="3458520" y="193212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3458520" y="384120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title"/>
          </p:nvPr>
        </p:nvSpPr>
        <p:spPr>
          <a:xfrm>
            <a:off x="6195600" y="193212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4" name="PlaceHolder 6"/>
          <p:cNvSpPr>
            <a:spLocks noGrp="1"/>
          </p:cNvSpPr>
          <p:nvPr>
            <p:ph type="title"/>
          </p:nvPr>
        </p:nvSpPr>
        <p:spPr>
          <a:xfrm>
            <a:off x="6195600" y="3841200"/>
            <a:ext cx="222696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5" name="PlaceHolder 7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418;p42"/>
          <p:cNvSpPr/>
          <p:nvPr/>
        </p:nvSpPr>
        <p:spPr>
          <a:xfrm rot="12260400">
            <a:off x="6847200" y="2970720"/>
            <a:ext cx="7471080" cy="4771440"/>
          </a:xfrm>
          <a:custGeom>
            <a:avLst/>
            <a:gdLst>
              <a:gd name="textAreaLeft" fmla="*/ 0 w 7471080"/>
              <a:gd name="textAreaRight" fmla="*/ 747144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7" name="Google Shape;419;p42"/>
          <p:cNvSpPr/>
          <p:nvPr/>
        </p:nvSpPr>
        <p:spPr>
          <a:xfrm rot="10285800" flipH="1">
            <a:off x="-5277960" y="-2463480"/>
            <a:ext cx="7471440" cy="4771440"/>
          </a:xfrm>
          <a:custGeom>
            <a:avLst/>
            <a:gdLst>
              <a:gd name="textAreaLeft" fmla="*/ -360 w 7471440"/>
              <a:gd name="textAreaRight" fmla="*/ 747144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8" name="Google Shape;420;p42"/>
          <p:cNvSpPr/>
          <p:nvPr/>
        </p:nvSpPr>
        <p:spPr>
          <a:xfrm rot="20950200" flipH="1">
            <a:off x="-4089600" y="1055880"/>
            <a:ext cx="4558320" cy="1365480"/>
          </a:xfrm>
          <a:custGeom>
            <a:avLst/>
            <a:gdLst>
              <a:gd name="textAreaLeft" fmla="*/ -360 w 4558320"/>
              <a:gd name="textAreaRight" fmla="*/ 4558320 w 455832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9" name="Google Shape;421;p42"/>
          <p:cNvSpPr/>
          <p:nvPr/>
        </p:nvSpPr>
        <p:spPr>
          <a:xfrm rot="20786400" flipH="1">
            <a:off x="7695000" y="-352188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0" name="Google Shape;422;p42"/>
          <p:cNvSpPr/>
          <p:nvPr/>
        </p:nvSpPr>
        <p:spPr>
          <a:xfrm rot="12510000" flipH="1">
            <a:off x="-5595840" y="1893600"/>
            <a:ext cx="7825680" cy="2877480"/>
          </a:xfrm>
          <a:custGeom>
            <a:avLst/>
            <a:gdLst>
              <a:gd name="textAreaLeft" fmla="*/ -360 w 7825680"/>
              <a:gd name="textAreaRight" fmla="*/ 782568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1" name="Google Shape;423;p42"/>
          <p:cNvSpPr/>
          <p:nvPr/>
        </p:nvSpPr>
        <p:spPr>
          <a:xfrm rot="1476000" flipH="1">
            <a:off x="6811920" y="775440"/>
            <a:ext cx="7825680" cy="287712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120"/>
              <a:gd name="textAreaBottom" fmla="*/ 2877480 h 287712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242720" y="1932120"/>
            <a:ext cx="1874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1242720" y="3588480"/>
            <a:ext cx="1874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4" name="PlaceHolder 3"/>
          <p:cNvSpPr>
            <a:spLocks noGrp="1"/>
          </p:cNvSpPr>
          <p:nvPr>
            <p:ph type="title"/>
          </p:nvPr>
        </p:nvSpPr>
        <p:spPr>
          <a:xfrm>
            <a:off x="3973320" y="1932120"/>
            <a:ext cx="1874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5" name="PlaceHolder 4"/>
          <p:cNvSpPr>
            <a:spLocks noGrp="1"/>
          </p:cNvSpPr>
          <p:nvPr>
            <p:ph type="title"/>
          </p:nvPr>
        </p:nvSpPr>
        <p:spPr>
          <a:xfrm>
            <a:off x="3973320" y="3588480"/>
            <a:ext cx="1874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6" name="PlaceHolder 5"/>
          <p:cNvSpPr>
            <a:spLocks noGrp="1"/>
          </p:cNvSpPr>
          <p:nvPr>
            <p:ph type="title"/>
          </p:nvPr>
        </p:nvSpPr>
        <p:spPr>
          <a:xfrm>
            <a:off x="6703560" y="1932120"/>
            <a:ext cx="1874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7" name="PlaceHolder 6"/>
          <p:cNvSpPr>
            <a:spLocks noGrp="1"/>
          </p:cNvSpPr>
          <p:nvPr>
            <p:ph type="title"/>
          </p:nvPr>
        </p:nvSpPr>
        <p:spPr>
          <a:xfrm>
            <a:off x="6703560" y="3588480"/>
            <a:ext cx="1874520" cy="4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8" name="PlaceHolder 7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438;p43"/>
          <p:cNvSpPr/>
          <p:nvPr/>
        </p:nvSpPr>
        <p:spPr>
          <a:xfrm rot="813600">
            <a:off x="-2477880" y="-30740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0" name="Google Shape;439;p43"/>
          <p:cNvSpPr/>
          <p:nvPr/>
        </p:nvSpPr>
        <p:spPr>
          <a:xfrm rot="3394200" flipH="1">
            <a:off x="3076560" y="343368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1" name="Google Shape;440;p43"/>
          <p:cNvSpPr/>
          <p:nvPr/>
        </p:nvSpPr>
        <p:spPr>
          <a:xfrm>
            <a:off x="5315040" y="-124344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2" name="Google Shape;441;p43"/>
          <p:cNvSpPr/>
          <p:nvPr/>
        </p:nvSpPr>
        <p:spPr>
          <a:xfrm rot="3406800">
            <a:off x="3098160" y="-3204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3" name="Google Shape;442;p43"/>
          <p:cNvSpPr/>
          <p:nvPr/>
        </p:nvSpPr>
        <p:spPr>
          <a:xfrm rot="20950200" flipH="1">
            <a:off x="7074360" y="-713160"/>
            <a:ext cx="4974120" cy="1490040"/>
          </a:xfrm>
          <a:custGeom>
            <a:avLst/>
            <a:gdLst>
              <a:gd name="textAreaLeft" fmla="*/ -360 w 4974120"/>
              <a:gd name="textAreaRight" fmla="*/ 497412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4" name="Google Shape;443;p43"/>
          <p:cNvSpPr/>
          <p:nvPr/>
        </p:nvSpPr>
        <p:spPr>
          <a:xfrm rot="11314200">
            <a:off x="-4701600" y="289008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23240" y="752040"/>
            <a:ext cx="4696560" cy="132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3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7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title"/>
          </p:nvPr>
        </p:nvSpPr>
        <p:spPr>
          <a:xfrm>
            <a:off x="723240" y="2598840"/>
            <a:ext cx="4696560" cy="132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3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73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449;p44"/>
          <p:cNvSpPr/>
          <p:nvPr/>
        </p:nvSpPr>
        <p:spPr>
          <a:xfrm rot="20786400" flipH="1">
            <a:off x="4461480" y="-381996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8" name="Google Shape;450;p44"/>
          <p:cNvSpPr/>
          <p:nvPr/>
        </p:nvSpPr>
        <p:spPr>
          <a:xfrm rot="18205800">
            <a:off x="-4415040" y="3433680"/>
            <a:ext cx="8703000" cy="5558040"/>
          </a:xfrm>
          <a:custGeom>
            <a:avLst/>
            <a:gdLst>
              <a:gd name="textAreaLeft" fmla="*/ 0 w 8703000"/>
              <a:gd name="textAreaRight" fmla="*/ 8703360 w 870300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9" name="Google Shape;451;p44"/>
          <p:cNvSpPr/>
          <p:nvPr/>
        </p:nvSpPr>
        <p:spPr>
          <a:xfrm flipH="1">
            <a:off x="-3719520" y="-2329920"/>
            <a:ext cx="7065000" cy="5396040"/>
          </a:xfrm>
          <a:custGeom>
            <a:avLst/>
            <a:gdLst>
              <a:gd name="textAreaLeft" fmla="*/ 360 w 7065000"/>
              <a:gd name="textAreaRight" fmla="*/ 706572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0" name="Google Shape;452;p44"/>
          <p:cNvSpPr/>
          <p:nvPr/>
        </p:nvSpPr>
        <p:spPr>
          <a:xfrm rot="18193200" flipH="1">
            <a:off x="4741200" y="2701440"/>
            <a:ext cx="7825320" cy="2877120"/>
          </a:xfrm>
          <a:custGeom>
            <a:avLst/>
            <a:gdLst>
              <a:gd name="textAreaLeft" fmla="*/ -360 w 7825320"/>
              <a:gd name="textAreaRight" fmla="*/ 7825320 w 7825320"/>
              <a:gd name="textAreaTop" fmla="*/ 0 h 2877120"/>
              <a:gd name="textAreaBottom" fmla="*/ 2877480 h 287712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1" name="Google Shape;453;p44"/>
          <p:cNvSpPr/>
          <p:nvPr/>
        </p:nvSpPr>
        <p:spPr>
          <a:xfrm rot="649800">
            <a:off x="-3160440" y="3728880"/>
            <a:ext cx="4974120" cy="1490040"/>
          </a:xfrm>
          <a:custGeom>
            <a:avLst/>
            <a:gdLst>
              <a:gd name="textAreaLeft" fmla="*/ 0 w 4974120"/>
              <a:gd name="textAreaRight" fmla="*/ 497448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2" name="Google Shape;454;p44"/>
          <p:cNvSpPr/>
          <p:nvPr/>
        </p:nvSpPr>
        <p:spPr>
          <a:xfrm rot="10285800" flipH="1">
            <a:off x="4594320" y="2890080"/>
            <a:ext cx="7471440" cy="4771440"/>
          </a:xfrm>
          <a:custGeom>
            <a:avLst/>
            <a:gdLst>
              <a:gd name="textAreaLeft" fmla="*/ 360 w 7471440"/>
              <a:gd name="textAreaRight" fmla="*/ 747216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223720" y="539640"/>
            <a:ext cx="4696560" cy="85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title"/>
          </p:nvPr>
        </p:nvSpPr>
        <p:spPr>
          <a:xfrm>
            <a:off x="2223720" y="3354480"/>
            <a:ext cx="4696560" cy="85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title"/>
          </p:nvPr>
        </p:nvSpPr>
        <p:spPr>
          <a:xfrm>
            <a:off x="2223720" y="1944720"/>
            <a:ext cx="4696560" cy="85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462;p45"/>
          <p:cNvSpPr/>
          <p:nvPr/>
        </p:nvSpPr>
        <p:spPr>
          <a:xfrm rot="18205800">
            <a:off x="-2929320" y="3433680"/>
            <a:ext cx="8703000" cy="5558040"/>
          </a:xfrm>
          <a:custGeom>
            <a:avLst/>
            <a:gdLst>
              <a:gd name="textAreaLeft" fmla="*/ 0 w 8703000"/>
              <a:gd name="textAreaRight" fmla="*/ 8703360 w 870300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7" name="Google Shape;463;p45"/>
          <p:cNvSpPr/>
          <p:nvPr/>
        </p:nvSpPr>
        <p:spPr>
          <a:xfrm flipH="1">
            <a:off x="-4082760" y="-1243440"/>
            <a:ext cx="7065000" cy="5396040"/>
          </a:xfrm>
          <a:custGeom>
            <a:avLst/>
            <a:gdLst>
              <a:gd name="textAreaLeft" fmla="*/ 360 w 7065000"/>
              <a:gd name="textAreaRight" fmla="*/ 706572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8" name="Google Shape;464;p45"/>
          <p:cNvSpPr/>
          <p:nvPr/>
        </p:nvSpPr>
        <p:spPr>
          <a:xfrm rot="17647800" flipH="1">
            <a:off x="-3954240" y="-31680"/>
            <a:ext cx="7826040" cy="2877480"/>
          </a:xfrm>
          <a:custGeom>
            <a:avLst/>
            <a:gdLst>
              <a:gd name="textAreaLeft" fmla="*/ 360 w 7826040"/>
              <a:gd name="textAreaRight" fmla="*/ 7826760 w 782604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9" name="Google Shape;465;p45"/>
          <p:cNvSpPr/>
          <p:nvPr/>
        </p:nvSpPr>
        <p:spPr>
          <a:xfrm rot="649800">
            <a:off x="-3198600" y="-713160"/>
            <a:ext cx="4974120" cy="1490040"/>
          </a:xfrm>
          <a:custGeom>
            <a:avLst/>
            <a:gdLst>
              <a:gd name="textAreaLeft" fmla="*/ 0 w 4974120"/>
              <a:gd name="textAreaRight" fmla="*/ 497448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0" name="Google Shape;466;p45"/>
          <p:cNvSpPr/>
          <p:nvPr/>
        </p:nvSpPr>
        <p:spPr>
          <a:xfrm rot="20786400" flipH="1">
            <a:off x="4925880" y="-307404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1" name="Google Shape;467;p45"/>
          <p:cNvSpPr/>
          <p:nvPr/>
        </p:nvSpPr>
        <p:spPr>
          <a:xfrm rot="10285800" flipH="1">
            <a:off x="6080040" y="3753360"/>
            <a:ext cx="7471440" cy="4771440"/>
          </a:xfrm>
          <a:custGeom>
            <a:avLst/>
            <a:gdLst>
              <a:gd name="textAreaLeft" fmla="*/ 360 w 7471440"/>
              <a:gd name="textAreaRight" fmla="*/ 747216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2" name="Google Shape;468;p45"/>
          <p:cNvSpPr/>
          <p:nvPr/>
        </p:nvSpPr>
        <p:spPr>
          <a:xfrm rot="7426200" flipH="1">
            <a:off x="6581520" y="113292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872640" y="1425240"/>
            <a:ext cx="2304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3498120" y="1425240"/>
            <a:ext cx="21474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6" name="PlaceHolder 4"/>
          <p:cNvSpPr>
            <a:spLocks noGrp="1"/>
          </p:cNvSpPr>
          <p:nvPr>
            <p:ph type="title"/>
          </p:nvPr>
        </p:nvSpPr>
        <p:spPr>
          <a:xfrm>
            <a:off x="5966280" y="1425240"/>
            <a:ext cx="230508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5"/>
          <p:cNvSpPr>
            <a:spLocks noGrp="1"/>
          </p:cNvSpPr>
          <p:nvPr>
            <p:ph type="title"/>
          </p:nvPr>
        </p:nvSpPr>
        <p:spPr>
          <a:xfrm>
            <a:off x="1573200" y="2523600"/>
            <a:ext cx="897840" cy="43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title"/>
          </p:nvPr>
        </p:nvSpPr>
        <p:spPr>
          <a:xfrm>
            <a:off x="4123080" y="2518920"/>
            <a:ext cx="897840" cy="43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title"/>
          </p:nvPr>
        </p:nvSpPr>
        <p:spPr>
          <a:xfrm>
            <a:off x="6672600" y="2523600"/>
            <a:ext cx="897840" cy="43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480;p46"/>
          <p:cNvSpPr/>
          <p:nvPr/>
        </p:nvSpPr>
        <p:spPr>
          <a:xfrm rot="7405800">
            <a:off x="3401280" y="-4181400"/>
            <a:ext cx="8703000" cy="5558040"/>
          </a:xfrm>
          <a:custGeom>
            <a:avLst/>
            <a:gdLst>
              <a:gd name="textAreaLeft" fmla="*/ 0 w 8703000"/>
              <a:gd name="textAreaRight" fmla="*/ 8703360 w 870300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1" name="Google Shape;481;p46"/>
          <p:cNvSpPr/>
          <p:nvPr/>
        </p:nvSpPr>
        <p:spPr>
          <a:xfrm rot="10800000" flipH="1">
            <a:off x="6190920" y="657720"/>
            <a:ext cx="7065000" cy="5396040"/>
          </a:xfrm>
          <a:custGeom>
            <a:avLst/>
            <a:gdLst>
              <a:gd name="textAreaLeft" fmla="*/ -360 w 7065000"/>
              <a:gd name="textAreaRight" fmla="*/ 706500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2" name="Google Shape;482;p46"/>
          <p:cNvSpPr/>
          <p:nvPr/>
        </p:nvSpPr>
        <p:spPr>
          <a:xfrm rot="6847800" flipH="1">
            <a:off x="5303160" y="1964520"/>
            <a:ext cx="7826040" cy="2877480"/>
          </a:xfrm>
          <a:custGeom>
            <a:avLst/>
            <a:gdLst>
              <a:gd name="textAreaLeft" fmla="*/ -360 w 7826040"/>
              <a:gd name="textAreaRight" fmla="*/ 7826040 w 782604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3" name="Google Shape;483;p46"/>
          <p:cNvSpPr/>
          <p:nvPr/>
        </p:nvSpPr>
        <p:spPr>
          <a:xfrm rot="11449800">
            <a:off x="7399440" y="4033440"/>
            <a:ext cx="4974120" cy="1490040"/>
          </a:xfrm>
          <a:custGeom>
            <a:avLst/>
            <a:gdLst>
              <a:gd name="textAreaLeft" fmla="*/ 0 w 4974120"/>
              <a:gd name="textAreaRight" fmla="*/ 497448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4" name="Google Shape;484;p46"/>
          <p:cNvSpPr/>
          <p:nvPr/>
        </p:nvSpPr>
        <p:spPr>
          <a:xfrm rot="9986400" flipH="1">
            <a:off x="-2152800" y="219564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5" name="Google Shape;485;p46"/>
          <p:cNvSpPr/>
          <p:nvPr/>
        </p:nvSpPr>
        <p:spPr>
          <a:xfrm rot="21085800" flipH="1">
            <a:off x="-4377960" y="-3714480"/>
            <a:ext cx="7471440" cy="4771440"/>
          </a:xfrm>
          <a:custGeom>
            <a:avLst/>
            <a:gdLst>
              <a:gd name="textAreaLeft" fmla="*/ -360 w 7471440"/>
              <a:gd name="textAreaRight" fmla="*/ 747144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6" name="Google Shape;486;p46"/>
          <p:cNvSpPr/>
          <p:nvPr/>
        </p:nvSpPr>
        <p:spPr>
          <a:xfrm rot="18226200" flipH="1">
            <a:off x="-5232960" y="799560"/>
            <a:ext cx="7825680" cy="2877480"/>
          </a:xfrm>
          <a:custGeom>
            <a:avLst/>
            <a:gdLst>
              <a:gd name="textAreaLeft" fmla="*/ -360 w 7825680"/>
              <a:gd name="textAreaRight" fmla="*/ 782568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72640" y="2613240"/>
            <a:ext cx="2304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8" name="PlaceHolder 2"/>
          <p:cNvSpPr>
            <a:spLocks noGrp="1"/>
          </p:cNvSpPr>
          <p:nvPr>
            <p:ph type="title"/>
          </p:nvPr>
        </p:nvSpPr>
        <p:spPr>
          <a:xfrm>
            <a:off x="3498120" y="2613240"/>
            <a:ext cx="21474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9" name="PlaceHolder 3"/>
          <p:cNvSpPr>
            <a:spLocks noGrp="1"/>
          </p:cNvSpPr>
          <p:nvPr>
            <p:ph type="title"/>
          </p:nvPr>
        </p:nvSpPr>
        <p:spPr>
          <a:xfrm>
            <a:off x="5966280" y="2613240"/>
            <a:ext cx="230508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1406880" y="1529640"/>
            <a:ext cx="1230120" cy="43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title"/>
          </p:nvPr>
        </p:nvSpPr>
        <p:spPr>
          <a:xfrm>
            <a:off x="3957120" y="1524960"/>
            <a:ext cx="1230120" cy="43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title"/>
          </p:nvPr>
        </p:nvSpPr>
        <p:spPr>
          <a:xfrm>
            <a:off x="6506640" y="1529640"/>
            <a:ext cx="1230120" cy="43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97;p13"/>
          <p:cNvSpPr/>
          <p:nvPr/>
        </p:nvSpPr>
        <p:spPr>
          <a:xfrm rot="21085800" flipH="1">
            <a:off x="4545720" y="581400"/>
            <a:ext cx="9471240" cy="6048720"/>
          </a:xfrm>
          <a:custGeom>
            <a:avLst/>
            <a:gdLst>
              <a:gd name="textAreaLeft" fmla="*/ -360 w 9471240"/>
              <a:gd name="textAreaRight" fmla="*/ 947124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" name="Google Shape;98;p13"/>
          <p:cNvSpPr/>
          <p:nvPr/>
        </p:nvSpPr>
        <p:spPr>
          <a:xfrm rot="10800000">
            <a:off x="6590160" y="-1829880"/>
            <a:ext cx="5766480" cy="3682440"/>
          </a:xfrm>
          <a:custGeom>
            <a:avLst/>
            <a:gdLst>
              <a:gd name="textAreaLeft" fmla="*/ 0 w 5766480"/>
              <a:gd name="textAreaRight" fmla="*/ 576684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" name="Google Shape;99;p13"/>
          <p:cNvSpPr/>
          <p:nvPr/>
        </p:nvSpPr>
        <p:spPr>
          <a:xfrm rot="1051200">
            <a:off x="5373000" y="-597960"/>
            <a:ext cx="8200440" cy="3015360"/>
          </a:xfrm>
          <a:custGeom>
            <a:avLst/>
            <a:gdLst>
              <a:gd name="textAreaLeft" fmla="*/ 0 w 8200440"/>
              <a:gd name="textAreaRight" fmla="*/ 820080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" name="Google Shape;100;p13"/>
          <p:cNvSpPr/>
          <p:nvPr/>
        </p:nvSpPr>
        <p:spPr>
          <a:xfrm rot="6697800">
            <a:off x="-3372840" y="-4867200"/>
            <a:ext cx="9415800" cy="6013440"/>
          </a:xfrm>
          <a:custGeom>
            <a:avLst/>
            <a:gdLst>
              <a:gd name="textAreaLeft" fmla="*/ 0 w 9415800"/>
              <a:gd name="textAreaRight" fmla="*/ 9416160 w 9415800"/>
              <a:gd name="textAreaTop" fmla="*/ 0 h 6013440"/>
              <a:gd name="textAreaBottom" fmla="*/ 6013800 h 6013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" name="Google Shape;101;p13"/>
          <p:cNvSpPr/>
          <p:nvPr/>
        </p:nvSpPr>
        <p:spPr>
          <a:xfrm rot="9986400" flipH="1">
            <a:off x="-4179960" y="1043280"/>
            <a:ext cx="6401880" cy="5688720"/>
          </a:xfrm>
          <a:custGeom>
            <a:avLst/>
            <a:gdLst>
              <a:gd name="textAreaLeft" fmla="*/ 360 w 6401880"/>
              <a:gd name="textAreaRight" fmla="*/ 640260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394800" y="1596960"/>
            <a:ext cx="3855240" cy="160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title"/>
          </p:nvPr>
        </p:nvSpPr>
        <p:spPr>
          <a:xfrm>
            <a:off x="1893600" y="1677600"/>
            <a:ext cx="1497960" cy="112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7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Google Shape;105;p13"/>
          <p:cNvSpPr/>
          <p:nvPr/>
        </p:nvSpPr>
        <p:spPr>
          <a:xfrm rot="10800000" flipH="1">
            <a:off x="779040" y="3479040"/>
            <a:ext cx="7065000" cy="5396040"/>
          </a:xfrm>
          <a:custGeom>
            <a:avLst/>
            <a:gdLst>
              <a:gd name="textAreaLeft" fmla="*/ -360 w 7065000"/>
              <a:gd name="textAreaRight" fmla="*/ 706500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509;p48"/>
          <p:cNvSpPr/>
          <p:nvPr/>
        </p:nvSpPr>
        <p:spPr>
          <a:xfrm rot="11314200">
            <a:off x="4140720" y="-201456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5" name="Google Shape;510;p48"/>
          <p:cNvSpPr/>
          <p:nvPr/>
        </p:nvSpPr>
        <p:spPr>
          <a:xfrm flipH="1">
            <a:off x="6818760" y="2586600"/>
            <a:ext cx="5766480" cy="3682440"/>
          </a:xfrm>
          <a:custGeom>
            <a:avLst/>
            <a:gdLst>
              <a:gd name="textAreaLeft" fmla="*/ 360 w 5766480"/>
              <a:gd name="textAreaRight" fmla="*/ 576720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6" name="Google Shape;511;p48"/>
          <p:cNvSpPr/>
          <p:nvPr/>
        </p:nvSpPr>
        <p:spPr>
          <a:xfrm rot="9748200" flipH="1">
            <a:off x="5601600" y="2021760"/>
            <a:ext cx="8200440" cy="3015360"/>
          </a:xfrm>
          <a:custGeom>
            <a:avLst/>
            <a:gdLst>
              <a:gd name="textAreaLeft" fmla="*/ -360 w 8200440"/>
              <a:gd name="textAreaRight" fmla="*/ 820044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7" name="Google Shape;512;p48"/>
          <p:cNvSpPr/>
          <p:nvPr/>
        </p:nvSpPr>
        <p:spPr>
          <a:xfrm rot="4102200" flipH="1">
            <a:off x="-2271600" y="3806280"/>
            <a:ext cx="9415800" cy="6013440"/>
          </a:xfrm>
          <a:custGeom>
            <a:avLst/>
            <a:gdLst>
              <a:gd name="textAreaLeft" fmla="*/ -360 w 9415800"/>
              <a:gd name="textAreaRight" fmla="*/ 9415800 w 9415800"/>
              <a:gd name="textAreaTop" fmla="*/ 0 h 6013440"/>
              <a:gd name="textAreaBottom" fmla="*/ 6013800 h 6013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8" name="Google Shape;513;p48"/>
          <p:cNvSpPr/>
          <p:nvPr/>
        </p:nvSpPr>
        <p:spPr>
          <a:xfrm rot="813600">
            <a:off x="-3580920" y="-14252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9" name="Google Shape;514;p48"/>
          <p:cNvSpPr/>
          <p:nvPr/>
        </p:nvSpPr>
        <p:spPr>
          <a:xfrm>
            <a:off x="3065400" y="-420084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516;p49"/>
          <p:cNvSpPr/>
          <p:nvPr/>
        </p:nvSpPr>
        <p:spPr>
          <a:xfrm rot="4102200" flipH="1">
            <a:off x="-2513160" y="4030920"/>
            <a:ext cx="7471080" cy="4771440"/>
          </a:xfrm>
          <a:custGeom>
            <a:avLst/>
            <a:gdLst>
              <a:gd name="textAreaLeft" fmla="*/ -360 w 7471080"/>
              <a:gd name="textAreaRight" fmla="*/ 747108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1" name="Google Shape;517;p49"/>
          <p:cNvSpPr/>
          <p:nvPr/>
        </p:nvSpPr>
        <p:spPr>
          <a:xfrm rot="813600">
            <a:off x="-4129560" y="-17366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2" name="Google Shape;518;p49"/>
          <p:cNvSpPr/>
          <p:nvPr/>
        </p:nvSpPr>
        <p:spPr>
          <a:xfrm rot="3394200" flipH="1">
            <a:off x="5592600" y="217188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3" name="Google Shape;519;p49"/>
          <p:cNvSpPr/>
          <p:nvPr/>
        </p:nvSpPr>
        <p:spPr>
          <a:xfrm rot="11314200">
            <a:off x="6336360" y="-291636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4" name="Google Shape;520;p49"/>
          <p:cNvSpPr/>
          <p:nvPr/>
        </p:nvSpPr>
        <p:spPr>
          <a:xfrm rot="19361400">
            <a:off x="-4635360" y="4705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522;p50"/>
          <p:cNvSpPr/>
          <p:nvPr/>
        </p:nvSpPr>
        <p:spPr>
          <a:xfrm rot="813600">
            <a:off x="-1121400" y="-342396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6" name="Google Shape;523;p50"/>
          <p:cNvSpPr/>
          <p:nvPr/>
        </p:nvSpPr>
        <p:spPr>
          <a:xfrm rot="20950200" flipH="1">
            <a:off x="6970320" y="-738360"/>
            <a:ext cx="4558320" cy="1365480"/>
          </a:xfrm>
          <a:custGeom>
            <a:avLst/>
            <a:gdLst>
              <a:gd name="textAreaLeft" fmla="*/ 360 w 4558320"/>
              <a:gd name="textAreaRight" fmla="*/ 4559040 w 455832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7" name="Google Shape;524;p50"/>
          <p:cNvSpPr/>
          <p:nvPr/>
        </p:nvSpPr>
        <p:spPr>
          <a:xfrm>
            <a:off x="1621080" y="223812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8" name="Google Shape;525;p50"/>
          <p:cNvSpPr/>
          <p:nvPr/>
        </p:nvSpPr>
        <p:spPr>
          <a:xfrm rot="8823000">
            <a:off x="-2080440" y="2808720"/>
            <a:ext cx="5990040" cy="5612760"/>
          </a:xfrm>
          <a:custGeom>
            <a:avLst/>
            <a:gdLst>
              <a:gd name="textAreaLeft" fmla="*/ 0 w 5990040"/>
              <a:gd name="textAreaRight" fmla="*/ 5990400 w 5990040"/>
              <a:gd name="textAreaTop" fmla="*/ 0 h 5612760"/>
              <a:gd name="textAreaBottom" fmla="*/ 5613120 h 56127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9" name="Google Shape;526;p50"/>
          <p:cNvSpPr/>
          <p:nvPr/>
        </p:nvSpPr>
        <p:spPr>
          <a:xfrm rot="13500000">
            <a:off x="7300440" y="494280"/>
            <a:ext cx="4935600" cy="3769560"/>
          </a:xfrm>
          <a:custGeom>
            <a:avLst/>
            <a:gdLst>
              <a:gd name="textAreaLeft" fmla="*/ 0 w 4935600"/>
              <a:gd name="textAreaRight" fmla="*/ 4935960 w 4935600"/>
              <a:gd name="textAreaTop" fmla="*/ 0 h 3769560"/>
              <a:gd name="textAreaBottom" fmla="*/ 3769920 h 376956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0" name="Google Shape;527;p50"/>
          <p:cNvSpPr/>
          <p:nvPr/>
        </p:nvSpPr>
        <p:spPr>
          <a:xfrm rot="649800">
            <a:off x="1211400" y="4400640"/>
            <a:ext cx="4558680" cy="1365480"/>
          </a:xfrm>
          <a:custGeom>
            <a:avLst/>
            <a:gdLst>
              <a:gd name="textAreaLeft" fmla="*/ 0 w 4558680"/>
              <a:gd name="textAreaRight" fmla="*/ 4559040 w 455868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1" name="Google Shape;528;p50"/>
          <p:cNvSpPr/>
          <p:nvPr/>
        </p:nvSpPr>
        <p:spPr>
          <a:xfrm rot="2128800">
            <a:off x="3592080" y="-176760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2" name="Google Shape;529;p50"/>
          <p:cNvSpPr/>
          <p:nvPr/>
        </p:nvSpPr>
        <p:spPr>
          <a:xfrm rot="12044400">
            <a:off x="-5771880" y="229716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49;p6"/>
          <p:cNvSpPr/>
          <p:nvPr/>
        </p:nvSpPr>
        <p:spPr>
          <a:xfrm rot="3394200" flipH="1">
            <a:off x="3076560" y="343368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4" name="Google Shape;50;p6"/>
          <p:cNvSpPr/>
          <p:nvPr/>
        </p:nvSpPr>
        <p:spPr>
          <a:xfrm>
            <a:off x="5866920" y="-124344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5" name="Google Shape;51;p6"/>
          <p:cNvSpPr/>
          <p:nvPr/>
        </p:nvSpPr>
        <p:spPr>
          <a:xfrm rot="3952200">
            <a:off x="4979160" y="-3204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6" name="Google Shape;52;p6"/>
          <p:cNvSpPr/>
          <p:nvPr/>
        </p:nvSpPr>
        <p:spPr>
          <a:xfrm rot="20950200" flipH="1">
            <a:off x="7074360" y="-713160"/>
            <a:ext cx="4974120" cy="1490040"/>
          </a:xfrm>
          <a:custGeom>
            <a:avLst/>
            <a:gdLst>
              <a:gd name="textAreaLeft" fmla="*/ -360 w 4974120"/>
              <a:gd name="textAreaRight" fmla="*/ 497412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7" name="Google Shape;53;p6"/>
          <p:cNvSpPr/>
          <p:nvPr/>
        </p:nvSpPr>
        <p:spPr>
          <a:xfrm rot="813600">
            <a:off x="-2477880" y="-30740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8" name="Google Shape;54;p6"/>
          <p:cNvSpPr/>
          <p:nvPr/>
        </p:nvSpPr>
        <p:spPr>
          <a:xfrm rot="11314200">
            <a:off x="-4701600" y="375336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9" name="Google Shape;55;p6"/>
          <p:cNvSpPr/>
          <p:nvPr/>
        </p:nvSpPr>
        <p:spPr>
          <a:xfrm rot="14173800">
            <a:off x="-5556960" y="11329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531;p51"/>
          <p:cNvSpPr/>
          <p:nvPr/>
        </p:nvSpPr>
        <p:spPr>
          <a:xfrm rot="14194200" flipH="1">
            <a:off x="-3234960" y="-395280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3" name="Google Shape;532;p51"/>
          <p:cNvSpPr/>
          <p:nvPr/>
        </p:nvSpPr>
        <p:spPr>
          <a:xfrm rot="10800000">
            <a:off x="-4386240" y="88596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4" name="Google Shape;533;p51"/>
          <p:cNvSpPr/>
          <p:nvPr/>
        </p:nvSpPr>
        <p:spPr>
          <a:xfrm rot="14752200">
            <a:off x="-4258800" y="219348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5" name="Google Shape;534;p51"/>
          <p:cNvSpPr/>
          <p:nvPr/>
        </p:nvSpPr>
        <p:spPr>
          <a:xfrm rot="10150200" flipH="1">
            <a:off x="-3504240" y="4262040"/>
            <a:ext cx="4974120" cy="1490040"/>
          </a:xfrm>
          <a:custGeom>
            <a:avLst/>
            <a:gdLst>
              <a:gd name="textAreaLeft" fmla="*/ 360 w 4974120"/>
              <a:gd name="textAreaRight" fmla="*/ 4974840 w 4974120"/>
              <a:gd name="textAreaTop" fmla="*/ 0 h 1490040"/>
              <a:gd name="textAreaBottom" fmla="*/ 1490400 h 149004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6" name="Google Shape;535;p51"/>
          <p:cNvSpPr/>
          <p:nvPr/>
        </p:nvSpPr>
        <p:spPr>
          <a:xfrm rot="11613600">
            <a:off x="4621680" y="24242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7" name="Google Shape;536;p51"/>
          <p:cNvSpPr/>
          <p:nvPr/>
        </p:nvSpPr>
        <p:spPr>
          <a:xfrm rot="514200">
            <a:off x="5775840" y="-348588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8" name="Google Shape;537;p51"/>
          <p:cNvSpPr/>
          <p:nvPr/>
        </p:nvSpPr>
        <p:spPr>
          <a:xfrm rot="3373800">
            <a:off x="6276960" y="102816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58;p7"/>
          <p:cNvSpPr/>
          <p:nvPr/>
        </p:nvSpPr>
        <p:spPr>
          <a:xfrm rot="3394200" flipH="1">
            <a:off x="5040720" y="2286360"/>
            <a:ext cx="8702640" cy="5558040"/>
          </a:xfrm>
          <a:custGeom>
            <a:avLst/>
            <a:gdLst>
              <a:gd name="textAreaLeft" fmla="*/ 360 w 8702640"/>
              <a:gd name="textAreaRight" fmla="*/ 8703360 w 8702640"/>
              <a:gd name="textAreaTop" fmla="*/ 0 h 5558040"/>
              <a:gd name="textAreaBottom" fmla="*/ 5558400 h 55580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0" name="Google Shape;59;p7"/>
          <p:cNvSpPr/>
          <p:nvPr/>
        </p:nvSpPr>
        <p:spPr>
          <a:xfrm rot="11314200">
            <a:off x="7150320" y="-226548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1" name="Google Shape;60;p7"/>
          <p:cNvSpPr/>
          <p:nvPr/>
        </p:nvSpPr>
        <p:spPr>
          <a:xfrm rot="955200" flipH="1">
            <a:off x="1459800" y="-2197080"/>
            <a:ext cx="7825680" cy="287784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840"/>
              <a:gd name="textAreaBottom" fmla="*/ 2878200 h 287784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4572000" y="1369440"/>
            <a:ext cx="3850200" cy="333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93" name="PlaceHolder 2"/>
          <p:cNvSpPr>
            <a:spLocks noGrp="1"/>
          </p:cNvSpPr>
          <p:nvPr>
            <p:ph type="title"/>
          </p:nvPr>
        </p:nvSpPr>
        <p:spPr>
          <a:xfrm>
            <a:off x="72000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64;p8"/>
          <p:cNvSpPr/>
          <p:nvPr/>
        </p:nvSpPr>
        <p:spPr>
          <a:xfrm rot="20786400" flipH="1">
            <a:off x="4432320" y="-342396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5" name="Google Shape;65;p8"/>
          <p:cNvSpPr/>
          <p:nvPr/>
        </p:nvSpPr>
        <p:spPr>
          <a:xfrm rot="649800">
            <a:off x="-1816200" y="-738360"/>
            <a:ext cx="4558680" cy="1365480"/>
          </a:xfrm>
          <a:custGeom>
            <a:avLst/>
            <a:gdLst>
              <a:gd name="textAreaLeft" fmla="*/ 0 w 4558680"/>
              <a:gd name="textAreaRight" fmla="*/ 4559040 w 455868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6" name="Google Shape;66;p8"/>
          <p:cNvSpPr/>
          <p:nvPr/>
        </p:nvSpPr>
        <p:spPr>
          <a:xfrm flipH="1">
            <a:off x="621000" y="2238120"/>
            <a:ext cx="7471440" cy="4771440"/>
          </a:xfrm>
          <a:custGeom>
            <a:avLst/>
            <a:gdLst>
              <a:gd name="textAreaLeft" fmla="*/ 360 w 7471440"/>
              <a:gd name="textAreaRight" fmla="*/ 747216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7" name="Google Shape;67;p8"/>
          <p:cNvSpPr/>
          <p:nvPr/>
        </p:nvSpPr>
        <p:spPr>
          <a:xfrm rot="12777000" flipH="1">
            <a:off x="5492520" y="2808720"/>
            <a:ext cx="5990040" cy="5612760"/>
          </a:xfrm>
          <a:custGeom>
            <a:avLst/>
            <a:gdLst>
              <a:gd name="textAreaLeft" fmla="*/ -360 w 5990040"/>
              <a:gd name="textAreaRight" fmla="*/ 5990040 w 5990040"/>
              <a:gd name="textAreaTop" fmla="*/ 0 h 5612760"/>
              <a:gd name="textAreaBottom" fmla="*/ 5613120 h 5612760"/>
            </a:gdLst>
            <a:ahLst/>
            <a:cxnLst/>
            <a:rect l="textAreaLeft" t="textAreaTop" r="textAreaRight" b="textAreaBottom"/>
            <a:pathLst>
              <a:path w="93299" h="87424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4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8" name="Google Shape;68;p8"/>
          <p:cNvSpPr/>
          <p:nvPr/>
        </p:nvSpPr>
        <p:spPr>
          <a:xfrm flipH="1">
            <a:off x="-2253960" y="-142560"/>
            <a:ext cx="4935600" cy="3769560"/>
          </a:xfrm>
          <a:custGeom>
            <a:avLst/>
            <a:gdLst>
              <a:gd name="textAreaLeft" fmla="*/ 360 w 4935600"/>
              <a:gd name="textAreaRight" fmla="*/ 4936320 w 4935600"/>
              <a:gd name="textAreaTop" fmla="*/ 0 h 3769560"/>
              <a:gd name="textAreaBottom" fmla="*/ 3769920 h 376956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9" name="Google Shape;69;p8"/>
          <p:cNvSpPr/>
          <p:nvPr/>
        </p:nvSpPr>
        <p:spPr>
          <a:xfrm rot="20950200" flipH="1">
            <a:off x="3942360" y="4400640"/>
            <a:ext cx="4558320" cy="1365480"/>
          </a:xfrm>
          <a:custGeom>
            <a:avLst/>
            <a:gdLst>
              <a:gd name="textAreaLeft" fmla="*/ 360 w 4558320"/>
              <a:gd name="textAreaRight" fmla="*/ 4559040 w 455832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0" name="Google Shape;70;p8"/>
          <p:cNvSpPr/>
          <p:nvPr/>
        </p:nvSpPr>
        <p:spPr>
          <a:xfrm rot="20355600" flipH="1">
            <a:off x="-2694960" y="-77688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1" name="Google Shape;71;p8"/>
          <p:cNvSpPr/>
          <p:nvPr/>
        </p:nvSpPr>
        <p:spPr>
          <a:xfrm rot="9555600" flipH="1">
            <a:off x="7511400" y="229716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796760" y="1301760"/>
            <a:ext cx="5550120" cy="2539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8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3" name="PlaceHolder 2"/>
          <p:cNvSpPr>
            <a:spLocks noGrp="1"/>
          </p:cNvSpPr>
          <p:nvPr>
            <p:ph type="title"/>
          </p:nvPr>
        </p:nvSpPr>
        <p:spPr>
          <a:xfrm>
            <a:off x="723240" y="1315800"/>
            <a:ext cx="2771280" cy="251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7;p14"/>
          <p:cNvSpPr/>
          <p:nvPr/>
        </p:nvSpPr>
        <p:spPr>
          <a:xfrm rot="11314200">
            <a:off x="4140720" y="-201456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" name="Google Shape;108;p14"/>
          <p:cNvSpPr/>
          <p:nvPr/>
        </p:nvSpPr>
        <p:spPr>
          <a:xfrm flipH="1">
            <a:off x="6818760" y="2586600"/>
            <a:ext cx="5766480" cy="3682440"/>
          </a:xfrm>
          <a:custGeom>
            <a:avLst/>
            <a:gdLst>
              <a:gd name="textAreaLeft" fmla="*/ 360 w 5766480"/>
              <a:gd name="textAreaRight" fmla="*/ 576720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" name="Google Shape;109;p14"/>
          <p:cNvSpPr/>
          <p:nvPr/>
        </p:nvSpPr>
        <p:spPr>
          <a:xfrm rot="9748200" flipH="1">
            <a:off x="5601600" y="2021760"/>
            <a:ext cx="8200440" cy="3015360"/>
          </a:xfrm>
          <a:custGeom>
            <a:avLst/>
            <a:gdLst>
              <a:gd name="textAreaLeft" fmla="*/ -360 w 8200440"/>
              <a:gd name="textAreaRight" fmla="*/ 820044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" name="Google Shape;110;p14"/>
          <p:cNvSpPr/>
          <p:nvPr/>
        </p:nvSpPr>
        <p:spPr>
          <a:xfrm rot="4102200" flipH="1">
            <a:off x="-2271600" y="3806280"/>
            <a:ext cx="9415800" cy="6013440"/>
          </a:xfrm>
          <a:custGeom>
            <a:avLst/>
            <a:gdLst>
              <a:gd name="textAreaLeft" fmla="*/ -360 w 9415800"/>
              <a:gd name="textAreaRight" fmla="*/ 9415800 w 9415800"/>
              <a:gd name="textAreaTop" fmla="*/ 0 h 6013440"/>
              <a:gd name="textAreaBottom" fmla="*/ 6013800 h 6013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" name="Google Shape;111;p14"/>
          <p:cNvSpPr/>
          <p:nvPr/>
        </p:nvSpPr>
        <p:spPr>
          <a:xfrm rot="813600">
            <a:off x="-3580920" y="-14252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49800" y="1929240"/>
            <a:ext cx="6043680" cy="160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title"/>
          </p:nvPr>
        </p:nvSpPr>
        <p:spPr>
          <a:xfrm>
            <a:off x="3822840" y="845280"/>
            <a:ext cx="1497960" cy="112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7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7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Google Shape;115;p14"/>
          <p:cNvSpPr/>
          <p:nvPr/>
        </p:nvSpPr>
        <p:spPr>
          <a:xfrm>
            <a:off x="3065400" y="-420084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17;p15"/>
          <p:cNvSpPr/>
          <p:nvPr/>
        </p:nvSpPr>
        <p:spPr>
          <a:xfrm rot="11314200">
            <a:off x="4140720" y="-2014560"/>
            <a:ext cx="9471240" cy="6048720"/>
          </a:xfrm>
          <a:custGeom>
            <a:avLst/>
            <a:gdLst>
              <a:gd name="textAreaLeft" fmla="*/ 0 w 9471240"/>
              <a:gd name="textAreaRight" fmla="*/ 9471600 w 9471240"/>
              <a:gd name="textAreaTop" fmla="*/ 0 h 6048720"/>
              <a:gd name="textAreaBottom" fmla="*/ 6049080 h 604872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" name="Google Shape;118;p15"/>
          <p:cNvSpPr/>
          <p:nvPr/>
        </p:nvSpPr>
        <p:spPr>
          <a:xfrm flipH="1">
            <a:off x="6818760" y="2586600"/>
            <a:ext cx="5766480" cy="3682440"/>
          </a:xfrm>
          <a:custGeom>
            <a:avLst/>
            <a:gdLst>
              <a:gd name="textAreaLeft" fmla="*/ 360 w 5766480"/>
              <a:gd name="textAreaRight" fmla="*/ 5767200 w 5766480"/>
              <a:gd name="textAreaTop" fmla="*/ 0 h 3682440"/>
              <a:gd name="textAreaBottom" fmla="*/ 3682800 h 3682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" name="Google Shape;119;p15"/>
          <p:cNvSpPr/>
          <p:nvPr/>
        </p:nvSpPr>
        <p:spPr>
          <a:xfrm rot="9748200" flipH="1">
            <a:off x="5601600" y="2021760"/>
            <a:ext cx="8200440" cy="3015360"/>
          </a:xfrm>
          <a:custGeom>
            <a:avLst/>
            <a:gdLst>
              <a:gd name="textAreaLeft" fmla="*/ -360 w 8200440"/>
              <a:gd name="textAreaRight" fmla="*/ 8200440 w 8200440"/>
              <a:gd name="textAreaTop" fmla="*/ 0 h 3015360"/>
              <a:gd name="textAreaBottom" fmla="*/ 3015720 h 301536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" name="Google Shape;120;p15"/>
          <p:cNvSpPr/>
          <p:nvPr/>
        </p:nvSpPr>
        <p:spPr>
          <a:xfrm rot="4102200" flipH="1">
            <a:off x="-2271600" y="3806280"/>
            <a:ext cx="9415800" cy="6013440"/>
          </a:xfrm>
          <a:custGeom>
            <a:avLst/>
            <a:gdLst>
              <a:gd name="textAreaLeft" fmla="*/ -360 w 9415800"/>
              <a:gd name="textAreaRight" fmla="*/ 9415800 w 9415800"/>
              <a:gd name="textAreaTop" fmla="*/ 0 h 6013440"/>
              <a:gd name="textAreaBottom" fmla="*/ 6013800 h 6013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" name="Google Shape;121;p15"/>
          <p:cNvSpPr/>
          <p:nvPr/>
        </p:nvSpPr>
        <p:spPr>
          <a:xfrm rot="813600">
            <a:off x="-3580920" y="-142524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9320" y="2081520"/>
            <a:ext cx="4314600" cy="160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66000" y="691920"/>
            <a:ext cx="1497960" cy="112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7000" b="0" strike="noStrike" spc="-1">
                <a:solidFill>
                  <a:schemeClr val="dk1"/>
                </a:solidFill>
                <a:latin typeface="Kulim Park"/>
                <a:ea typeface="Kulim Park"/>
              </a:rPr>
              <a:t>xx%</a:t>
            </a:r>
            <a:endParaRPr lang="fr-FR" sz="7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Google Shape;125;p15"/>
          <p:cNvSpPr/>
          <p:nvPr/>
        </p:nvSpPr>
        <p:spPr>
          <a:xfrm>
            <a:off x="3065400" y="-4200840"/>
            <a:ext cx="7065000" cy="5396040"/>
          </a:xfrm>
          <a:custGeom>
            <a:avLst/>
            <a:gdLst>
              <a:gd name="textAreaLeft" fmla="*/ 0 w 7065000"/>
              <a:gd name="textAreaRight" fmla="*/ 7065360 w 7065000"/>
              <a:gd name="textAreaTop" fmla="*/ 0 h 5396040"/>
              <a:gd name="textAreaBottom" fmla="*/ 5396400 h 5396040"/>
            </a:gdLst>
            <a:ahLst/>
            <a:cxnLst/>
            <a:rect l="textAreaLeft" t="textAreaTop" r="textAreaRight" b="textAreaBottom"/>
            <a:pathLst>
              <a:path w="38799" h="29633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7;p16"/>
          <p:cNvSpPr/>
          <p:nvPr/>
        </p:nvSpPr>
        <p:spPr>
          <a:xfrm rot="9339600" flipH="1">
            <a:off x="-5158080" y="2195640"/>
            <a:ext cx="7471080" cy="4771440"/>
          </a:xfrm>
          <a:custGeom>
            <a:avLst/>
            <a:gdLst>
              <a:gd name="textAreaLeft" fmla="*/ 360 w 7471080"/>
              <a:gd name="textAreaRight" fmla="*/ 747180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" name="Google Shape;128;p16"/>
          <p:cNvSpPr/>
          <p:nvPr/>
        </p:nvSpPr>
        <p:spPr>
          <a:xfrm>
            <a:off x="1118520" y="1549080"/>
            <a:ext cx="1350360" cy="972720"/>
          </a:xfrm>
          <a:custGeom>
            <a:avLst/>
            <a:gdLst>
              <a:gd name="textAreaLeft" fmla="*/ 0 w 1350360"/>
              <a:gd name="textAreaRight" fmla="*/ 1350720 w 1350360"/>
              <a:gd name="textAreaTop" fmla="*/ 0 h 972720"/>
              <a:gd name="textAreaBottom" fmla="*/ 973080 h 972720"/>
            </a:gdLst>
            <a:ahLst/>
            <a:cxnLst/>
            <a:rect l="textAreaLeft" t="textAreaTop" r="textAreaRight" b="textAreaBottom"/>
            <a:pathLst>
              <a:path w="18827" h="13563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" name="Google Shape;129;p16"/>
          <p:cNvSpPr/>
          <p:nvPr/>
        </p:nvSpPr>
        <p:spPr>
          <a:xfrm flipH="1">
            <a:off x="4815720" y="1549080"/>
            <a:ext cx="1350360" cy="972720"/>
          </a:xfrm>
          <a:custGeom>
            <a:avLst/>
            <a:gdLst>
              <a:gd name="textAreaLeft" fmla="*/ -360 w 1350360"/>
              <a:gd name="textAreaRight" fmla="*/ 1350360 w 1350360"/>
              <a:gd name="textAreaTop" fmla="*/ 0 h 972720"/>
              <a:gd name="textAreaBottom" fmla="*/ 973080 h 972720"/>
            </a:gdLst>
            <a:ahLst/>
            <a:cxnLst/>
            <a:rect l="textAreaLeft" t="textAreaTop" r="textAreaRight" b="textAreaBottom"/>
            <a:pathLst>
              <a:path w="18827" h="13563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" name="Google Shape;130;p16"/>
          <p:cNvSpPr/>
          <p:nvPr/>
        </p:nvSpPr>
        <p:spPr>
          <a:xfrm flipH="1">
            <a:off x="6911280" y="1489680"/>
            <a:ext cx="1161720" cy="1032480"/>
          </a:xfrm>
          <a:custGeom>
            <a:avLst/>
            <a:gdLst>
              <a:gd name="textAreaLeft" fmla="*/ -360 w 1161720"/>
              <a:gd name="textAreaRight" fmla="*/ 1161720 w 1161720"/>
              <a:gd name="textAreaTop" fmla="*/ 0 h 1032480"/>
              <a:gd name="textAreaBottom" fmla="*/ 1032840 h 103248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" name="Google Shape;131;p16"/>
          <p:cNvSpPr/>
          <p:nvPr/>
        </p:nvSpPr>
        <p:spPr>
          <a:xfrm>
            <a:off x="3050640" y="1519200"/>
            <a:ext cx="1094760" cy="972720"/>
          </a:xfrm>
          <a:custGeom>
            <a:avLst/>
            <a:gdLst>
              <a:gd name="textAreaLeft" fmla="*/ 0 w 1094760"/>
              <a:gd name="textAreaRight" fmla="*/ 1095120 w 1094760"/>
              <a:gd name="textAreaTop" fmla="*/ 0 h 972720"/>
              <a:gd name="textAreaBottom" fmla="*/ 973080 h 972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" name="Google Shape;132;p16"/>
          <p:cNvSpPr/>
          <p:nvPr/>
        </p:nvSpPr>
        <p:spPr>
          <a:xfrm rot="11314200">
            <a:off x="7150320" y="-2265480"/>
            <a:ext cx="7471440" cy="4771440"/>
          </a:xfrm>
          <a:custGeom>
            <a:avLst/>
            <a:gdLst>
              <a:gd name="textAreaLeft" fmla="*/ 0 w 7471440"/>
              <a:gd name="textAreaRight" fmla="*/ 747180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" name="Google Shape;133;p16"/>
          <p:cNvSpPr/>
          <p:nvPr/>
        </p:nvSpPr>
        <p:spPr>
          <a:xfrm rot="649800">
            <a:off x="6847920" y="-244080"/>
            <a:ext cx="4558680" cy="1365480"/>
          </a:xfrm>
          <a:custGeom>
            <a:avLst/>
            <a:gdLst>
              <a:gd name="textAreaLeft" fmla="*/ 0 w 4558680"/>
              <a:gd name="textAreaRight" fmla="*/ 4559040 w 455868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" name="Google Shape;134;p16"/>
          <p:cNvSpPr/>
          <p:nvPr/>
        </p:nvSpPr>
        <p:spPr>
          <a:xfrm rot="813600">
            <a:off x="-4299480" y="-4717080"/>
            <a:ext cx="6401880" cy="5688720"/>
          </a:xfrm>
          <a:custGeom>
            <a:avLst/>
            <a:gdLst>
              <a:gd name="textAreaLeft" fmla="*/ 0 w 6401880"/>
              <a:gd name="textAreaRight" fmla="*/ 640224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Google Shape;135;p16"/>
          <p:cNvSpPr/>
          <p:nvPr/>
        </p:nvSpPr>
        <p:spPr>
          <a:xfrm rot="9090000">
            <a:off x="7050600" y="189360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" name="Google Shape;136;p16"/>
          <p:cNvSpPr/>
          <p:nvPr/>
        </p:nvSpPr>
        <p:spPr>
          <a:xfrm rot="21024000">
            <a:off x="-4825440" y="-672120"/>
            <a:ext cx="7825680" cy="2877480"/>
          </a:xfrm>
          <a:custGeom>
            <a:avLst/>
            <a:gdLst>
              <a:gd name="textAreaLeft" fmla="*/ 0 w 7825680"/>
              <a:gd name="textAreaRight" fmla="*/ 782604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32600" y="2632320"/>
            <a:ext cx="1835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732600" y="1811880"/>
            <a:ext cx="1835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title"/>
          </p:nvPr>
        </p:nvSpPr>
        <p:spPr>
          <a:xfrm>
            <a:off x="2680200" y="2632320"/>
            <a:ext cx="1835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4627800" y="2632320"/>
            <a:ext cx="1835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6575040" y="2632320"/>
            <a:ext cx="1835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2680200" y="1811880"/>
            <a:ext cx="1835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title"/>
          </p:nvPr>
        </p:nvSpPr>
        <p:spPr>
          <a:xfrm>
            <a:off x="4627800" y="1811880"/>
            <a:ext cx="1835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title"/>
          </p:nvPr>
        </p:nvSpPr>
        <p:spPr>
          <a:xfrm>
            <a:off x="6575040" y="1811880"/>
            <a:ext cx="1835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51;p17"/>
          <p:cNvSpPr/>
          <p:nvPr/>
        </p:nvSpPr>
        <p:spPr>
          <a:xfrm rot="12260400">
            <a:off x="7118280" y="3216960"/>
            <a:ext cx="7471080" cy="4771440"/>
          </a:xfrm>
          <a:custGeom>
            <a:avLst/>
            <a:gdLst>
              <a:gd name="textAreaLeft" fmla="*/ 0 w 7471080"/>
              <a:gd name="textAreaRight" fmla="*/ 7471440 w 747108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Google Shape;152;p17"/>
          <p:cNvSpPr/>
          <p:nvPr/>
        </p:nvSpPr>
        <p:spPr>
          <a:xfrm rot="10285800" flipH="1">
            <a:off x="-6088680" y="-1617120"/>
            <a:ext cx="7471440" cy="4771440"/>
          </a:xfrm>
          <a:custGeom>
            <a:avLst/>
            <a:gdLst>
              <a:gd name="textAreaLeft" fmla="*/ -360 w 7471440"/>
              <a:gd name="textAreaRight" fmla="*/ 7471440 w 7471440"/>
              <a:gd name="textAreaTop" fmla="*/ 0 h 4771440"/>
              <a:gd name="textAreaBottom" fmla="*/ 4771800 h 4771440"/>
            </a:gdLst>
            <a:ahLst/>
            <a:cxnLst/>
            <a:rect l="textAreaLeft" t="textAreaTop" r="textAreaRight" b="textAreaBottom"/>
            <a:pathLst>
              <a:path w="87791" h="56068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" name="Google Shape;153;p17"/>
          <p:cNvSpPr/>
          <p:nvPr/>
        </p:nvSpPr>
        <p:spPr>
          <a:xfrm rot="20950200" flipH="1">
            <a:off x="-1252080" y="-487080"/>
            <a:ext cx="4558320" cy="1365480"/>
          </a:xfrm>
          <a:custGeom>
            <a:avLst/>
            <a:gdLst>
              <a:gd name="textAreaLeft" fmla="*/ 360 w 4558320"/>
              <a:gd name="textAreaRight" fmla="*/ 4559040 w 4558320"/>
              <a:gd name="textAreaTop" fmla="*/ 0 h 1365480"/>
              <a:gd name="textAreaBottom" fmla="*/ 1365840 h 1365480"/>
            </a:gdLst>
            <a:ahLst/>
            <a:cxnLst/>
            <a:rect l="textAreaLeft" t="textAreaTop" r="textAreaRight" b="textAreaBottom"/>
            <a:pathLst>
              <a:path w="49165" h="1473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" name="Google Shape;154;p17"/>
          <p:cNvSpPr/>
          <p:nvPr/>
        </p:nvSpPr>
        <p:spPr>
          <a:xfrm rot="20786400" flipH="1">
            <a:off x="7652520" y="-3566160"/>
            <a:ext cx="6401880" cy="5688720"/>
          </a:xfrm>
          <a:custGeom>
            <a:avLst/>
            <a:gdLst>
              <a:gd name="textAreaLeft" fmla="*/ -360 w 6401880"/>
              <a:gd name="textAreaRight" fmla="*/ 6401880 w 6401880"/>
              <a:gd name="textAreaTop" fmla="*/ 0 h 5688720"/>
              <a:gd name="textAreaBottom" fmla="*/ 5689080 h 5688720"/>
            </a:gdLst>
            <a:ahLst/>
            <a:cxnLst/>
            <a:rect l="textAreaLeft" t="textAreaTop" r="textAreaRight" b="textAreaBottom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" name="Google Shape;155;p17"/>
          <p:cNvSpPr/>
          <p:nvPr/>
        </p:nvSpPr>
        <p:spPr>
          <a:xfrm rot="11610000" flipH="1">
            <a:off x="-4910760" y="2960280"/>
            <a:ext cx="7825680" cy="2877840"/>
          </a:xfrm>
          <a:custGeom>
            <a:avLst/>
            <a:gdLst>
              <a:gd name="textAreaLeft" fmla="*/ -360 w 7825680"/>
              <a:gd name="textAreaRight" fmla="*/ 7825680 w 7825680"/>
              <a:gd name="textAreaTop" fmla="*/ 0 h 2877840"/>
              <a:gd name="textAreaBottom" fmla="*/ 2878200 h 287784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" name="Google Shape;156;p17"/>
          <p:cNvSpPr/>
          <p:nvPr/>
        </p:nvSpPr>
        <p:spPr>
          <a:xfrm rot="21276000" flipH="1">
            <a:off x="6050160" y="-976680"/>
            <a:ext cx="7825680" cy="2877480"/>
          </a:xfrm>
          <a:custGeom>
            <a:avLst/>
            <a:gdLst>
              <a:gd name="textAreaLeft" fmla="*/ 360 w 7825680"/>
              <a:gd name="textAreaRight" fmla="*/ 7826400 w 7825680"/>
              <a:gd name="textAreaTop" fmla="*/ 0 h 2877480"/>
              <a:gd name="textAreaBottom" fmla="*/ 2877840 h 2877480"/>
            </a:gdLst>
            <a:ahLst/>
            <a:cxnLst/>
            <a:rect l="textAreaLeft" t="textAreaTop" r="textAreaRight" b="textAreaBottom"/>
            <a:pathLst>
              <a:path w="76674" h="28195" fill="none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>
            <a:solidFill>
              <a:srgbClr val="E2B0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87560" y="1412640"/>
            <a:ext cx="2429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845640" y="1888200"/>
            <a:ext cx="8125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1928160" y="3162600"/>
            <a:ext cx="2429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title"/>
          </p:nvPr>
        </p:nvSpPr>
        <p:spPr>
          <a:xfrm>
            <a:off x="6000840" y="1412640"/>
            <a:ext cx="2429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title"/>
          </p:nvPr>
        </p:nvSpPr>
        <p:spPr>
          <a:xfrm>
            <a:off x="5981040" y="3162600"/>
            <a:ext cx="2429640" cy="83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4" name="PlaceHolder 6"/>
          <p:cNvSpPr>
            <a:spLocks noGrp="1"/>
          </p:cNvSpPr>
          <p:nvPr>
            <p:ph type="title"/>
          </p:nvPr>
        </p:nvSpPr>
        <p:spPr>
          <a:xfrm>
            <a:off x="845640" y="3644280"/>
            <a:ext cx="8125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title"/>
          </p:nvPr>
        </p:nvSpPr>
        <p:spPr>
          <a:xfrm>
            <a:off x="4894920" y="1888200"/>
            <a:ext cx="8125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8"/>
          <p:cNvSpPr>
            <a:spLocks noGrp="1"/>
          </p:cNvSpPr>
          <p:nvPr>
            <p:ph type="title"/>
          </p:nvPr>
        </p:nvSpPr>
        <p:spPr>
          <a:xfrm>
            <a:off x="4894920" y="3644280"/>
            <a:ext cx="8125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lt1"/>
                </a:solidFill>
                <a:latin typeface="Kulim Park"/>
                <a:ea typeface="Kulim Park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9"/>
          <p:cNvSpPr>
            <a:spLocks noGrp="1"/>
          </p:cNvSpPr>
          <p:nvPr>
            <p:ph type="title"/>
          </p:nvPr>
        </p:nvSpPr>
        <p:spPr>
          <a:xfrm>
            <a:off x="720360" y="437760"/>
            <a:ext cx="770364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3240" y="3402000"/>
            <a:ext cx="384840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238989" y="814380"/>
            <a:ext cx="76957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Kulim Park SemiBold"/>
                <a:ea typeface="Kulim Park SemiBold"/>
              </a:rPr>
              <a:t>Lost &amp; Found: Items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2477209" y="2072820"/>
            <a:ext cx="5219280" cy="4112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2500" lnSpcReduction="1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/>
              <a:t>Reuniting Lost Items with Their Owners – Quickly &amp; Safely!</a:t>
            </a:r>
            <a:endParaRPr lang="en-US" sz="40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6" y="927983"/>
            <a:ext cx="1262063" cy="1144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7343" y="3587066"/>
            <a:ext cx="31756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Presented by:</a:t>
            </a:r>
          </a:p>
          <a:p>
            <a:r>
              <a:rPr lang="en-US" sz="1400" dirty="0"/>
              <a:t>	231FA04541 -  </a:t>
            </a:r>
            <a:r>
              <a:rPr lang="en-US" sz="1400" dirty="0" err="1"/>
              <a:t>Ananya</a:t>
            </a:r>
            <a:endParaRPr lang="en-US" sz="1400" dirty="0"/>
          </a:p>
          <a:p>
            <a:pPr lvl="2"/>
            <a:r>
              <a:rPr lang="en-IN" sz="1400" dirty="0"/>
              <a:t>231FA04G42 - Praveen</a:t>
            </a:r>
            <a:endParaRPr lang="en-US" sz="1400" dirty="0"/>
          </a:p>
          <a:p>
            <a:pPr lvl="2"/>
            <a:r>
              <a:rPr lang="en-US" sz="1400" dirty="0"/>
              <a:t>231FA04736 - Sandhya</a:t>
            </a:r>
          </a:p>
          <a:p>
            <a:pPr lvl="2"/>
            <a:r>
              <a:rPr lang="en-IN" sz="1400" dirty="0"/>
              <a:t>231FA04602 - </a:t>
            </a:r>
            <a:r>
              <a:rPr lang="en-IN" sz="1400" dirty="0" err="1"/>
              <a:t>Gangadhar</a:t>
            </a:r>
            <a:endParaRPr lang="en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F2BAA-B446-B439-8DD9-8B8A592BF75B}"/>
              </a:ext>
            </a:extLst>
          </p:cNvPr>
          <p:cNvSpPr txBox="1"/>
          <p:nvPr/>
        </p:nvSpPr>
        <p:spPr>
          <a:xfrm>
            <a:off x="180975" y="165854"/>
            <a:ext cx="8561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Working of the RTF Lost Items Webpage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5497A-1B00-5076-4258-5B0ED33A0671}"/>
              </a:ext>
            </a:extLst>
          </p:cNvPr>
          <p:cNvSpPr txBox="1"/>
          <p:nvPr/>
        </p:nvSpPr>
        <p:spPr>
          <a:xfrm>
            <a:off x="371475" y="535186"/>
            <a:ext cx="48284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Item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Item Collection &amp; Logging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Database Search &amp; Matching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Claim &amp; Verification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or Disposal of Unclaimed Items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936F0-D9F3-531F-7354-A39B3C540571}"/>
              </a:ext>
            </a:extLst>
          </p:cNvPr>
          <p:cNvSpPr txBox="1"/>
          <p:nvPr/>
        </p:nvSpPr>
        <p:spPr>
          <a:xfrm>
            <a:off x="133667" y="2143760"/>
            <a:ext cx="9036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Drawbacks of the RTF Lost Items Webpage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1C971-C357-8191-84F7-D0114C9E55BE}"/>
              </a:ext>
            </a:extLst>
          </p:cNvPr>
          <p:cNvSpPr txBox="1"/>
          <p:nvPr/>
        </p:nvSpPr>
        <p:spPr>
          <a:xfrm>
            <a:off x="371475" y="2533719"/>
            <a:ext cx="84474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Limited Real-time Updates: </a:t>
            </a:r>
            <a:r>
              <a:rPr lang="en-US" dirty="0"/>
              <a:t>The database might not update immediately when an item is found, leading to delays in retrieval.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Inconsistent Reporting Across Stations: </a:t>
            </a:r>
            <a:r>
              <a:rPr lang="en-US" dirty="0"/>
              <a:t>Some stations may not efficiently log found items, leading to mismatches or missing records.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Verification Challenges: </a:t>
            </a:r>
            <a:r>
              <a:rPr lang="en-US" dirty="0"/>
              <a:t>Some passengers may struggle to prove ownership, especially for generic items like umbrellas, books, or clothing.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Limited Awareness Among Passengers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ED38B4-FCF1-8B21-1AF5-E7AB9EF6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20" y="165854"/>
            <a:ext cx="1651000" cy="20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3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98FED-5A26-FE52-BB7B-6E3F6ED4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>
            <a:extLst>
              <a:ext uri="{FF2B5EF4-FFF2-40B4-BE49-F238E27FC236}">
                <a16:creationId xmlns:a16="http://schemas.microsoft.com/office/drawing/2014/main" id="{E769F8A8-6763-E3F3-2306-CD1FA332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2018440"/>
            <a:ext cx="6307134" cy="11748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Future Enhancements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B0B485-6AE3-96EF-DA86-7FF76CC237AF}"/>
              </a:ext>
            </a:extLst>
          </p:cNvPr>
          <p:cNvSpPr/>
          <p:nvPr/>
        </p:nvSpPr>
        <p:spPr>
          <a:xfrm>
            <a:off x="3906520" y="1127760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2201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963775" y="0"/>
            <a:ext cx="6037527" cy="88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Future Enhancements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589129" y="184245"/>
            <a:ext cx="6960883" cy="38004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Future updates will include integration with social media for wider reach,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AI-powered matching to improve accuracy and efficiency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latin typeface="Manrope"/>
                <a:ea typeface="Manrope"/>
              </a:rPr>
              <a:t>E</a:t>
            </a: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nhanced analytics to better understand user behavior and trends to further refine the platform.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14222"/>
              </p:ext>
            </p:extLst>
          </p:nvPr>
        </p:nvGraphicFramePr>
        <p:xfrm>
          <a:off x="282055" y="3635505"/>
          <a:ext cx="59145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96">
                  <a:extLst>
                    <a:ext uri="{9D8B030D-6E8A-4147-A177-3AD203B41FA5}">
                      <a16:colId xmlns:a16="http://schemas.microsoft.com/office/drawing/2014/main" val="3373599480"/>
                    </a:ext>
                  </a:extLst>
                </a:gridCol>
                <a:gridCol w="4524723">
                  <a:extLst>
                    <a:ext uri="{9D8B030D-6E8A-4147-A177-3AD203B41FA5}">
                      <a16:colId xmlns:a16="http://schemas.microsoft.com/office/drawing/2014/main" val="101023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600" spc="-1" dirty="0">
                        <a:solidFill>
                          <a:schemeClr val="dk1"/>
                        </a:solidFill>
                        <a:latin typeface="Kulim Park"/>
                        <a:ea typeface="Kulim Park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spc="-1" dirty="0">
                          <a:solidFill>
                            <a:schemeClr val="dk1"/>
                          </a:solidFill>
                          <a:latin typeface="Kulim Park"/>
                          <a:ea typeface="Kulim Park"/>
                        </a:rPr>
                        <a:t>Conclusion</a:t>
                      </a:r>
                      <a:endParaRPr lang="fr-FR" sz="1600" spc="-1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b="0" spc="-1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</a:rPr>
                        <a:t>The Lost &amp; Found platform not only simplifies the process of reporting and recovering lost items but also fosters community collaboration. </a:t>
                      </a:r>
                      <a:endParaRPr lang="en-IN" sz="1600" b="0" dirty="0"/>
                    </a:p>
                    <a:p>
                      <a:endParaRPr lang="en-IN" sz="160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542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6950" y="1905000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THANKYOU…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245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AB0DFA-FF4F-CF26-96B8-5323E1EB46C9}"/>
              </a:ext>
            </a:extLst>
          </p:cNvPr>
          <p:cNvSpPr/>
          <p:nvPr/>
        </p:nvSpPr>
        <p:spPr>
          <a:xfrm>
            <a:off x="1625600" y="781928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8EFD0E-5F97-21AA-8C9F-0633C857BBE2}"/>
              </a:ext>
            </a:extLst>
          </p:cNvPr>
          <p:cNvSpPr/>
          <p:nvPr/>
        </p:nvSpPr>
        <p:spPr>
          <a:xfrm>
            <a:off x="6410959" y="3114050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3B6F47-1699-7005-64D4-E039078DBD58}"/>
              </a:ext>
            </a:extLst>
          </p:cNvPr>
          <p:cNvSpPr/>
          <p:nvPr/>
        </p:nvSpPr>
        <p:spPr>
          <a:xfrm>
            <a:off x="6410959" y="781928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039FA5-FF54-4C70-5ED3-3B9A50E8183E}"/>
              </a:ext>
            </a:extLst>
          </p:cNvPr>
          <p:cNvSpPr/>
          <p:nvPr/>
        </p:nvSpPr>
        <p:spPr>
          <a:xfrm>
            <a:off x="1625600" y="3114050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BD721-E0AD-15ED-9FF3-1A13EFA666CA}"/>
              </a:ext>
            </a:extLst>
          </p:cNvPr>
          <p:cNvSpPr txBox="1"/>
          <p:nvPr/>
        </p:nvSpPr>
        <p:spPr>
          <a:xfrm>
            <a:off x="1351429" y="1990576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Manrope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F46D6-E2B9-21C8-8F84-ABE1861E11D3}"/>
              </a:ext>
            </a:extLst>
          </p:cNvPr>
          <p:cNvSpPr txBox="1"/>
          <p:nvPr/>
        </p:nvSpPr>
        <p:spPr>
          <a:xfrm>
            <a:off x="5920898" y="1990576"/>
            <a:ext cx="2311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Manrope"/>
              </a:rPr>
              <a:t>Software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2892B-69BD-8BF9-63D4-B864BD006847}"/>
              </a:ext>
            </a:extLst>
          </p:cNvPr>
          <p:cNvSpPr txBox="1"/>
          <p:nvPr/>
        </p:nvSpPr>
        <p:spPr>
          <a:xfrm>
            <a:off x="925458" y="4211330"/>
            <a:ext cx="309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Manrope"/>
              </a:rPr>
              <a:t>Modules &amp;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C0DB9-1A2D-793B-9EF8-A6D289D5A626}"/>
              </a:ext>
            </a:extLst>
          </p:cNvPr>
          <p:cNvSpPr txBox="1"/>
          <p:nvPr/>
        </p:nvSpPr>
        <p:spPr>
          <a:xfrm>
            <a:off x="5384341" y="4211330"/>
            <a:ext cx="338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Manrope"/>
              </a:rPr>
              <a:t>Future Enhancements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9E2D3-D2D4-532B-D79B-7079A571E5C3}"/>
              </a:ext>
            </a:extLst>
          </p:cNvPr>
          <p:cNvSpPr txBox="1"/>
          <p:nvPr/>
        </p:nvSpPr>
        <p:spPr>
          <a:xfrm>
            <a:off x="2668562" y="-63520"/>
            <a:ext cx="38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Manrope"/>
              </a:rPr>
              <a:t>Contents of Table</a:t>
            </a:r>
          </a:p>
        </p:txBody>
      </p:sp>
    </p:spTree>
    <p:extLst>
      <p:ext uri="{BB962C8B-B14F-4D97-AF65-F5344CB8AC3E}">
        <p14:creationId xmlns:p14="http://schemas.microsoft.com/office/powerpoint/2010/main" val="15346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3040320" y="2086500"/>
            <a:ext cx="3857400" cy="11748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Introduction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6BB6FC-9AD4-A2DF-C990-02FB35DD977A}"/>
              </a:ext>
            </a:extLst>
          </p:cNvPr>
          <p:cNvSpPr/>
          <p:nvPr/>
        </p:nvSpPr>
        <p:spPr>
          <a:xfrm>
            <a:off x="3906520" y="1127760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/>
          </p:nvPr>
        </p:nvSpPr>
        <p:spPr>
          <a:xfrm>
            <a:off x="4051302" y="1051560"/>
            <a:ext cx="4676970" cy="37653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       The Lost &amp; Found platform serves as a hub for users to report lost and found items, facilitating connections between finders and those who have lost belongings.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     Users gain easy access to report lost and found items quickly, enhancing their chances of recovery. The platform also offers notifications for matching items, a user-friendly interface, and the ability to connect with others in the community for item retrieval.</a:t>
            </a:r>
            <a:endParaRPr lang="en-US" sz="20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2000" spc="-1" dirty="0">
              <a:solidFill>
                <a:schemeClr val="dk1"/>
              </a:solidFill>
              <a:latin typeface="Manrope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title"/>
          </p:nvPr>
        </p:nvSpPr>
        <p:spPr>
          <a:xfrm>
            <a:off x="4188462" y="111317"/>
            <a:ext cx="4229878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Platform Purpose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50" name="Picture 2" descr="Sign Lost And Found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6364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42D1-1B28-1356-188F-117C1A638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>
            <a:extLst>
              <a:ext uri="{FF2B5EF4-FFF2-40B4-BE49-F238E27FC236}">
                <a16:creationId xmlns:a16="http://schemas.microsoft.com/office/drawing/2014/main" id="{42028209-311E-12BC-E538-E742B9DD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664" y="1090214"/>
            <a:ext cx="4936797" cy="11748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Softwares Used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28E45-19B6-6E39-19A2-BAABB07D7102}"/>
              </a:ext>
            </a:extLst>
          </p:cNvPr>
          <p:cNvSpPr/>
          <p:nvPr/>
        </p:nvSpPr>
        <p:spPr>
          <a:xfrm>
            <a:off x="3906519" y="315719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36242"/>
              </p:ext>
            </p:extLst>
          </p:nvPr>
        </p:nvGraphicFramePr>
        <p:xfrm>
          <a:off x="2555542" y="2627858"/>
          <a:ext cx="4032914" cy="222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457">
                  <a:extLst>
                    <a:ext uri="{9D8B030D-6E8A-4147-A177-3AD203B41FA5}">
                      <a16:colId xmlns:a16="http://schemas.microsoft.com/office/drawing/2014/main" val="2860793117"/>
                    </a:ext>
                  </a:extLst>
                </a:gridCol>
                <a:gridCol w="2016457">
                  <a:extLst>
                    <a:ext uri="{9D8B030D-6E8A-4147-A177-3AD203B41FA5}">
                      <a16:colId xmlns:a16="http://schemas.microsoft.com/office/drawing/2014/main" val="2908836577"/>
                    </a:ext>
                  </a:extLst>
                </a:gridCol>
              </a:tblGrid>
              <a:tr h="156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 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 End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21451"/>
                  </a:ext>
                </a:extLst>
              </a:tr>
              <a:tr h="131248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Html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Css</a:t>
                      </a: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Javascript</a:t>
                      </a:r>
                      <a:endParaRPr lang="en-IN" dirty="0"/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Nodejs</a:t>
                      </a: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MongoDB</a:t>
                      </a:r>
                      <a:endParaRPr lang="en-IN" dirty="0"/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2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478C-C8F5-15CC-BD8B-B71895158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>
            <a:extLst>
              <a:ext uri="{FF2B5EF4-FFF2-40B4-BE49-F238E27FC236}">
                <a16:creationId xmlns:a16="http://schemas.microsoft.com/office/drawing/2014/main" id="{96DACB03-B56F-9BD3-6846-A614B081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320" y="1984320"/>
            <a:ext cx="5966520" cy="11748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Modules &amp; Working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1D315D-8749-21C7-795D-FD94A8C30E06}"/>
              </a:ext>
            </a:extLst>
          </p:cNvPr>
          <p:cNvSpPr/>
          <p:nvPr/>
        </p:nvSpPr>
        <p:spPr>
          <a:xfrm>
            <a:off x="3906520" y="1127760"/>
            <a:ext cx="1330960" cy="1097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1874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990332" y="-131606"/>
            <a:ext cx="7000830" cy="90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Lost and Found Processes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-102357" y="773074"/>
            <a:ext cx="5663820" cy="42412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5715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Basically, there are two types of users</a:t>
            </a:r>
            <a:r>
              <a:rPr lang="en" sz="2000" spc="-1" dirty="0">
                <a:solidFill>
                  <a:schemeClr val="dk1"/>
                </a:solidFill>
                <a:latin typeface="Manrope"/>
                <a:ea typeface="Manrope"/>
              </a:rPr>
              <a:t>: A person who has </a:t>
            </a:r>
            <a:r>
              <a:rPr lang="en" sz="2000" b="1" spc="-1" dirty="0">
                <a:solidFill>
                  <a:schemeClr val="dk1"/>
                </a:solidFill>
                <a:latin typeface="Manrope"/>
                <a:ea typeface="Manrope"/>
              </a:rPr>
              <a:t>lost</a:t>
            </a:r>
            <a:r>
              <a:rPr lang="en" sz="2000" spc="-1" dirty="0">
                <a:solidFill>
                  <a:schemeClr val="dk1"/>
                </a:solidFill>
                <a:latin typeface="Manrope"/>
                <a:ea typeface="Manrope"/>
              </a:rPr>
              <a:t> or </a:t>
            </a:r>
            <a:r>
              <a:rPr lang="en" sz="2000" b="1" strike="noStrike" spc="-1" dirty="0">
                <a:solidFill>
                  <a:schemeClr val="dk1"/>
                </a:solidFill>
                <a:latin typeface="Manrope"/>
                <a:ea typeface="Manrope"/>
              </a:rPr>
              <a:t>found</a:t>
            </a: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 an item.</a:t>
            </a:r>
          </a:p>
          <a:p>
            <a:pPr marL="5715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The process begins with users submitting a report of their lost item or a found item.</a:t>
            </a:r>
          </a:p>
          <a:p>
            <a:pPr marL="5715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latin typeface="Manrope"/>
                <a:ea typeface="Manrope"/>
              </a:rPr>
              <a:t>These</a:t>
            </a: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 forms includes details like description, location, and contact information. </a:t>
            </a:r>
          </a:p>
          <a:p>
            <a:pPr marL="5715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The platform then matches these reports manually for efficient retrieval.</a:t>
            </a:r>
          </a:p>
          <a:p>
            <a:pPr marL="5715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latin typeface="Manrope"/>
              </a:rPr>
              <a:t>When we have multiple submissions matching with the Found form, we report it in the police station.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4" name="Picture 2" descr="Lost Items: Over 1,053 Royalty-Free Licensable Stock Illustrations &amp;  Drawing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6"/>
          <a:stretch/>
        </p:blipFill>
        <p:spPr bwMode="auto">
          <a:xfrm>
            <a:off x="5561463" y="1403796"/>
            <a:ext cx="3403126" cy="248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06680" y="0"/>
            <a:ext cx="6705720" cy="9999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Admin Functionalities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ubTitle"/>
          </p:nvPr>
        </p:nvSpPr>
        <p:spPr>
          <a:xfrm>
            <a:off x="281820" y="1242937"/>
            <a:ext cx="4838400" cy="26576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Manage the platform 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latin typeface="Manrope"/>
                <a:ea typeface="Manrope"/>
              </a:rPr>
              <a:t>O</a:t>
            </a: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verseeing reported items 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latin typeface="Manrope"/>
                <a:ea typeface="Manrope"/>
              </a:rPr>
              <a:t>V</a:t>
            </a: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alidating submissions and ensuring users adhere to policies.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       Admins can generate reports for analytics and monitor trends in lost and found items, which helps improve services.</a:t>
            </a:r>
            <a:endParaRPr lang="en-US" sz="20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4098" name="Picture 2" descr="5,602 Lost Found Stock Vectors and Vector Art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9" t="10676" r="15991" b="7738"/>
          <a:stretch/>
        </p:blipFill>
        <p:spPr bwMode="auto">
          <a:xfrm>
            <a:off x="5943600" y="1"/>
            <a:ext cx="32003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/>
          </p:nvPr>
        </p:nvSpPr>
        <p:spPr>
          <a:xfrm>
            <a:off x="3991207" y="1018890"/>
            <a:ext cx="4838235" cy="337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Can create profiles to report items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Browse listings of lost and found items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 Communicate with other users through the platform</a:t>
            </a:r>
            <a:endParaRPr lang="en" sz="2000" spc="-1" dirty="0">
              <a:solidFill>
                <a:schemeClr val="dk1"/>
              </a:solidFill>
              <a:latin typeface="Manrope"/>
              <a:ea typeface="Manrope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Manrope"/>
                <a:ea typeface="Manrope"/>
              </a:rPr>
              <a:t>       They can also receive alerts when matching items are reported, increasing their chances of recovering lost possessions.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title"/>
          </p:nvPr>
        </p:nvSpPr>
        <p:spPr>
          <a:xfrm>
            <a:off x="3381285" y="180945"/>
            <a:ext cx="5762715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Kulim Park"/>
                <a:ea typeface="Kulim Park"/>
              </a:rPr>
              <a:t>User Functionalities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122" name="Picture 2" descr="32,277 Group Buying Stock Vectors and Vector Art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3" t="476" r="10472" b="6309"/>
          <a:stretch/>
        </p:blipFill>
        <p:spPr bwMode="auto">
          <a:xfrm>
            <a:off x="0" y="0"/>
            <a:ext cx="3676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475</Words>
  <Application>Microsoft Office PowerPoint</Application>
  <PresentationFormat>On-screen Show (16:9)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50</vt:i4>
      </vt:variant>
      <vt:variant>
        <vt:lpstr>Slide Titles</vt:lpstr>
      </vt:variant>
      <vt:variant>
        <vt:i4>13</vt:i4>
      </vt:variant>
    </vt:vector>
  </HeadingPairs>
  <TitlesOfParts>
    <vt:vector size="70" baseType="lpstr">
      <vt:lpstr>Arial</vt:lpstr>
      <vt:lpstr>Kulim Park</vt:lpstr>
      <vt:lpstr>Kulim Park SemiBold</vt:lpstr>
      <vt:lpstr>Manrope</vt:lpstr>
      <vt:lpstr>OpenSymbol</vt:lpstr>
      <vt:lpstr>Symbol</vt:lpstr>
      <vt:lpstr>Wingdings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Minimalist Korean Aesthetic Pitch Deck by Slidesgo</vt:lpstr>
      <vt:lpstr>Slidesgo Final Pages</vt:lpstr>
      <vt:lpstr>Slidesgo Final Pages</vt:lpstr>
      <vt:lpstr>Slidesgo Final Pages</vt:lpstr>
      <vt:lpstr>Lost &amp; Found: Items</vt:lpstr>
      <vt:lpstr>PowerPoint Presentation</vt:lpstr>
      <vt:lpstr>Introduction</vt:lpstr>
      <vt:lpstr>Platform Purpose</vt:lpstr>
      <vt:lpstr>Softwares Used</vt:lpstr>
      <vt:lpstr>Modules &amp; Working</vt:lpstr>
      <vt:lpstr>Lost and Found Processes</vt:lpstr>
      <vt:lpstr>Admin Functionalities</vt:lpstr>
      <vt:lpstr>User Functionalities</vt:lpstr>
      <vt:lpstr>PowerPoint Presentation</vt:lpstr>
      <vt:lpstr>Future Enhancements</vt:lpstr>
      <vt:lpstr>Future Enhancements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&amp; Found</dc:title>
  <dc:creator>vignan</dc:creator>
  <cp:lastModifiedBy>Ananya Konduri</cp:lastModifiedBy>
  <cp:revision>24</cp:revision>
  <dcterms:modified xsi:type="dcterms:W3CDTF">2025-04-25T05:34:21Z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2025-02-21T05:23:47Z</dcterms:created>
  <dc:creator>Unknown Creator</dc:creator>
  <dc:description/>
  <dc:language>en-US</dc:language>
  <cp:lastModifiedBy>Unknown Creator</cp:lastModifiedBy>
  <dcterms:modified xsi:type="dcterms:W3CDTF">2025-02-21T05:23:47Z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