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2/24/2022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jp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2/24/2022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BFA3-EB9C-D44E-8858-00DC752E3028}"/>
              </a:ext>
            </a:extLst>
          </p:cNvPr>
          <p:cNvSpPr>
            <a:spLocks noGrp="1"/>
          </p:cNvSpPr>
          <p:nvPr>
            <p:ph type="ctrTitle"/>
          </p:nvPr>
        </p:nvSpPr>
        <p:spPr>
          <a:xfrm rot="21420000">
            <a:off x="2025521" y="1308759"/>
            <a:ext cx="6977921" cy="1581539"/>
          </a:xfrm>
        </p:spPr>
        <p:txBody>
          <a:bodyPr>
            <a:noAutofit/>
          </a:bodyPr>
          <a:lstStyle/>
          <a:p>
            <a:r>
              <a:rPr lang="en-US" sz="9600">
                <a:latin typeface="Algerian" pitchFamily="82" charset="0"/>
              </a:rPr>
              <a:t>Definition</a:t>
            </a:r>
          </a:p>
        </p:txBody>
      </p:sp>
      <p:sp>
        <p:nvSpPr>
          <p:cNvPr id="3" name="Subtitle 2">
            <a:extLst>
              <a:ext uri="{FF2B5EF4-FFF2-40B4-BE49-F238E27FC236}">
                <a16:creationId xmlns:a16="http://schemas.microsoft.com/office/drawing/2014/main" id="{8309982F-F26D-F746-AF8B-C1C3DCEC40DA}"/>
              </a:ext>
            </a:extLst>
          </p:cNvPr>
          <p:cNvSpPr>
            <a:spLocks noGrp="1"/>
          </p:cNvSpPr>
          <p:nvPr>
            <p:ph type="subTitle" idx="1"/>
          </p:nvPr>
        </p:nvSpPr>
        <p:spPr>
          <a:xfrm rot="21420000">
            <a:off x="7717" y="3683896"/>
            <a:ext cx="9755187" cy="550333"/>
          </a:xfrm>
        </p:spPr>
        <p:txBody>
          <a:bodyPr/>
          <a:lstStyle/>
          <a:p>
            <a:r>
              <a:rPr lang="en-US"/>
              <a:t>Computer Programming {4310702}</a:t>
            </a:r>
          </a:p>
        </p:txBody>
      </p:sp>
    </p:spTree>
    <p:extLst>
      <p:ext uri="{BB962C8B-B14F-4D97-AF65-F5344CB8AC3E}">
        <p14:creationId xmlns:p14="http://schemas.microsoft.com/office/powerpoint/2010/main" val="422841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FAB4-9484-1C45-89F4-B3E7286D734A}"/>
              </a:ext>
            </a:extLst>
          </p:cNvPr>
          <p:cNvSpPr>
            <a:spLocks noGrp="1"/>
          </p:cNvSpPr>
          <p:nvPr>
            <p:ph type="title"/>
          </p:nvPr>
        </p:nvSpPr>
        <p:spPr>
          <a:xfrm>
            <a:off x="685801" y="0"/>
            <a:ext cx="10396882" cy="1120995"/>
          </a:xfrm>
        </p:spPr>
        <p:txBody>
          <a:bodyPr/>
          <a:lstStyle/>
          <a:p>
            <a:pPr marL="914400" indent="-914400">
              <a:buFont typeface="+mj-lt"/>
              <a:buAutoNum type="arabicPeriod"/>
            </a:pPr>
            <a:r>
              <a:rPr lang="en-US">
                <a:latin typeface="Baskerville Old Face" panose="02020602080505020303" pitchFamily="18" charset="0"/>
              </a:rPr>
              <a:t>Variable</a:t>
            </a:r>
          </a:p>
        </p:txBody>
      </p:sp>
      <p:sp>
        <p:nvSpPr>
          <p:cNvPr id="3" name="Content Placeholder 2">
            <a:extLst>
              <a:ext uri="{FF2B5EF4-FFF2-40B4-BE49-F238E27FC236}">
                <a16:creationId xmlns:a16="http://schemas.microsoft.com/office/drawing/2014/main" id="{E2511E9D-9CBB-E64A-AC04-6DBE160F64FE}"/>
              </a:ext>
            </a:extLst>
          </p:cNvPr>
          <p:cNvSpPr>
            <a:spLocks noGrp="1"/>
          </p:cNvSpPr>
          <p:nvPr>
            <p:ph sz="quarter" idx="13"/>
          </p:nvPr>
        </p:nvSpPr>
        <p:spPr>
          <a:xfrm>
            <a:off x="685801" y="1120995"/>
            <a:ext cx="10394707" cy="4361833"/>
          </a:xfrm>
        </p:spPr>
        <p:txBody>
          <a:bodyPr>
            <a:noAutofit/>
          </a:bodyPr>
          <a:lstStyle/>
          <a:p>
            <a:r>
              <a:rPr lang="en-US" sz="3200">
                <a:latin typeface="Aldhabi" pitchFamily="2" charset="-78"/>
                <a:ea typeface="Abadi" panose="02000000000000000000" pitchFamily="2" charset="0"/>
                <a:cs typeface="Aldhabi" pitchFamily="2" charset="-78"/>
              </a:rPr>
              <a:t>A variable is nothing but a name given to a strage area that our programs can manipulate. Each variable in C has a specific type which determines the size and layout of the variable's memory; the range of values that can be stored within that memory, and the set of operations that can be applied to the variables.</a:t>
            </a:r>
          </a:p>
          <a:p>
            <a:r>
              <a:rPr lang="en-US" sz="3200">
                <a:latin typeface="Aldhabi" pitchFamily="2" charset="-78"/>
                <a:ea typeface="Abadi" panose="02000000000000000000" pitchFamily="2" charset="0"/>
                <a:cs typeface="Aldhabi" pitchFamily="2" charset="-78"/>
              </a:rPr>
              <a:t>The name of a variable can be composed of letters, digits, and the underscore character</a:t>
            </a:r>
          </a:p>
        </p:txBody>
      </p:sp>
    </p:spTree>
    <p:extLst>
      <p:ext uri="{BB962C8B-B14F-4D97-AF65-F5344CB8AC3E}">
        <p14:creationId xmlns:p14="http://schemas.microsoft.com/office/powerpoint/2010/main" val="24767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5309-ADFB-144B-8391-F91BF44EEC3E}"/>
              </a:ext>
            </a:extLst>
          </p:cNvPr>
          <p:cNvSpPr>
            <a:spLocks noGrp="1"/>
          </p:cNvSpPr>
          <p:nvPr>
            <p:ph type="title"/>
          </p:nvPr>
        </p:nvSpPr>
        <p:spPr>
          <a:xfrm>
            <a:off x="683625" y="0"/>
            <a:ext cx="10396882" cy="1151965"/>
          </a:xfrm>
        </p:spPr>
        <p:txBody>
          <a:bodyPr vert="horz" lIns="91440" tIns="45720" rIns="91440" bIns="45720" rtlCol="0" anchor="ctr">
            <a:normAutofit/>
          </a:bodyPr>
          <a:lstStyle/>
          <a:p>
            <a:r>
              <a:rPr lang="en-US">
                <a:latin typeface="Baskerville Old Face" panose="02020602080505020303" pitchFamily="18" charset="0"/>
              </a:rPr>
              <a:t>2.  Keywords</a:t>
            </a:r>
          </a:p>
        </p:txBody>
      </p:sp>
      <p:sp>
        <p:nvSpPr>
          <p:cNvPr id="3" name="Content Placeholder 2">
            <a:extLst>
              <a:ext uri="{FF2B5EF4-FFF2-40B4-BE49-F238E27FC236}">
                <a16:creationId xmlns:a16="http://schemas.microsoft.com/office/drawing/2014/main" id="{4942E9DB-E982-2C46-B4F8-B219BE3CEE8E}"/>
              </a:ext>
            </a:extLst>
          </p:cNvPr>
          <p:cNvSpPr>
            <a:spLocks noGrp="1"/>
          </p:cNvSpPr>
          <p:nvPr>
            <p:ph sz="quarter" idx="13"/>
          </p:nvPr>
        </p:nvSpPr>
        <p:spPr>
          <a:xfrm>
            <a:off x="683625" y="1017984"/>
            <a:ext cx="10394707" cy="4241602"/>
          </a:xfrm>
        </p:spPr>
        <p:txBody>
          <a:bodyPr vert="horz" lIns="91440" tIns="45720" rIns="91440" bIns="45720" rtlCol="0" anchor="ctr">
            <a:noAutofit/>
          </a:bodyPr>
          <a:lstStyle/>
          <a:p>
            <a:r>
              <a:rPr lang="en-US" sz="3600">
                <a:latin typeface="Aldhabi" pitchFamily="2" charset="-78"/>
                <a:cs typeface="Aldhabi" pitchFamily="2" charset="-78"/>
              </a:rPr>
              <a:t>Keywords are words that have special meaning to the C compiler. In translation phases 7 and 8, an identifier can't have the same spelling and case as a C keyword. Keywords are also known as reserved words, so they can't be used as a name of variable, constant, arRay, function, structure, etc.</a:t>
            </a:r>
          </a:p>
          <a:p>
            <a:r>
              <a:rPr lang="en-US" sz="3600">
                <a:latin typeface="Aldhabi" pitchFamily="2" charset="-78"/>
                <a:cs typeface="Aldhabi" pitchFamily="2" charset="-78"/>
              </a:rPr>
              <a:t>In C language, there are total 32 keywords are available.</a:t>
            </a:r>
          </a:p>
        </p:txBody>
      </p:sp>
    </p:spTree>
    <p:extLst>
      <p:ext uri="{BB962C8B-B14F-4D97-AF65-F5344CB8AC3E}">
        <p14:creationId xmlns:p14="http://schemas.microsoft.com/office/powerpoint/2010/main" val="239180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8D98-8F81-4245-95EF-5D5CCEC4C48C}"/>
              </a:ext>
            </a:extLst>
          </p:cNvPr>
          <p:cNvSpPr>
            <a:spLocks noGrp="1"/>
          </p:cNvSpPr>
          <p:nvPr>
            <p:ph type="title"/>
          </p:nvPr>
        </p:nvSpPr>
        <p:spPr>
          <a:xfrm>
            <a:off x="685800" y="0"/>
            <a:ext cx="10396882" cy="1151965"/>
          </a:xfrm>
        </p:spPr>
        <p:txBody>
          <a:bodyPr vert="horz" lIns="91440" tIns="45720" rIns="91440" bIns="45720" rtlCol="0" anchor="ctr">
            <a:normAutofit/>
          </a:bodyPr>
          <a:lstStyle/>
          <a:p>
            <a:r>
              <a:rPr lang="en-US">
                <a:latin typeface="Baskerville Old Face" panose="02020602080505020303" pitchFamily="18" charset="0"/>
              </a:rPr>
              <a:t>3.  Identifiers</a:t>
            </a:r>
          </a:p>
        </p:txBody>
      </p:sp>
      <p:sp>
        <p:nvSpPr>
          <p:cNvPr id="3" name="Content Placeholder 2">
            <a:extLst>
              <a:ext uri="{FF2B5EF4-FFF2-40B4-BE49-F238E27FC236}">
                <a16:creationId xmlns:a16="http://schemas.microsoft.com/office/drawing/2014/main" id="{F8225AB6-6B92-2342-9CD6-43CF5C898D2B}"/>
              </a:ext>
            </a:extLst>
          </p:cNvPr>
          <p:cNvSpPr>
            <a:spLocks noGrp="1"/>
          </p:cNvSpPr>
          <p:nvPr>
            <p:ph sz="quarter" idx="13"/>
          </p:nvPr>
        </p:nvSpPr>
        <p:spPr>
          <a:xfrm>
            <a:off x="685800" y="1295443"/>
            <a:ext cx="10394707" cy="3955213"/>
          </a:xfrm>
        </p:spPr>
        <p:txBody>
          <a:bodyPr vert="horz" lIns="91440" tIns="45720" rIns="91440" bIns="45720" rtlCol="0" anchor="ctr">
            <a:noAutofit/>
          </a:bodyPr>
          <a:lstStyle/>
          <a:p>
            <a:r>
              <a:rPr lang="en-US" sz="3600">
                <a:latin typeface="Aldhabi" pitchFamily="2" charset="-78"/>
                <a:cs typeface="Aldhabi" pitchFamily="2" charset="-78"/>
              </a:rPr>
              <a:t>An identifier is a name that identifies (that is, labels the identity of either a unique a object or a unique class of objects, where the  "object" ar class may be an idea, physical countable object (or class thereof), on physical non countable substance (or class there of 2 You cannot use keywords as identifiers.</a:t>
            </a:r>
          </a:p>
        </p:txBody>
      </p:sp>
    </p:spTree>
    <p:extLst>
      <p:ext uri="{BB962C8B-B14F-4D97-AF65-F5344CB8AC3E}">
        <p14:creationId xmlns:p14="http://schemas.microsoft.com/office/powerpoint/2010/main" val="5287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C9B6-14C6-0B48-9DEF-2772F05C82FC}"/>
              </a:ext>
            </a:extLst>
          </p:cNvPr>
          <p:cNvSpPr>
            <a:spLocks noGrp="1"/>
          </p:cNvSpPr>
          <p:nvPr>
            <p:ph type="title"/>
          </p:nvPr>
        </p:nvSpPr>
        <p:spPr>
          <a:xfrm>
            <a:off x="683625" y="0"/>
            <a:ext cx="10396882" cy="1151965"/>
          </a:xfrm>
        </p:spPr>
        <p:txBody>
          <a:bodyPr vert="horz" lIns="91440" tIns="45720" rIns="91440" bIns="45720" rtlCol="0" anchor="ctr">
            <a:normAutofit/>
          </a:bodyPr>
          <a:lstStyle/>
          <a:p>
            <a:r>
              <a:rPr lang="en-US">
                <a:latin typeface="Baskerville Old Face" panose="02020602080505020303" pitchFamily="18" charset="0"/>
              </a:rPr>
              <a:t>4.  Constant</a:t>
            </a:r>
          </a:p>
        </p:txBody>
      </p:sp>
      <p:sp>
        <p:nvSpPr>
          <p:cNvPr id="3" name="Content Placeholder 2">
            <a:extLst>
              <a:ext uri="{FF2B5EF4-FFF2-40B4-BE49-F238E27FC236}">
                <a16:creationId xmlns:a16="http://schemas.microsoft.com/office/drawing/2014/main" id="{BAD09271-497C-6341-98AA-AB92BF03424A}"/>
              </a:ext>
            </a:extLst>
          </p:cNvPr>
          <p:cNvSpPr>
            <a:spLocks noGrp="1"/>
          </p:cNvSpPr>
          <p:nvPr>
            <p:ph sz="quarter" idx="13"/>
          </p:nvPr>
        </p:nvSpPr>
        <p:spPr>
          <a:xfrm>
            <a:off x="685800" y="1151965"/>
            <a:ext cx="10394707" cy="4151666"/>
          </a:xfrm>
        </p:spPr>
        <p:txBody>
          <a:bodyPr vert="horz" lIns="91440" tIns="45720" rIns="91440" bIns="45720" rtlCol="0" anchor="ctr">
            <a:noAutofit/>
          </a:bodyPr>
          <a:lstStyle/>
          <a:p>
            <a:r>
              <a:rPr lang="en-US" sz="3600">
                <a:latin typeface="Aldhabi" pitchFamily="2" charset="-78"/>
                <a:cs typeface="Aldhabi" pitchFamily="2" charset="-78"/>
              </a:rPr>
              <a:t>Constant is a value that cannot be reassigned. A constant is immutable and cannot be changed. There are some methods in different programming languages to define a constant variable. That means a const variable or its value can't be changed in a program. Using a const keyWord indicates that the data is read-only.</a:t>
            </a:r>
          </a:p>
        </p:txBody>
      </p:sp>
    </p:spTree>
    <p:extLst>
      <p:ext uri="{BB962C8B-B14F-4D97-AF65-F5344CB8AC3E}">
        <p14:creationId xmlns:p14="http://schemas.microsoft.com/office/powerpoint/2010/main" val="141400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F390-6EA9-C942-A346-E66FAEA1C252}"/>
              </a:ext>
            </a:extLst>
          </p:cNvPr>
          <p:cNvSpPr>
            <a:spLocks noGrp="1"/>
          </p:cNvSpPr>
          <p:nvPr>
            <p:ph type="title"/>
          </p:nvPr>
        </p:nvSpPr>
        <p:spPr>
          <a:xfrm>
            <a:off x="685800" y="0"/>
            <a:ext cx="10396882" cy="1151965"/>
          </a:xfrm>
        </p:spPr>
        <p:txBody>
          <a:bodyPr vert="horz" lIns="91440" tIns="45720" rIns="91440" bIns="45720" rtlCol="0" anchor="ctr">
            <a:normAutofit/>
          </a:bodyPr>
          <a:lstStyle/>
          <a:p>
            <a:r>
              <a:rPr lang="en-US">
                <a:latin typeface="Baskerville Old Face" panose="02020602080505020303" pitchFamily="18" charset="0"/>
              </a:rPr>
              <a:t>5.  Volatile</a:t>
            </a:r>
          </a:p>
        </p:txBody>
      </p:sp>
      <p:sp>
        <p:nvSpPr>
          <p:cNvPr id="3" name="Content Placeholder 2">
            <a:extLst>
              <a:ext uri="{FF2B5EF4-FFF2-40B4-BE49-F238E27FC236}">
                <a16:creationId xmlns:a16="http://schemas.microsoft.com/office/drawing/2014/main" id="{1B016C78-64DD-F542-A7D9-2D0DCD345520}"/>
              </a:ext>
            </a:extLst>
          </p:cNvPr>
          <p:cNvSpPr>
            <a:spLocks noGrp="1"/>
          </p:cNvSpPr>
          <p:nvPr>
            <p:ph sz="quarter" idx="13"/>
          </p:nvPr>
        </p:nvSpPr>
        <p:spPr>
          <a:xfrm>
            <a:off x="685800" y="1285875"/>
            <a:ext cx="10394707" cy="4000499"/>
          </a:xfrm>
        </p:spPr>
        <p:txBody>
          <a:bodyPr vert="horz" lIns="91440" tIns="45720" rIns="91440" bIns="45720" rtlCol="0" anchor="ctr">
            <a:noAutofit/>
          </a:bodyPr>
          <a:lstStyle/>
          <a:p>
            <a:r>
              <a:rPr lang="en-US" sz="3200">
                <a:latin typeface="Aldhabi" pitchFamily="2" charset="-78"/>
                <a:cs typeface="Aldhabi" pitchFamily="2" charset="-78"/>
              </a:rPr>
              <a:t>A volatile variable is a variable that is marked or cast with the keyword "volatile "so that it is established that the variable can be changed by Some outside factor, such as the operating system. or other software. It is used to inform thecompilar that the variable value can be changed any time without any task given by the source code. Volatile is usually applied to when we are declaring it. a variable.</a:t>
            </a:r>
          </a:p>
        </p:txBody>
      </p:sp>
    </p:spTree>
    <p:extLst>
      <p:ext uri="{BB962C8B-B14F-4D97-AF65-F5344CB8AC3E}">
        <p14:creationId xmlns:p14="http://schemas.microsoft.com/office/powerpoint/2010/main" val="29719992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Main Event</vt:lpstr>
      <vt:lpstr>Definition</vt:lpstr>
      <vt:lpstr>Variable</vt:lpstr>
      <vt:lpstr>2.  Keywords</vt:lpstr>
      <vt:lpstr>3.  Identifiers</vt:lpstr>
      <vt:lpstr>4.  Constant</vt:lpstr>
      <vt:lpstr>5.  Volatile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dc:title>
  <dc:creator>Royal Rajputana</dc:creator>
  <cp:lastModifiedBy>Royal Rajputana</cp:lastModifiedBy>
  <cp:revision>2</cp:revision>
  <dcterms:created xsi:type="dcterms:W3CDTF">2022-02-24T06:37:02Z</dcterms:created>
  <dcterms:modified xsi:type="dcterms:W3CDTF">2022-02-24T09:14:46Z</dcterms:modified>
</cp:coreProperties>
</file>