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99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72" autoAdjust="0"/>
    <p:restoredTop sz="94660"/>
  </p:normalViewPr>
  <p:slideViewPr>
    <p:cSldViewPr snapToGrid="0">
      <p:cViewPr varScale="1">
        <p:scale>
          <a:sx n="81" d="100"/>
          <a:sy n="81" d="100"/>
        </p:scale>
        <p:origin x="23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7F980-F185-2454-0797-26D2BB0A6B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C01BC5-B4B9-E67E-8B1F-99442CF77C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04413-BADD-57F9-90E3-0D85F1B7B5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957C3C-4313-BA39-86BD-AB999EF53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4A9F85-2394-7C33-E69C-08B6A6026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215454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11CCC6-4CEB-FD68-2394-1914E9D82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7981D-52B4-FA8F-4977-137642930F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5A2A7A-4016-AD65-66DE-0885A6E303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C30E8B-1446-D2AC-7A24-FED2EA3C5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37748B-D387-5D44-2C25-227689768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766132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DA62AE-3450-939D-EFE7-0EFB6FA08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087822-F76E-BB08-DB1A-B6A9EF5550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76657-5EE4-55F3-5453-D3A06C85AC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40F731-7F77-29D3-2B26-2F5C741EF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745630-BFD8-2E00-5695-EF5CE16F2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0931602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81846-0C1C-8F29-A7E8-9ECD4331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F5699-0EA4-2B62-9513-00CFC11146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609BB5-7C3C-B8B3-2DD0-3FA02DF9AF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99352-022C-F824-8B86-5A80321F6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7AA9D-41F0-911C-2FB8-26A42EB9E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8228892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5D0E6A-0535-0458-CA64-BA25CA6EDE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88CF3C-2A42-BE4E-38E1-47E498FF26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34814F-53A3-1DE1-549A-F7CC4308B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7DA1D-2DDE-AFFD-429E-9CC256861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FD65B-23EB-0F2B-3B97-63DD1BE5D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561793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9D861-590A-0F69-2738-A056B6B03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88681F-DD94-8C24-E306-713066913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8C5FD8-1389-EBEE-3640-B11AF111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52952-4668-A416-C9AD-89B0038D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F3765F-DA7F-8A9B-E8A7-0338001D70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16420E-9D1B-EC47-8EA8-C71B2F697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0579765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E7180-7166-A10A-DD5B-D0840BC53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1DE732-6DF6-E30A-D9DF-8402A6E29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7EAC89-02CF-D893-3E55-F085BE4C09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DAA8A0B-75FD-1770-209D-47E6ABD4899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ACF62F8-32F2-6DD1-3C1E-DF51087731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DD92AC2-6207-9932-346E-B7AAE27C5B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9949B8-AC98-84A1-DA52-0E799071B4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DDEDA13-2628-4AA0-07B0-C8A68D3CFA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124778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0E6E3-F79D-239C-A1DA-C592AEE3B4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ECF4389-7520-3386-02A2-E7BDBF30B7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4B4C9F-E170-8FDD-B162-461AF284C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9769275-05A3-1254-7745-9F15F9A368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584542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527D778-ECE4-96CE-0D5F-F220715B38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9B766-858E-21A5-907B-9D98D6D954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B4D806-06C8-AB66-A447-0E65A0545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80539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0EA59-795B-08F2-2495-8B72082DFB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EE13DA-FE68-7BE4-EA65-EF54E7D5D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E4FD76-4C0A-571B-EC5B-0B27E4829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A60E5-47DA-FB78-6B5B-11BB196CB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DAFC2E-7789-03B8-AA09-DC970F5B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BB1AC1-0214-988F-79C4-03D177B60B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23622971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07EBBF-28DD-08DB-EB81-17CBA359B8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05BFAD-106C-34DA-8947-205EED62E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MY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DAF615-F3CD-38CF-D1E4-2AF56E0F9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3E47C6-6414-780B-6A9B-86EBEC0A2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0A5D8C-8695-A346-1647-834E078F1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MY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1FA31E-B189-C98A-523E-FDEF930CB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37978162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BD3543-4278-7CFA-7DFB-4C4B85BAB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MY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FAA8BB-6A48-55B2-7F40-7A049E802B9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Y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B8A4D1-8F40-DDD2-3F31-869A6B9C33E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39B54C-7A20-42F4-8A6B-9AE0E0CF1F0A}" type="datetimeFigureOut">
              <a:rPr lang="en-MY" smtClean="0"/>
              <a:t>9/9/2025</a:t>
            </a:fld>
            <a:endParaRPr lang="en-MY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B2930-C852-C98B-9B7C-81BC05603B0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MY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4BBF2E-BADF-9CF5-50DE-EED251988F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AE0258-C593-4399-942B-7F5A0FC79746}" type="slidenum">
              <a:rPr lang="en-MY" smtClean="0"/>
              <a:t>‹#›</a:t>
            </a:fld>
            <a:endParaRPr lang="en-MY"/>
          </a:p>
        </p:txBody>
      </p:sp>
    </p:spTree>
    <p:extLst>
      <p:ext uri="{BB962C8B-B14F-4D97-AF65-F5344CB8AC3E}">
        <p14:creationId xmlns:p14="http://schemas.microsoft.com/office/powerpoint/2010/main" val="8388387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81489756-546D-7604-0729-E41C23BAA21E}"/>
              </a:ext>
            </a:extLst>
          </p:cNvPr>
          <p:cNvSpPr txBox="1"/>
          <p:nvPr/>
        </p:nvSpPr>
        <p:spPr>
          <a:xfrm>
            <a:off x="8868696" y="926197"/>
            <a:ext cx="265077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NAIVE VIDEO STREAM PROCESSING</a:t>
            </a:r>
          </a:p>
        </p:txBody>
      </p:sp>
      <p:grpSp>
        <p:nvGrpSpPr>
          <p:cNvPr id="1134" name="Group 1133">
            <a:extLst>
              <a:ext uri="{FF2B5EF4-FFF2-40B4-BE49-F238E27FC236}">
                <a16:creationId xmlns:a16="http://schemas.microsoft.com/office/drawing/2014/main" id="{291785BE-353F-981C-009B-8BB258D9CA7E}"/>
              </a:ext>
            </a:extLst>
          </p:cNvPr>
          <p:cNvGrpSpPr/>
          <p:nvPr/>
        </p:nvGrpSpPr>
        <p:grpSpPr>
          <a:xfrm>
            <a:off x="276611" y="926197"/>
            <a:ext cx="2666112" cy="2710762"/>
            <a:chOff x="525013" y="926199"/>
            <a:chExt cx="2666112" cy="271076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A0FA8CC0-3AC8-7E04-2F73-36F50BF21ECC}"/>
                </a:ext>
              </a:extLst>
            </p:cNvPr>
            <p:cNvSpPr txBox="1"/>
            <p:nvPr/>
          </p:nvSpPr>
          <p:spPr>
            <a:xfrm>
              <a:off x="790514" y="926199"/>
              <a:ext cx="226535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STATIC VIDEO FILE PROCESSING</a:t>
              </a:r>
            </a:p>
          </p:txBody>
        </p:sp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B69F674-784C-11FB-1835-99E4BEC0DE4E}"/>
                </a:ext>
              </a:extLst>
            </p:cNvPr>
            <p:cNvGrpSpPr/>
            <p:nvPr/>
          </p:nvGrpSpPr>
          <p:grpSpPr>
            <a:xfrm>
              <a:off x="525013" y="1760605"/>
              <a:ext cx="2666112" cy="1876356"/>
              <a:chOff x="525013" y="2167657"/>
              <a:chExt cx="2666112" cy="1876356"/>
            </a:xfrm>
          </p:grpSpPr>
          <p:pic>
            <p:nvPicPr>
              <p:cNvPr id="1026" name="Picture 2" descr="92+ Thousand Copy File Icon Royalty-Free Images, Stock Photos &amp; Pictures |  Shutterstock">
                <a:extLst>
                  <a:ext uri="{FF2B5EF4-FFF2-40B4-BE49-F238E27FC236}">
                    <a16:creationId xmlns:a16="http://schemas.microsoft.com/office/drawing/2014/main" id="{CA2B3CF7-3E48-DB45-231C-29CAF60E662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8792" t="10954" r="17415" b="11420"/>
              <a:stretch>
                <a:fillRect/>
              </a:stretch>
            </p:blipFill>
            <p:spPr bwMode="auto">
              <a:xfrm>
                <a:off x="790513" y="2872982"/>
                <a:ext cx="510267" cy="62090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D1BB25B-E4D2-86E7-193D-C5D03F538FA7}"/>
                  </a:ext>
                </a:extLst>
              </p:cNvPr>
              <p:cNvSpPr txBox="1"/>
              <p:nvPr/>
            </p:nvSpPr>
            <p:spPr>
              <a:xfrm>
                <a:off x="582547" y="2167657"/>
                <a:ext cx="926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 VIDEO FILE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3BC4B2F-A44D-5C00-052A-96C8F69A4CCF}"/>
                  </a:ext>
                </a:extLst>
              </p:cNvPr>
              <p:cNvSpPr txBox="1"/>
              <p:nvPr/>
            </p:nvSpPr>
            <p:spPr>
              <a:xfrm>
                <a:off x="525013" y="3582348"/>
                <a:ext cx="104126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CONSTANT 30 FPS</a:t>
                </a:r>
              </a:p>
            </p:txBody>
          </p:sp>
          <p:pic>
            <p:nvPicPr>
              <p:cNvPr id="1028" name="Picture 4" descr="computer vision icon. icon related to device, artificial intelligence. line  icon style. simple vector design editable 34380873 Vector Art at Vecteezy">
                <a:extLst>
                  <a:ext uri="{FF2B5EF4-FFF2-40B4-BE49-F238E27FC236}">
                    <a16:creationId xmlns:a16="http://schemas.microsoft.com/office/drawing/2014/main" id="{FD298293-0D1E-7D02-70E5-83D41CC43E6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93" t="13505" r="24786" b="14409"/>
              <a:stretch>
                <a:fillRect/>
              </a:stretch>
            </p:blipFill>
            <p:spPr bwMode="auto">
              <a:xfrm>
                <a:off x="2336144" y="2861034"/>
                <a:ext cx="668698" cy="64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420239FD-FF86-CD2E-3A4D-A64E5D4F11D8}"/>
                  </a:ext>
                </a:extLst>
              </p:cNvPr>
              <p:cNvCxnSpPr>
                <a:stCxn id="1026" idx="3"/>
                <a:endCxn id="1028" idx="1"/>
              </p:cNvCxnSpPr>
              <p:nvPr/>
            </p:nvCxnSpPr>
            <p:spPr>
              <a:xfrm>
                <a:off x="1300780" y="3183436"/>
                <a:ext cx="1035364" cy="764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7C5F00-C5BB-A4A6-3C8E-A2F73CE9088F}"/>
                  </a:ext>
                </a:extLst>
              </p:cNvPr>
              <p:cNvSpPr txBox="1"/>
              <p:nvPr/>
            </p:nvSpPr>
            <p:spPr>
              <a:xfrm>
                <a:off x="2149861" y="2167657"/>
                <a:ext cx="1041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VISION MODEL</a:t>
                </a:r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7CC5B34B-8A71-8A16-8516-9B78EF718A36}"/>
                  </a:ext>
                </a:extLst>
              </p:cNvPr>
              <p:cNvSpPr/>
              <p:nvPr/>
            </p:nvSpPr>
            <p:spPr>
              <a:xfrm>
                <a:off x="1729972" y="2833457"/>
                <a:ext cx="176980" cy="188778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F5426FFA-0EF0-6D29-A1AB-1167CBB59067}"/>
                  </a:ext>
                </a:extLst>
              </p:cNvPr>
              <p:cNvSpPr txBox="1"/>
              <p:nvPr/>
            </p:nvSpPr>
            <p:spPr>
              <a:xfrm>
                <a:off x="1294880" y="2532935"/>
                <a:ext cx="1041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FPS</a:t>
                </a:r>
              </a:p>
            </p:txBody>
          </p:sp>
        </p:grpSp>
      </p:grpSp>
      <p:grpSp>
        <p:nvGrpSpPr>
          <p:cNvPr id="1117" name="Group 1116">
            <a:extLst>
              <a:ext uri="{FF2B5EF4-FFF2-40B4-BE49-F238E27FC236}">
                <a16:creationId xmlns:a16="http://schemas.microsoft.com/office/drawing/2014/main" id="{1BC3C583-AC99-34FC-3F61-C55CE7700B31}"/>
              </a:ext>
            </a:extLst>
          </p:cNvPr>
          <p:cNvGrpSpPr/>
          <p:nvPr/>
        </p:nvGrpSpPr>
        <p:grpSpPr>
          <a:xfrm>
            <a:off x="3235460" y="926197"/>
            <a:ext cx="4364719" cy="5694862"/>
            <a:chOff x="3669404" y="926197"/>
            <a:chExt cx="4364719" cy="569486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C6570C7-6248-ECD5-5341-89452804DD5E}"/>
                </a:ext>
              </a:extLst>
            </p:cNvPr>
            <p:cNvSpPr txBox="1"/>
            <p:nvPr/>
          </p:nvSpPr>
          <p:spPr>
            <a:xfrm>
              <a:off x="4375359" y="926197"/>
              <a:ext cx="2650777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NAIVE VIDEO STREAM PROCESSING</a:t>
              </a:r>
            </a:p>
          </p:txBody>
        </p:sp>
        <p:grpSp>
          <p:nvGrpSpPr>
            <p:cNvPr id="1049" name="Group 1048">
              <a:extLst>
                <a:ext uri="{FF2B5EF4-FFF2-40B4-BE49-F238E27FC236}">
                  <a16:creationId xmlns:a16="http://schemas.microsoft.com/office/drawing/2014/main" id="{D05762DA-5052-0C88-E32A-5E72BF3DD065}"/>
                </a:ext>
              </a:extLst>
            </p:cNvPr>
            <p:cNvGrpSpPr/>
            <p:nvPr/>
          </p:nvGrpSpPr>
          <p:grpSpPr>
            <a:xfrm>
              <a:off x="3669404" y="1754975"/>
              <a:ext cx="4364719" cy="4866084"/>
              <a:chOff x="3669404" y="1754975"/>
              <a:chExt cx="4364719" cy="4866084"/>
            </a:xfrm>
          </p:grpSpPr>
          <p:pic>
            <p:nvPicPr>
              <p:cNvPr id="1030" name="Picture 6" descr="Video recorder - Free multimedia icons">
                <a:extLst>
                  <a:ext uri="{FF2B5EF4-FFF2-40B4-BE49-F238E27FC236}">
                    <a16:creationId xmlns:a16="http://schemas.microsoft.com/office/drawing/2014/main" id="{71491F6B-7712-C2F5-534A-6FF16FF02D9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13185" t="24136" r="13266" b="27168"/>
              <a:stretch>
                <a:fillRect/>
              </a:stretch>
            </p:blipFill>
            <p:spPr bwMode="auto">
              <a:xfrm>
                <a:off x="3751995" y="2492787"/>
                <a:ext cx="843607" cy="5585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317EFAF9-67A7-430F-8644-E0DD2EDC6F73}"/>
                  </a:ext>
                </a:extLst>
              </p:cNvPr>
              <p:cNvSpPr/>
              <p:nvPr/>
            </p:nvSpPr>
            <p:spPr>
              <a:xfrm>
                <a:off x="5291726" y="2615183"/>
                <a:ext cx="973394" cy="302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B733A4B6-6676-662C-8B39-43C04E22056C}"/>
                  </a:ext>
                </a:extLst>
              </p:cNvPr>
              <p:cNvSpPr/>
              <p:nvPr/>
            </p:nvSpPr>
            <p:spPr>
              <a:xfrm>
                <a:off x="5291726" y="3230085"/>
                <a:ext cx="973394" cy="302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A5A4BD96-AF8F-D364-77E2-AF504DAB52F2}"/>
                  </a:ext>
                </a:extLst>
              </p:cNvPr>
              <p:cNvSpPr/>
              <p:nvPr/>
            </p:nvSpPr>
            <p:spPr>
              <a:xfrm>
                <a:off x="5291726" y="3844987"/>
                <a:ext cx="973394" cy="302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581D1529-F30A-D354-224E-983F76AFEE96}"/>
                  </a:ext>
                </a:extLst>
              </p:cNvPr>
              <p:cNvSpPr/>
              <p:nvPr/>
            </p:nvSpPr>
            <p:spPr>
              <a:xfrm>
                <a:off x="5291726" y="4459889"/>
                <a:ext cx="973394" cy="302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99A6BA58-C661-FB6D-E5A3-0D2343B5E0E7}"/>
                  </a:ext>
                </a:extLst>
              </p:cNvPr>
              <p:cNvSpPr/>
              <p:nvPr/>
            </p:nvSpPr>
            <p:spPr>
              <a:xfrm>
                <a:off x="5291726" y="5074791"/>
                <a:ext cx="973394" cy="302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21" name="Rectangle 20">
                <a:extLst>
                  <a:ext uri="{FF2B5EF4-FFF2-40B4-BE49-F238E27FC236}">
                    <a16:creationId xmlns:a16="http://schemas.microsoft.com/office/drawing/2014/main" id="{1ADDEA2E-9E5C-EC99-E76D-0DCED9291EAB}"/>
                  </a:ext>
                </a:extLst>
              </p:cNvPr>
              <p:cNvSpPr/>
              <p:nvPr/>
            </p:nvSpPr>
            <p:spPr>
              <a:xfrm>
                <a:off x="5291726" y="5720986"/>
                <a:ext cx="973394" cy="302507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pic>
            <p:nvPicPr>
              <p:cNvPr id="22" name="Picture 4" descr="computer vision icon. icon related to device, artificial intelligence. line  icon style. simple vector design editable 34380873 Vector Art at Vecteezy">
                <a:extLst>
                  <a:ext uri="{FF2B5EF4-FFF2-40B4-BE49-F238E27FC236}">
                    <a16:creationId xmlns:a16="http://schemas.microsoft.com/office/drawing/2014/main" id="{A125FCC4-FF99-1901-CC73-0DCB3C05259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25493" t="13505" r="24786" b="14409"/>
              <a:stretch>
                <a:fillRect/>
              </a:stretch>
            </p:blipFill>
            <p:spPr bwMode="auto">
              <a:xfrm>
                <a:off x="6961244" y="2440506"/>
                <a:ext cx="668698" cy="646331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204C8E67-E73A-5F6F-9DC9-600C93467545}"/>
                  </a:ext>
                </a:extLst>
              </p:cNvPr>
              <p:cNvSpPr txBox="1"/>
              <p:nvPr/>
            </p:nvSpPr>
            <p:spPr>
              <a:xfrm>
                <a:off x="3669404" y="1754975"/>
                <a:ext cx="92619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SOURCE VIDEO STREAM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7D7CB7B-0F0A-8058-2410-31CEC48CD7B0}"/>
                  </a:ext>
                </a:extLst>
              </p:cNvPr>
              <p:cNvSpPr txBox="1"/>
              <p:nvPr/>
            </p:nvSpPr>
            <p:spPr>
              <a:xfrm>
                <a:off x="6805896" y="1754975"/>
                <a:ext cx="1041264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COMPUTER VISION MODEL</a:t>
                </a:r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2807D00-6292-48C6-3B96-962D57736DF3}"/>
                  </a:ext>
                </a:extLst>
              </p:cNvPr>
              <p:cNvSpPr txBox="1"/>
              <p:nvPr/>
            </p:nvSpPr>
            <p:spPr>
              <a:xfrm>
                <a:off x="5315324" y="2255912"/>
                <a:ext cx="92619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BUFFER</a:t>
                </a:r>
              </a:p>
            </p:txBody>
          </p:sp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8F782C9C-4855-E9E7-6D93-24069D9AC054}"/>
                  </a:ext>
                </a:extLst>
              </p:cNvPr>
              <p:cNvGrpSpPr/>
              <p:nvPr/>
            </p:nvGrpSpPr>
            <p:grpSpPr>
              <a:xfrm>
                <a:off x="4664869" y="2577082"/>
                <a:ext cx="547687" cy="194983"/>
                <a:chOff x="4664869" y="2577082"/>
                <a:chExt cx="547687" cy="194983"/>
              </a:xfrm>
            </p:grpSpPr>
            <p:cxnSp>
              <p:nvCxnSpPr>
                <p:cNvPr id="27" name="Straight Arrow Connector 26">
                  <a:extLst>
                    <a:ext uri="{FF2B5EF4-FFF2-40B4-BE49-F238E27FC236}">
                      <a16:creationId xmlns:a16="http://schemas.microsoft.com/office/drawing/2014/main" id="{BAD14039-8FAB-3E5E-0F57-6269F0D3D4A1}"/>
                    </a:ext>
                  </a:extLst>
                </p:cNvPr>
                <p:cNvCxnSpPr/>
                <p:nvPr/>
              </p:nvCxnSpPr>
              <p:spPr>
                <a:xfrm>
                  <a:off x="4664869" y="2772065"/>
                  <a:ext cx="54768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28" name="Rectangle 27">
                  <a:extLst>
                    <a:ext uri="{FF2B5EF4-FFF2-40B4-BE49-F238E27FC236}">
                      <a16:creationId xmlns:a16="http://schemas.microsoft.com/office/drawing/2014/main" id="{6F4009DD-8023-B5FD-3B6D-E73FD42012A3}"/>
                    </a:ext>
                  </a:extLst>
                </p:cNvPr>
                <p:cNvSpPr/>
                <p:nvPr/>
              </p:nvSpPr>
              <p:spPr>
                <a:xfrm>
                  <a:off x="4752974" y="2577083"/>
                  <a:ext cx="110622" cy="10981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29" name="Rectangle 28">
                  <a:extLst>
                    <a:ext uri="{FF2B5EF4-FFF2-40B4-BE49-F238E27FC236}">
                      <a16:creationId xmlns:a16="http://schemas.microsoft.com/office/drawing/2014/main" id="{B51BCB81-EBEA-91D4-C790-9FF1A8422D17}"/>
                    </a:ext>
                  </a:extLst>
                </p:cNvPr>
                <p:cNvSpPr/>
                <p:nvPr/>
              </p:nvSpPr>
              <p:spPr>
                <a:xfrm>
                  <a:off x="4991868" y="2577082"/>
                  <a:ext cx="110622" cy="10981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31" name="Group 30">
                <a:extLst>
                  <a:ext uri="{FF2B5EF4-FFF2-40B4-BE49-F238E27FC236}">
                    <a16:creationId xmlns:a16="http://schemas.microsoft.com/office/drawing/2014/main" id="{C5471419-7BDB-AFA4-F65D-490BD2CB004D}"/>
                  </a:ext>
                </a:extLst>
              </p:cNvPr>
              <p:cNvGrpSpPr/>
              <p:nvPr/>
            </p:nvGrpSpPr>
            <p:grpSpPr>
              <a:xfrm>
                <a:off x="4664869" y="3186355"/>
                <a:ext cx="547687" cy="194983"/>
                <a:chOff x="4664869" y="2577082"/>
                <a:chExt cx="547687" cy="194983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BBEFE577-7646-CAA9-AC24-0A7BBD9BA35F}"/>
                    </a:ext>
                  </a:extLst>
                </p:cNvPr>
                <p:cNvCxnSpPr/>
                <p:nvPr/>
              </p:nvCxnSpPr>
              <p:spPr>
                <a:xfrm>
                  <a:off x="4664869" y="2772065"/>
                  <a:ext cx="54768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BB1AC79E-39A0-F4C9-1499-8C97C305AAFF}"/>
                    </a:ext>
                  </a:extLst>
                </p:cNvPr>
                <p:cNvSpPr/>
                <p:nvPr/>
              </p:nvSpPr>
              <p:spPr>
                <a:xfrm>
                  <a:off x="4752974" y="2577083"/>
                  <a:ext cx="110622" cy="10981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146189DD-533B-7121-B95F-158601BAF3E6}"/>
                    </a:ext>
                  </a:extLst>
                </p:cNvPr>
                <p:cNvSpPr/>
                <p:nvPr/>
              </p:nvSpPr>
              <p:spPr>
                <a:xfrm>
                  <a:off x="4991868" y="2577082"/>
                  <a:ext cx="110622" cy="10981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35F86023-AE83-65BD-C272-7ED3016E35FE}"/>
                  </a:ext>
                </a:extLst>
              </p:cNvPr>
              <p:cNvGrpSpPr/>
              <p:nvPr/>
            </p:nvGrpSpPr>
            <p:grpSpPr>
              <a:xfrm>
                <a:off x="4664868" y="3795628"/>
                <a:ext cx="547687" cy="194983"/>
                <a:chOff x="4664869" y="2577082"/>
                <a:chExt cx="547687" cy="194983"/>
              </a:xfrm>
            </p:grpSpPr>
            <p:cxnSp>
              <p:nvCxnSpPr>
                <p:cNvPr id="36" name="Straight Arrow Connector 35">
                  <a:extLst>
                    <a:ext uri="{FF2B5EF4-FFF2-40B4-BE49-F238E27FC236}">
                      <a16:creationId xmlns:a16="http://schemas.microsoft.com/office/drawing/2014/main" id="{21BDF390-845D-503B-99C3-3F76FC5E4027}"/>
                    </a:ext>
                  </a:extLst>
                </p:cNvPr>
                <p:cNvCxnSpPr/>
                <p:nvPr/>
              </p:nvCxnSpPr>
              <p:spPr>
                <a:xfrm>
                  <a:off x="4664869" y="2772065"/>
                  <a:ext cx="54768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7" name="Rectangle 36">
                  <a:extLst>
                    <a:ext uri="{FF2B5EF4-FFF2-40B4-BE49-F238E27FC236}">
                      <a16:creationId xmlns:a16="http://schemas.microsoft.com/office/drawing/2014/main" id="{E41476A5-8C48-90BF-0081-63D15448409D}"/>
                    </a:ext>
                  </a:extLst>
                </p:cNvPr>
                <p:cNvSpPr/>
                <p:nvPr/>
              </p:nvSpPr>
              <p:spPr>
                <a:xfrm>
                  <a:off x="4752974" y="2577083"/>
                  <a:ext cx="110622" cy="109815"/>
                </a:xfrm>
                <a:prstGeom prst="rect">
                  <a:avLst/>
                </a:prstGeom>
                <a:solidFill>
                  <a:srgbClr val="FF99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38" name="Rectangle 37">
                  <a:extLst>
                    <a:ext uri="{FF2B5EF4-FFF2-40B4-BE49-F238E27FC236}">
                      <a16:creationId xmlns:a16="http://schemas.microsoft.com/office/drawing/2014/main" id="{E79CAFF9-EF97-DD4C-67AE-D7FA07BD0F97}"/>
                    </a:ext>
                  </a:extLst>
                </p:cNvPr>
                <p:cNvSpPr/>
                <p:nvPr/>
              </p:nvSpPr>
              <p:spPr>
                <a:xfrm>
                  <a:off x="4991868" y="2577082"/>
                  <a:ext cx="110622" cy="109815"/>
                </a:xfrm>
                <a:prstGeom prst="rect">
                  <a:avLst/>
                </a:prstGeom>
                <a:solidFill>
                  <a:srgbClr val="FF9999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4F5F2BA7-B199-37D9-5042-B22CA0C0A523}"/>
                  </a:ext>
                </a:extLst>
              </p:cNvPr>
              <p:cNvGrpSpPr/>
              <p:nvPr/>
            </p:nvGrpSpPr>
            <p:grpSpPr>
              <a:xfrm>
                <a:off x="4664867" y="4417357"/>
                <a:ext cx="547687" cy="194983"/>
                <a:chOff x="4664869" y="2577082"/>
                <a:chExt cx="547687" cy="194983"/>
              </a:xfrm>
            </p:grpSpPr>
            <p:cxnSp>
              <p:nvCxnSpPr>
                <p:cNvPr id="40" name="Straight Arrow Connector 39">
                  <a:extLst>
                    <a:ext uri="{FF2B5EF4-FFF2-40B4-BE49-F238E27FC236}">
                      <a16:creationId xmlns:a16="http://schemas.microsoft.com/office/drawing/2014/main" id="{428412CA-A18C-F9E4-4F46-77AB51A89509}"/>
                    </a:ext>
                  </a:extLst>
                </p:cNvPr>
                <p:cNvCxnSpPr/>
                <p:nvPr/>
              </p:nvCxnSpPr>
              <p:spPr>
                <a:xfrm>
                  <a:off x="4664869" y="2772065"/>
                  <a:ext cx="54768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1" name="Rectangle 40">
                  <a:extLst>
                    <a:ext uri="{FF2B5EF4-FFF2-40B4-BE49-F238E27FC236}">
                      <a16:creationId xmlns:a16="http://schemas.microsoft.com/office/drawing/2014/main" id="{73E74573-E580-286D-6C72-55081CDF6A76}"/>
                    </a:ext>
                  </a:extLst>
                </p:cNvPr>
                <p:cNvSpPr/>
                <p:nvPr/>
              </p:nvSpPr>
              <p:spPr>
                <a:xfrm>
                  <a:off x="4752974" y="2577083"/>
                  <a:ext cx="110622" cy="10981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2" name="Rectangle 41">
                  <a:extLst>
                    <a:ext uri="{FF2B5EF4-FFF2-40B4-BE49-F238E27FC236}">
                      <a16:creationId xmlns:a16="http://schemas.microsoft.com/office/drawing/2014/main" id="{3E320656-9C5F-67EF-8C8C-1C0AD1514E38}"/>
                    </a:ext>
                  </a:extLst>
                </p:cNvPr>
                <p:cNvSpPr/>
                <p:nvPr/>
              </p:nvSpPr>
              <p:spPr>
                <a:xfrm>
                  <a:off x="4991868" y="2577082"/>
                  <a:ext cx="110622" cy="109815"/>
                </a:xfrm>
                <a:prstGeom prst="rect">
                  <a:avLst/>
                </a:prstGeom>
                <a:solidFill>
                  <a:schemeClr val="accent6">
                    <a:lumMod val="40000"/>
                    <a:lumOff val="6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43" name="Group 42">
                <a:extLst>
                  <a:ext uri="{FF2B5EF4-FFF2-40B4-BE49-F238E27FC236}">
                    <a16:creationId xmlns:a16="http://schemas.microsoft.com/office/drawing/2014/main" id="{A6EF654D-9BB0-E94D-A511-217FDCB3D4AC}"/>
                  </a:ext>
                </a:extLst>
              </p:cNvPr>
              <p:cNvGrpSpPr/>
              <p:nvPr/>
            </p:nvGrpSpPr>
            <p:grpSpPr>
              <a:xfrm>
                <a:off x="4664867" y="5033581"/>
                <a:ext cx="547687" cy="194983"/>
                <a:chOff x="4664869" y="2577082"/>
                <a:chExt cx="547687" cy="194983"/>
              </a:xfrm>
            </p:grpSpPr>
            <p:cxnSp>
              <p:nvCxnSpPr>
                <p:cNvPr id="44" name="Straight Arrow Connector 43">
                  <a:extLst>
                    <a:ext uri="{FF2B5EF4-FFF2-40B4-BE49-F238E27FC236}">
                      <a16:creationId xmlns:a16="http://schemas.microsoft.com/office/drawing/2014/main" id="{2932F476-7A8D-41FF-9FB9-ACD57D938302}"/>
                    </a:ext>
                  </a:extLst>
                </p:cNvPr>
                <p:cNvCxnSpPr/>
                <p:nvPr/>
              </p:nvCxnSpPr>
              <p:spPr>
                <a:xfrm>
                  <a:off x="4664869" y="2772065"/>
                  <a:ext cx="54768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5" name="Rectangle 44">
                  <a:extLst>
                    <a:ext uri="{FF2B5EF4-FFF2-40B4-BE49-F238E27FC236}">
                      <a16:creationId xmlns:a16="http://schemas.microsoft.com/office/drawing/2014/main" id="{7BB44147-73DF-A6C9-D884-B2D66BAC543F}"/>
                    </a:ext>
                  </a:extLst>
                </p:cNvPr>
                <p:cNvSpPr/>
                <p:nvPr/>
              </p:nvSpPr>
              <p:spPr>
                <a:xfrm>
                  <a:off x="4752974" y="2577083"/>
                  <a:ext cx="110622" cy="109815"/>
                </a:xfrm>
                <a:prstGeom prst="rect">
                  <a:avLst/>
                </a:prstGeom>
                <a:solidFill>
                  <a:srgbClr val="CC99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46" name="Rectangle 45">
                  <a:extLst>
                    <a:ext uri="{FF2B5EF4-FFF2-40B4-BE49-F238E27FC236}">
                      <a16:creationId xmlns:a16="http://schemas.microsoft.com/office/drawing/2014/main" id="{6ACA4A54-0C56-6D04-77C1-CE78377A763E}"/>
                    </a:ext>
                  </a:extLst>
                </p:cNvPr>
                <p:cNvSpPr/>
                <p:nvPr/>
              </p:nvSpPr>
              <p:spPr>
                <a:xfrm>
                  <a:off x="4991868" y="2577082"/>
                  <a:ext cx="110622" cy="109815"/>
                </a:xfrm>
                <a:prstGeom prst="rect">
                  <a:avLst/>
                </a:prstGeom>
                <a:solidFill>
                  <a:srgbClr val="CC99FF"/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grpSp>
            <p:nvGrpSpPr>
              <p:cNvPr id="47" name="Group 46">
                <a:extLst>
                  <a:ext uri="{FF2B5EF4-FFF2-40B4-BE49-F238E27FC236}">
                    <a16:creationId xmlns:a16="http://schemas.microsoft.com/office/drawing/2014/main" id="{C2C8C070-76D5-14AA-3FCE-E81716309971}"/>
                  </a:ext>
                </a:extLst>
              </p:cNvPr>
              <p:cNvGrpSpPr/>
              <p:nvPr/>
            </p:nvGrpSpPr>
            <p:grpSpPr>
              <a:xfrm>
                <a:off x="4664867" y="5677256"/>
                <a:ext cx="547687" cy="194983"/>
                <a:chOff x="4664869" y="2577082"/>
                <a:chExt cx="547687" cy="194983"/>
              </a:xfrm>
            </p:grpSpPr>
            <p:cxnSp>
              <p:nvCxnSpPr>
                <p:cNvPr id="48" name="Straight Arrow Connector 47">
                  <a:extLst>
                    <a:ext uri="{FF2B5EF4-FFF2-40B4-BE49-F238E27FC236}">
                      <a16:creationId xmlns:a16="http://schemas.microsoft.com/office/drawing/2014/main" id="{E7D46BB0-CF93-A382-9937-046FAF13740D}"/>
                    </a:ext>
                  </a:extLst>
                </p:cNvPr>
                <p:cNvCxnSpPr/>
                <p:nvPr/>
              </p:nvCxnSpPr>
              <p:spPr>
                <a:xfrm>
                  <a:off x="4664869" y="2772065"/>
                  <a:ext cx="547687" cy="0"/>
                </a:xfrm>
                <a:prstGeom prst="straightConnector1">
                  <a:avLst/>
                </a:prstGeom>
                <a:ln w="127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49" name="Rectangle 48">
                  <a:extLst>
                    <a:ext uri="{FF2B5EF4-FFF2-40B4-BE49-F238E27FC236}">
                      <a16:creationId xmlns:a16="http://schemas.microsoft.com/office/drawing/2014/main" id="{6E1A36B1-001E-8618-3156-7DB01FCC5203}"/>
                    </a:ext>
                  </a:extLst>
                </p:cNvPr>
                <p:cNvSpPr/>
                <p:nvPr/>
              </p:nvSpPr>
              <p:spPr>
                <a:xfrm>
                  <a:off x="4752974" y="2577083"/>
                  <a:ext cx="110622" cy="10981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  <p:sp>
              <p:nvSpPr>
                <p:cNvPr id="50" name="Rectangle 49">
                  <a:extLst>
                    <a:ext uri="{FF2B5EF4-FFF2-40B4-BE49-F238E27FC236}">
                      <a16:creationId xmlns:a16="http://schemas.microsoft.com/office/drawing/2014/main" id="{DA871131-1263-849E-DCEB-FCB15D8F3479}"/>
                    </a:ext>
                  </a:extLst>
                </p:cNvPr>
                <p:cNvSpPr/>
                <p:nvPr/>
              </p:nvSpPr>
              <p:spPr>
                <a:xfrm>
                  <a:off x="4991868" y="2577082"/>
                  <a:ext cx="110622" cy="109815"/>
                </a:xfrm>
                <a:prstGeom prst="rect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MY"/>
                </a:p>
              </p:txBody>
            </p:sp>
          </p:grpSp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784AC247-C464-E560-E307-6182B536C2E6}"/>
                  </a:ext>
                </a:extLst>
              </p:cNvPr>
              <p:cNvCxnSpPr/>
              <p:nvPr/>
            </p:nvCxnSpPr>
            <p:spPr>
              <a:xfrm>
                <a:off x="6324601" y="2772065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C47A1F53-3912-2748-0BF1-85842C94841E}"/>
                  </a:ext>
                </a:extLst>
              </p:cNvPr>
              <p:cNvSpPr/>
              <p:nvPr/>
            </p:nvSpPr>
            <p:spPr>
              <a:xfrm>
                <a:off x="6546072" y="2577082"/>
                <a:ext cx="110622" cy="10981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4323773A-5FD6-4C8B-01B3-6BE0F4A8C21A}"/>
                  </a:ext>
                </a:extLst>
              </p:cNvPr>
              <p:cNvSpPr/>
              <p:nvPr/>
            </p:nvSpPr>
            <p:spPr>
              <a:xfrm>
                <a:off x="5373289" y="3944784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4" name="Rectangle 53">
                <a:extLst>
                  <a:ext uri="{FF2B5EF4-FFF2-40B4-BE49-F238E27FC236}">
                    <a16:creationId xmlns:a16="http://schemas.microsoft.com/office/drawing/2014/main" id="{5C9ABB6E-D5B7-5413-C6DF-054C50EE0683}"/>
                  </a:ext>
                </a:extLst>
              </p:cNvPr>
              <p:cNvSpPr/>
              <p:nvPr/>
            </p:nvSpPr>
            <p:spPr>
              <a:xfrm>
                <a:off x="5547848" y="3944784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5" name="Rectangle 54">
                <a:extLst>
                  <a:ext uri="{FF2B5EF4-FFF2-40B4-BE49-F238E27FC236}">
                    <a16:creationId xmlns:a16="http://schemas.microsoft.com/office/drawing/2014/main" id="{5CC10C9C-0822-0807-8D51-F307FB6F73B5}"/>
                  </a:ext>
                </a:extLst>
              </p:cNvPr>
              <p:cNvSpPr/>
              <p:nvPr/>
            </p:nvSpPr>
            <p:spPr>
              <a:xfrm>
                <a:off x="5373289" y="4557432"/>
                <a:ext cx="110622" cy="10981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6" name="Rectangle 55">
                <a:extLst>
                  <a:ext uri="{FF2B5EF4-FFF2-40B4-BE49-F238E27FC236}">
                    <a16:creationId xmlns:a16="http://schemas.microsoft.com/office/drawing/2014/main" id="{CBBAAE37-68EC-3FC3-2C63-A25F04C119CB}"/>
                  </a:ext>
                </a:extLst>
              </p:cNvPr>
              <p:cNvSpPr/>
              <p:nvPr/>
            </p:nvSpPr>
            <p:spPr>
              <a:xfrm>
                <a:off x="5547848" y="4557432"/>
                <a:ext cx="110622" cy="10981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7" name="Rectangle 56">
                <a:extLst>
                  <a:ext uri="{FF2B5EF4-FFF2-40B4-BE49-F238E27FC236}">
                    <a16:creationId xmlns:a16="http://schemas.microsoft.com/office/drawing/2014/main" id="{931997FF-19D5-1458-26DD-EF5CB21C7379}"/>
                  </a:ext>
                </a:extLst>
              </p:cNvPr>
              <p:cNvSpPr/>
              <p:nvPr/>
            </p:nvSpPr>
            <p:spPr>
              <a:xfrm>
                <a:off x="5722407" y="4556234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1570B367-CAD6-FB1A-DEFF-E49656158D42}"/>
                  </a:ext>
                </a:extLst>
              </p:cNvPr>
              <p:cNvSpPr/>
              <p:nvPr/>
            </p:nvSpPr>
            <p:spPr>
              <a:xfrm>
                <a:off x="5373289" y="5174854"/>
                <a:ext cx="110622" cy="1098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D13556FC-DDD4-E3C3-189D-46EB28EDDC44}"/>
                  </a:ext>
                </a:extLst>
              </p:cNvPr>
              <p:cNvSpPr/>
              <p:nvPr/>
            </p:nvSpPr>
            <p:spPr>
              <a:xfrm>
                <a:off x="5547848" y="5174854"/>
                <a:ext cx="110622" cy="1098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0" name="Rectangle 59">
                <a:extLst>
                  <a:ext uri="{FF2B5EF4-FFF2-40B4-BE49-F238E27FC236}">
                    <a16:creationId xmlns:a16="http://schemas.microsoft.com/office/drawing/2014/main" id="{DFE63080-A5F0-5FF7-7FDD-D91C0271C727}"/>
                  </a:ext>
                </a:extLst>
              </p:cNvPr>
              <p:cNvSpPr/>
              <p:nvPr/>
            </p:nvSpPr>
            <p:spPr>
              <a:xfrm>
                <a:off x="5722407" y="5173656"/>
                <a:ext cx="110622" cy="10981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1" name="Rectangle 60">
                <a:extLst>
                  <a:ext uri="{FF2B5EF4-FFF2-40B4-BE49-F238E27FC236}">
                    <a16:creationId xmlns:a16="http://schemas.microsoft.com/office/drawing/2014/main" id="{5CF15F3A-1C1A-E528-4F6E-82BB4D301625}"/>
                  </a:ext>
                </a:extLst>
              </p:cNvPr>
              <p:cNvSpPr/>
              <p:nvPr/>
            </p:nvSpPr>
            <p:spPr>
              <a:xfrm>
                <a:off x="5896966" y="5173656"/>
                <a:ext cx="110622" cy="10981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69345758-6F39-69CB-04C6-6296E71B5856}"/>
                  </a:ext>
                </a:extLst>
              </p:cNvPr>
              <p:cNvSpPr/>
              <p:nvPr/>
            </p:nvSpPr>
            <p:spPr>
              <a:xfrm>
                <a:off x="5373289" y="5821988"/>
                <a:ext cx="110622" cy="109815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D121E72D-6862-F7BE-4100-CBC46021A8C0}"/>
                  </a:ext>
                </a:extLst>
              </p:cNvPr>
              <p:cNvSpPr/>
              <p:nvPr/>
            </p:nvSpPr>
            <p:spPr>
              <a:xfrm>
                <a:off x="5547848" y="5821988"/>
                <a:ext cx="110622" cy="109815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24" name="Rectangle 1023">
                <a:extLst>
                  <a:ext uri="{FF2B5EF4-FFF2-40B4-BE49-F238E27FC236}">
                    <a16:creationId xmlns:a16="http://schemas.microsoft.com/office/drawing/2014/main" id="{333251CB-2A8D-EF2E-F62C-166EBE2A77BF}"/>
                  </a:ext>
                </a:extLst>
              </p:cNvPr>
              <p:cNvSpPr/>
              <p:nvPr/>
            </p:nvSpPr>
            <p:spPr>
              <a:xfrm>
                <a:off x="5722407" y="5820790"/>
                <a:ext cx="110622" cy="1098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25" name="Rectangle 1024">
                <a:extLst>
                  <a:ext uri="{FF2B5EF4-FFF2-40B4-BE49-F238E27FC236}">
                    <a16:creationId xmlns:a16="http://schemas.microsoft.com/office/drawing/2014/main" id="{6D93A51E-5A15-54C8-2A91-C4F47D570E1D}"/>
                  </a:ext>
                </a:extLst>
              </p:cNvPr>
              <p:cNvSpPr/>
              <p:nvPr/>
            </p:nvSpPr>
            <p:spPr>
              <a:xfrm>
                <a:off x="5896966" y="5820790"/>
                <a:ext cx="110622" cy="1098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27" name="Rectangle 1026">
                <a:extLst>
                  <a:ext uri="{FF2B5EF4-FFF2-40B4-BE49-F238E27FC236}">
                    <a16:creationId xmlns:a16="http://schemas.microsoft.com/office/drawing/2014/main" id="{7480DF81-634E-5F83-D0D2-6035DAEFF61D}"/>
                  </a:ext>
                </a:extLst>
              </p:cNvPr>
              <p:cNvSpPr/>
              <p:nvPr/>
            </p:nvSpPr>
            <p:spPr>
              <a:xfrm>
                <a:off x="6073792" y="5817331"/>
                <a:ext cx="110622" cy="10981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cxnSp>
            <p:nvCxnSpPr>
              <p:cNvPr id="1029" name="Straight Arrow Connector 1028">
                <a:extLst>
                  <a:ext uri="{FF2B5EF4-FFF2-40B4-BE49-F238E27FC236}">
                    <a16:creationId xmlns:a16="http://schemas.microsoft.com/office/drawing/2014/main" id="{3C162991-DA4E-C243-B517-D73AA736871E}"/>
                  </a:ext>
                </a:extLst>
              </p:cNvPr>
              <p:cNvCxnSpPr/>
              <p:nvPr/>
            </p:nvCxnSpPr>
            <p:spPr>
              <a:xfrm>
                <a:off x="6324601" y="3381338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1" name="Straight Arrow Connector 1030">
                <a:extLst>
                  <a:ext uri="{FF2B5EF4-FFF2-40B4-BE49-F238E27FC236}">
                    <a16:creationId xmlns:a16="http://schemas.microsoft.com/office/drawing/2014/main" id="{63DD7D18-1EBD-3A82-2EB7-C9FD9B6BED6A}"/>
                  </a:ext>
                </a:extLst>
              </p:cNvPr>
              <p:cNvCxnSpPr/>
              <p:nvPr/>
            </p:nvCxnSpPr>
            <p:spPr>
              <a:xfrm>
                <a:off x="6324601" y="3996806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2" name="Straight Arrow Connector 1031">
                <a:extLst>
                  <a:ext uri="{FF2B5EF4-FFF2-40B4-BE49-F238E27FC236}">
                    <a16:creationId xmlns:a16="http://schemas.microsoft.com/office/drawing/2014/main" id="{0FDB36F9-BA78-5F68-E0E3-C48FD4C3D292}"/>
                  </a:ext>
                </a:extLst>
              </p:cNvPr>
              <p:cNvCxnSpPr/>
              <p:nvPr/>
            </p:nvCxnSpPr>
            <p:spPr>
              <a:xfrm>
                <a:off x="6343957" y="4610622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3" name="Straight Arrow Connector 1032">
                <a:extLst>
                  <a:ext uri="{FF2B5EF4-FFF2-40B4-BE49-F238E27FC236}">
                    <a16:creationId xmlns:a16="http://schemas.microsoft.com/office/drawing/2014/main" id="{60A06D2C-142A-3F2C-348F-3D400147B45D}"/>
                  </a:ext>
                </a:extLst>
              </p:cNvPr>
              <p:cNvCxnSpPr/>
              <p:nvPr/>
            </p:nvCxnSpPr>
            <p:spPr>
              <a:xfrm>
                <a:off x="6343957" y="5226044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034" name="Straight Arrow Connector 1033">
                <a:extLst>
                  <a:ext uri="{FF2B5EF4-FFF2-40B4-BE49-F238E27FC236}">
                    <a16:creationId xmlns:a16="http://schemas.microsoft.com/office/drawing/2014/main" id="{716557CB-7C37-5B00-FC83-77B06E3668C9}"/>
                  </a:ext>
                </a:extLst>
              </p:cNvPr>
              <p:cNvCxnSpPr/>
              <p:nvPr/>
            </p:nvCxnSpPr>
            <p:spPr>
              <a:xfrm>
                <a:off x="6343956" y="5872238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35" name="Rectangle 1034">
                <a:extLst>
                  <a:ext uri="{FF2B5EF4-FFF2-40B4-BE49-F238E27FC236}">
                    <a16:creationId xmlns:a16="http://schemas.microsoft.com/office/drawing/2014/main" id="{0ED57C69-86FC-3F44-A6E8-F3368BDC46E0}"/>
                  </a:ext>
                </a:extLst>
              </p:cNvPr>
              <p:cNvSpPr/>
              <p:nvPr/>
            </p:nvSpPr>
            <p:spPr>
              <a:xfrm>
                <a:off x="6562488" y="4404981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36" name="Rectangle 1035">
                <a:extLst>
                  <a:ext uri="{FF2B5EF4-FFF2-40B4-BE49-F238E27FC236}">
                    <a16:creationId xmlns:a16="http://schemas.microsoft.com/office/drawing/2014/main" id="{CCF8BF19-45C9-4CB7-9FA3-A5EA77C2AA45}"/>
                  </a:ext>
                </a:extLst>
              </p:cNvPr>
              <p:cNvSpPr/>
              <p:nvPr/>
            </p:nvSpPr>
            <p:spPr>
              <a:xfrm>
                <a:off x="6562488" y="5031889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37" name="Rectangle 1036">
                <a:extLst>
                  <a:ext uri="{FF2B5EF4-FFF2-40B4-BE49-F238E27FC236}">
                    <a16:creationId xmlns:a16="http://schemas.microsoft.com/office/drawing/2014/main" id="{A9EC91D9-0A7B-CC1C-7911-85899DA1C2BD}"/>
                  </a:ext>
                </a:extLst>
              </p:cNvPr>
              <p:cNvSpPr/>
              <p:nvPr/>
            </p:nvSpPr>
            <p:spPr>
              <a:xfrm>
                <a:off x="6562488" y="5679361"/>
                <a:ext cx="110622" cy="10981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038" name="TextBox 1037">
                <a:extLst>
                  <a:ext uri="{FF2B5EF4-FFF2-40B4-BE49-F238E27FC236}">
                    <a16:creationId xmlns:a16="http://schemas.microsoft.com/office/drawing/2014/main" id="{0285B15F-734E-3889-D2BC-57F82CB3075E}"/>
                  </a:ext>
                </a:extLst>
              </p:cNvPr>
              <p:cNvSpPr txBox="1"/>
              <p:nvPr/>
            </p:nvSpPr>
            <p:spPr>
              <a:xfrm>
                <a:off x="6058912" y="2315418"/>
                <a:ext cx="1041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15 FPS</a:t>
                </a:r>
              </a:p>
            </p:txBody>
          </p:sp>
          <p:sp>
            <p:nvSpPr>
              <p:cNvPr id="1039" name="TextBox 1038">
                <a:extLst>
                  <a:ext uri="{FF2B5EF4-FFF2-40B4-BE49-F238E27FC236}">
                    <a16:creationId xmlns:a16="http://schemas.microsoft.com/office/drawing/2014/main" id="{CA4F7D77-8975-1F5F-9485-5112B1583E60}"/>
                  </a:ext>
                </a:extLst>
              </p:cNvPr>
              <p:cNvSpPr txBox="1"/>
              <p:nvPr/>
            </p:nvSpPr>
            <p:spPr>
              <a:xfrm>
                <a:off x="4423883" y="2297242"/>
                <a:ext cx="1041264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30 FPS</a:t>
                </a:r>
              </a:p>
            </p:txBody>
          </p:sp>
          <p:sp>
            <p:nvSpPr>
              <p:cNvPr id="1040" name="TextBox 1039">
                <a:extLst>
                  <a:ext uri="{FF2B5EF4-FFF2-40B4-BE49-F238E27FC236}">
                    <a16:creationId xmlns:a16="http://schemas.microsoft.com/office/drawing/2014/main" id="{C37B5F80-3915-AD23-8B58-31C2FDBDB785}"/>
                  </a:ext>
                </a:extLst>
              </p:cNvPr>
              <p:cNvSpPr txBox="1"/>
              <p:nvPr/>
            </p:nvSpPr>
            <p:spPr>
              <a:xfrm>
                <a:off x="5166678" y="1854294"/>
                <a:ext cx="100354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DECODING</a:t>
                </a:r>
              </a:p>
            </p:txBody>
          </p:sp>
          <p:cxnSp>
            <p:nvCxnSpPr>
              <p:cNvPr id="1042" name="Connector: Curved 1041">
                <a:extLst>
                  <a:ext uri="{FF2B5EF4-FFF2-40B4-BE49-F238E27FC236}">
                    <a16:creationId xmlns:a16="http://schemas.microsoft.com/office/drawing/2014/main" id="{DCC5F2D5-7DA8-A2D3-1935-600697763B65}"/>
                  </a:ext>
                </a:extLst>
              </p:cNvPr>
              <p:cNvCxnSpPr>
                <a:stCxn id="1040" idx="1"/>
                <a:endCxn id="1039" idx="0"/>
              </p:cNvCxnSpPr>
              <p:nvPr/>
            </p:nvCxnSpPr>
            <p:spPr>
              <a:xfrm rot="10800000" flipV="1">
                <a:off x="4944516" y="1992794"/>
                <a:ext cx="222163" cy="304448"/>
              </a:xfrm>
              <a:prstGeom prst="curvedConnector2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044" name="TextBox 1043">
                <a:extLst>
                  <a:ext uri="{FF2B5EF4-FFF2-40B4-BE49-F238E27FC236}">
                    <a16:creationId xmlns:a16="http://schemas.microsoft.com/office/drawing/2014/main" id="{10B54E65-9E1C-61CC-022A-8FF0C1D6DF6E}"/>
                  </a:ext>
                </a:extLst>
              </p:cNvPr>
              <p:cNvSpPr txBox="1"/>
              <p:nvPr/>
            </p:nvSpPr>
            <p:spPr>
              <a:xfrm>
                <a:off x="6058912" y="6159394"/>
                <a:ext cx="1142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BUFFER OVERFLOW</a:t>
                </a:r>
              </a:p>
            </p:txBody>
          </p:sp>
          <p:cxnSp>
            <p:nvCxnSpPr>
              <p:cNvPr id="1046" name="Connector: Curved 1045">
                <a:extLst>
                  <a:ext uri="{FF2B5EF4-FFF2-40B4-BE49-F238E27FC236}">
                    <a16:creationId xmlns:a16="http://schemas.microsoft.com/office/drawing/2014/main" id="{DF530C90-04A4-B007-09D3-17EE8A35F61B}"/>
                  </a:ext>
                </a:extLst>
              </p:cNvPr>
              <p:cNvCxnSpPr>
                <a:stCxn id="1044" idx="1"/>
                <a:endCxn id="21" idx="2"/>
              </p:cNvCxnSpPr>
              <p:nvPr/>
            </p:nvCxnSpPr>
            <p:spPr>
              <a:xfrm rot="10800000">
                <a:off x="5778424" y="6023493"/>
                <a:ext cx="280489" cy="366734"/>
              </a:xfrm>
              <a:prstGeom prst="curvedConnector2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48" name="TextBox 1047">
                <a:extLst>
                  <a:ext uri="{FF2B5EF4-FFF2-40B4-BE49-F238E27FC236}">
                    <a16:creationId xmlns:a16="http://schemas.microsoft.com/office/drawing/2014/main" id="{3751B6DB-6181-5AE1-2B38-27D041F01709}"/>
                  </a:ext>
                </a:extLst>
              </p:cNvPr>
              <p:cNvSpPr txBox="1"/>
              <p:nvPr/>
            </p:nvSpPr>
            <p:spPr>
              <a:xfrm>
                <a:off x="6891643" y="5677256"/>
                <a:ext cx="114248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MY" sz="1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GROWING LATENCY</a:t>
                </a:r>
              </a:p>
            </p:txBody>
          </p:sp>
        </p:grpSp>
      </p:grpSp>
      <p:grpSp>
        <p:nvGrpSpPr>
          <p:cNvPr id="1050" name="Group 1049">
            <a:extLst>
              <a:ext uri="{FF2B5EF4-FFF2-40B4-BE49-F238E27FC236}">
                <a16:creationId xmlns:a16="http://schemas.microsoft.com/office/drawing/2014/main" id="{A40C40FE-04EA-7384-D3F6-8E05E336ADAE}"/>
              </a:ext>
            </a:extLst>
          </p:cNvPr>
          <p:cNvGrpSpPr/>
          <p:nvPr/>
        </p:nvGrpSpPr>
        <p:grpSpPr>
          <a:xfrm>
            <a:off x="7602706" y="1766146"/>
            <a:ext cx="4364719" cy="4568612"/>
            <a:chOff x="3669404" y="1754975"/>
            <a:chExt cx="4364719" cy="4568612"/>
          </a:xfrm>
        </p:grpSpPr>
        <p:pic>
          <p:nvPicPr>
            <p:cNvPr id="1051" name="Picture 6" descr="Video recorder - Free multimedia icons">
              <a:extLst>
                <a:ext uri="{FF2B5EF4-FFF2-40B4-BE49-F238E27FC236}">
                  <a16:creationId xmlns:a16="http://schemas.microsoft.com/office/drawing/2014/main" id="{5E16158D-2DB6-7EAA-4C35-931AF64D5CE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85" t="24136" r="13266" b="27168"/>
            <a:stretch>
              <a:fillRect/>
            </a:stretch>
          </p:blipFill>
          <p:spPr bwMode="auto">
            <a:xfrm>
              <a:off x="3751995" y="2492787"/>
              <a:ext cx="843607" cy="5585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2" name="Rectangle 1051">
              <a:extLst>
                <a:ext uri="{FF2B5EF4-FFF2-40B4-BE49-F238E27FC236}">
                  <a16:creationId xmlns:a16="http://schemas.microsoft.com/office/drawing/2014/main" id="{A904F7DD-B5BC-E8C3-63B3-F8F194AD5CEA}"/>
                </a:ext>
              </a:extLst>
            </p:cNvPr>
            <p:cNvSpPr/>
            <p:nvPr/>
          </p:nvSpPr>
          <p:spPr>
            <a:xfrm>
              <a:off x="5291726" y="2615183"/>
              <a:ext cx="973394" cy="30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53" name="Rectangle 1052">
              <a:extLst>
                <a:ext uri="{FF2B5EF4-FFF2-40B4-BE49-F238E27FC236}">
                  <a16:creationId xmlns:a16="http://schemas.microsoft.com/office/drawing/2014/main" id="{2EAF5973-7A30-B834-9DC5-74B6BA3D4D77}"/>
                </a:ext>
              </a:extLst>
            </p:cNvPr>
            <p:cNvSpPr/>
            <p:nvPr/>
          </p:nvSpPr>
          <p:spPr>
            <a:xfrm>
              <a:off x="5291726" y="3230085"/>
              <a:ext cx="973394" cy="30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54" name="Rectangle 1053">
              <a:extLst>
                <a:ext uri="{FF2B5EF4-FFF2-40B4-BE49-F238E27FC236}">
                  <a16:creationId xmlns:a16="http://schemas.microsoft.com/office/drawing/2014/main" id="{CB7646FA-63ED-C26B-2DE9-968B6AB33924}"/>
                </a:ext>
              </a:extLst>
            </p:cNvPr>
            <p:cNvSpPr/>
            <p:nvPr/>
          </p:nvSpPr>
          <p:spPr>
            <a:xfrm>
              <a:off x="5291726" y="3844987"/>
              <a:ext cx="973394" cy="30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55" name="Rectangle 1054">
              <a:extLst>
                <a:ext uri="{FF2B5EF4-FFF2-40B4-BE49-F238E27FC236}">
                  <a16:creationId xmlns:a16="http://schemas.microsoft.com/office/drawing/2014/main" id="{09AF6FA4-A7A9-A546-5131-FF56C6DA9256}"/>
                </a:ext>
              </a:extLst>
            </p:cNvPr>
            <p:cNvSpPr/>
            <p:nvPr/>
          </p:nvSpPr>
          <p:spPr>
            <a:xfrm>
              <a:off x="5291726" y="4459889"/>
              <a:ext cx="973394" cy="30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56" name="Rectangle 1055">
              <a:extLst>
                <a:ext uri="{FF2B5EF4-FFF2-40B4-BE49-F238E27FC236}">
                  <a16:creationId xmlns:a16="http://schemas.microsoft.com/office/drawing/2014/main" id="{165C7493-ACC3-38F4-9C64-3682D22F7935}"/>
                </a:ext>
              </a:extLst>
            </p:cNvPr>
            <p:cNvSpPr/>
            <p:nvPr/>
          </p:nvSpPr>
          <p:spPr>
            <a:xfrm>
              <a:off x="5291726" y="5074791"/>
              <a:ext cx="973394" cy="30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57" name="Rectangle 1056">
              <a:extLst>
                <a:ext uri="{FF2B5EF4-FFF2-40B4-BE49-F238E27FC236}">
                  <a16:creationId xmlns:a16="http://schemas.microsoft.com/office/drawing/2014/main" id="{4987013C-2EAE-C783-6B80-B064AD3177D2}"/>
                </a:ext>
              </a:extLst>
            </p:cNvPr>
            <p:cNvSpPr/>
            <p:nvPr/>
          </p:nvSpPr>
          <p:spPr>
            <a:xfrm>
              <a:off x="5291726" y="5720986"/>
              <a:ext cx="973394" cy="3025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pic>
          <p:nvPicPr>
            <p:cNvPr id="1058" name="Picture 4" descr="computer vision icon. icon related to device, artificial intelligence. line  icon style. simple vector design editable 34380873 Vector Art at Vecteezy">
              <a:extLst>
                <a:ext uri="{FF2B5EF4-FFF2-40B4-BE49-F238E27FC236}">
                  <a16:creationId xmlns:a16="http://schemas.microsoft.com/office/drawing/2014/main" id="{126D4C34-ABBA-BA0E-F78D-E4F5C0C29D8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93" t="13505" r="24786" b="14409"/>
            <a:stretch>
              <a:fillRect/>
            </a:stretch>
          </p:blipFill>
          <p:spPr bwMode="auto">
            <a:xfrm>
              <a:off x="6961244" y="2440506"/>
              <a:ext cx="668698" cy="64633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059" name="TextBox 1058">
              <a:extLst>
                <a:ext uri="{FF2B5EF4-FFF2-40B4-BE49-F238E27FC236}">
                  <a16:creationId xmlns:a16="http://schemas.microsoft.com/office/drawing/2014/main" id="{CF035739-A459-6F58-AB9D-1BD9E2DA210C}"/>
                </a:ext>
              </a:extLst>
            </p:cNvPr>
            <p:cNvSpPr txBox="1"/>
            <p:nvPr/>
          </p:nvSpPr>
          <p:spPr>
            <a:xfrm>
              <a:off x="3669404" y="1754975"/>
              <a:ext cx="92619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SOURCE VIDEO STREAM</a:t>
              </a:r>
            </a:p>
          </p:txBody>
        </p:sp>
        <p:sp>
          <p:nvSpPr>
            <p:cNvPr id="1060" name="TextBox 1059">
              <a:extLst>
                <a:ext uri="{FF2B5EF4-FFF2-40B4-BE49-F238E27FC236}">
                  <a16:creationId xmlns:a16="http://schemas.microsoft.com/office/drawing/2014/main" id="{1953DF40-68AB-20D4-F885-605698ACF8FE}"/>
                </a:ext>
              </a:extLst>
            </p:cNvPr>
            <p:cNvSpPr txBox="1"/>
            <p:nvPr/>
          </p:nvSpPr>
          <p:spPr>
            <a:xfrm>
              <a:off x="6805896" y="1754975"/>
              <a:ext cx="104126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COMPUTER VISION MODEL</a:t>
              </a:r>
            </a:p>
          </p:txBody>
        </p:sp>
        <p:sp>
          <p:nvSpPr>
            <p:cNvPr id="1061" name="TextBox 1060">
              <a:extLst>
                <a:ext uri="{FF2B5EF4-FFF2-40B4-BE49-F238E27FC236}">
                  <a16:creationId xmlns:a16="http://schemas.microsoft.com/office/drawing/2014/main" id="{46BF2320-318B-CE62-D2C5-1D92E534CCC3}"/>
                </a:ext>
              </a:extLst>
            </p:cNvPr>
            <p:cNvSpPr txBox="1"/>
            <p:nvPr/>
          </p:nvSpPr>
          <p:spPr>
            <a:xfrm>
              <a:off x="5315324" y="2255912"/>
              <a:ext cx="9261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BUFFER</a:t>
              </a:r>
            </a:p>
          </p:txBody>
        </p:sp>
        <p:grpSp>
          <p:nvGrpSpPr>
            <p:cNvPr id="1062" name="Group 1061">
              <a:extLst>
                <a:ext uri="{FF2B5EF4-FFF2-40B4-BE49-F238E27FC236}">
                  <a16:creationId xmlns:a16="http://schemas.microsoft.com/office/drawing/2014/main" id="{289675EB-7782-6AFC-0E2B-C8717F4A8031}"/>
                </a:ext>
              </a:extLst>
            </p:cNvPr>
            <p:cNvGrpSpPr/>
            <p:nvPr/>
          </p:nvGrpSpPr>
          <p:grpSpPr>
            <a:xfrm>
              <a:off x="4664869" y="2577082"/>
              <a:ext cx="547687" cy="194983"/>
              <a:chOff x="4664869" y="2577082"/>
              <a:chExt cx="547687" cy="194983"/>
            </a:xfrm>
          </p:grpSpPr>
          <p:cxnSp>
            <p:nvCxnSpPr>
              <p:cNvPr id="1114" name="Straight Arrow Connector 1113">
                <a:extLst>
                  <a:ext uri="{FF2B5EF4-FFF2-40B4-BE49-F238E27FC236}">
                    <a16:creationId xmlns:a16="http://schemas.microsoft.com/office/drawing/2014/main" id="{50BEC567-8552-0CD0-7338-7EECB20246B3}"/>
                  </a:ext>
                </a:extLst>
              </p:cNvPr>
              <p:cNvCxnSpPr/>
              <p:nvPr/>
            </p:nvCxnSpPr>
            <p:spPr>
              <a:xfrm>
                <a:off x="4664869" y="2772065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5" name="Rectangle 1114">
                <a:extLst>
                  <a:ext uri="{FF2B5EF4-FFF2-40B4-BE49-F238E27FC236}">
                    <a16:creationId xmlns:a16="http://schemas.microsoft.com/office/drawing/2014/main" id="{75952BE6-1C83-307A-3F2E-02F6834AF2CE}"/>
                  </a:ext>
                </a:extLst>
              </p:cNvPr>
              <p:cNvSpPr/>
              <p:nvPr/>
            </p:nvSpPr>
            <p:spPr>
              <a:xfrm>
                <a:off x="4752974" y="2577083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16" name="Rectangle 1115">
                <a:extLst>
                  <a:ext uri="{FF2B5EF4-FFF2-40B4-BE49-F238E27FC236}">
                    <a16:creationId xmlns:a16="http://schemas.microsoft.com/office/drawing/2014/main" id="{48139EFB-BFE0-C985-7B2F-05F991ECE694}"/>
                  </a:ext>
                </a:extLst>
              </p:cNvPr>
              <p:cNvSpPr/>
              <p:nvPr/>
            </p:nvSpPr>
            <p:spPr>
              <a:xfrm>
                <a:off x="4991868" y="2577082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1063" name="Group 1062">
              <a:extLst>
                <a:ext uri="{FF2B5EF4-FFF2-40B4-BE49-F238E27FC236}">
                  <a16:creationId xmlns:a16="http://schemas.microsoft.com/office/drawing/2014/main" id="{8F516E10-52D7-0F49-4456-737228B7FFF9}"/>
                </a:ext>
              </a:extLst>
            </p:cNvPr>
            <p:cNvGrpSpPr/>
            <p:nvPr/>
          </p:nvGrpSpPr>
          <p:grpSpPr>
            <a:xfrm>
              <a:off x="4664869" y="3186355"/>
              <a:ext cx="547687" cy="194983"/>
              <a:chOff x="4664869" y="2577082"/>
              <a:chExt cx="547687" cy="194983"/>
            </a:xfrm>
          </p:grpSpPr>
          <p:cxnSp>
            <p:nvCxnSpPr>
              <p:cNvPr id="1111" name="Straight Arrow Connector 1110">
                <a:extLst>
                  <a:ext uri="{FF2B5EF4-FFF2-40B4-BE49-F238E27FC236}">
                    <a16:creationId xmlns:a16="http://schemas.microsoft.com/office/drawing/2014/main" id="{43C053B3-D084-70C0-6908-643F275658A5}"/>
                  </a:ext>
                </a:extLst>
              </p:cNvPr>
              <p:cNvCxnSpPr/>
              <p:nvPr/>
            </p:nvCxnSpPr>
            <p:spPr>
              <a:xfrm>
                <a:off x="4664869" y="2772065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12" name="Rectangle 1111">
                <a:extLst>
                  <a:ext uri="{FF2B5EF4-FFF2-40B4-BE49-F238E27FC236}">
                    <a16:creationId xmlns:a16="http://schemas.microsoft.com/office/drawing/2014/main" id="{BBB4B554-EDE5-5FEE-05EC-F35924CAA7CA}"/>
                  </a:ext>
                </a:extLst>
              </p:cNvPr>
              <p:cNvSpPr/>
              <p:nvPr/>
            </p:nvSpPr>
            <p:spPr>
              <a:xfrm>
                <a:off x="4752974" y="2577083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13" name="Rectangle 1112">
                <a:extLst>
                  <a:ext uri="{FF2B5EF4-FFF2-40B4-BE49-F238E27FC236}">
                    <a16:creationId xmlns:a16="http://schemas.microsoft.com/office/drawing/2014/main" id="{5629BEF1-3D78-292F-762E-31D0AC5EA087}"/>
                  </a:ext>
                </a:extLst>
              </p:cNvPr>
              <p:cNvSpPr/>
              <p:nvPr/>
            </p:nvSpPr>
            <p:spPr>
              <a:xfrm>
                <a:off x="4991868" y="2577082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1064" name="Group 1063">
              <a:extLst>
                <a:ext uri="{FF2B5EF4-FFF2-40B4-BE49-F238E27FC236}">
                  <a16:creationId xmlns:a16="http://schemas.microsoft.com/office/drawing/2014/main" id="{B5168512-E4E0-ED93-936C-5650FF469BE0}"/>
                </a:ext>
              </a:extLst>
            </p:cNvPr>
            <p:cNvGrpSpPr/>
            <p:nvPr/>
          </p:nvGrpSpPr>
          <p:grpSpPr>
            <a:xfrm>
              <a:off x="4664868" y="3795628"/>
              <a:ext cx="547687" cy="194983"/>
              <a:chOff x="4664869" y="2577082"/>
              <a:chExt cx="547687" cy="194983"/>
            </a:xfrm>
          </p:grpSpPr>
          <p:cxnSp>
            <p:nvCxnSpPr>
              <p:cNvPr id="1108" name="Straight Arrow Connector 1107">
                <a:extLst>
                  <a:ext uri="{FF2B5EF4-FFF2-40B4-BE49-F238E27FC236}">
                    <a16:creationId xmlns:a16="http://schemas.microsoft.com/office/drawing/2014/main" id="{3878B305-35EC-9E41-9B65-D6C05F547579}"/>
                  </a:ext>
                </a:extLst>
              </p:cNvPr>
              <p:cNvCxnSpPr/>
              <p:nvPr/>
            </p:nvCxnSpPr>
            <p:spPr>
              <a:xfrm>
                <a:off x="4664869" y="2772065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9" name="Rectangle 1108">
                <a:extLst>
                  <a:ext uri="{FF2B5EF4-FFF2-40B4-BE49-F238E27FC236}">
                    <a16:creationId xmlns:a16="http://schemas.microsoft.com/office/drawing/2014/main" id="{6447B589-373E-2421-ABE4-CB7FD11A39E9}"/>
                  </a:ext>
                </a:extLst>
              </p:cNvPr>
              <p:cNvSpPr/>
              <p:nvPr/>
            </p:nvSpPr>
            <p:spPr>
              <a:xfrm>
                <a:off x="4752974" y="2577083"/>
                <a:ext cx="110622" cy="10981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10" name="Rectangle 1109">
                <a:extLst>
                  <a:ext uri="{FF2B5EF4-FFF2-40B4-BE49-F238E27FC236}">
                    <a16:creationId xmlns:a16="http://schemas.microsoft.com/office/drawing/2014/main" id="{BCEFB820-2213-6BCE-52E6-8876E01E4258}"/>
                  </a:ext>
                </a:extLst>
              </p:cNvPr>
              <p:cNvSpPr/>
              <p:nvPr/>
            </p:nvSpPr>
            <p:spPr>
              <a:xfrm>
                <a:off x="4991868" y="2577082"/>
                <a:ext cx="110622" cy="109815"/>
              </a:xfrm>
              <a:prstGeom prst="rect">
                <a:avLst/>
              </a:prstGeom>
              <a:solidFill>
                <a:srgbClr val="FF9999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1065" name="Group 1064">
              <a:extLst>
                <a:ext uri="{FF2B5EF4-FFF2-40B4-BE49-F238E27FC236}">
                  <a16:creationId xmlns:a16="http://schemas.microsoft.com/office/drawing/2014/main" id="{8BB79136-D02F-9A03-79F2-BFFB3DA7EC17}"/>
                </a:ext>
              </a:extLst>
            </p:cNvPr>
            <p:cNvGrpSpPr/>
            <p:nvPr/>
          </p:nvGrpSpPr>
          <p:grpSpPr>
            <a:xfrm>
              <a:off x="4664867" y="4417357"/>
              <a:ext cx="547687" cy="194983"/>
              <a:chOff x="4664869" y="2577082"/>
              <a:chExt cx="547687" cy="194983"/>
            </a:xfrm>
          </p:grpSpPr>
          <p:cxnSp>
            <p:nvCxnSpPr>
              <p:cNvPr id="1105" name="Straight Arrow Connector 1104">
                <a:extLst>
                  <a:ext uri="{FF2B5EF4-FFF2-40B4-BE49-F238E27FC236}">
                    <a16:creationId xmlns:a16="http://schemas.microsoft.com/office/drawing/2014/main" id="{0FF90BFB-9FC0-A768-52FF-1ACB76AE63B8}"/>
                  </a:ext>
                </a:extLst>
              </p:cNvPr>
              <p:cNvCxnSpPr/>
              <p:nvPr/>
            </p:nvCxnSpPr>
            <p:spPr>
              <a:xfrm>
                <a:off x="4664869" y="2772065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6" name="Rectangle 1105">
                <a:extLst>
                  <a:ext uri="{FF2B5EF4-FFF2-40B4-BE49-F238E27FC236}">
                    <a16:creationId xmlns:a16="http://schemas.microsoft.com/office/drawing/2014/main" id="{43B4C280-B9FC-60EB-28E5-89B0D85FA407}"/>
                  </a:ext>
                </a:extLst>
              </p:cNvPr>
              <p:cNvSpPr/>
              <p:nvPr/>
            </p:nvSpPr>
            <p:spPr>
              <a:xfrm>
                <a:off x="4752974" y="2577083"/>
                <a:ext cx="110622" cy="1098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07" name="Rectangle 1106">
                <a:extLst>
                  <a:ext uri="{FF2B5EF4-FFF2-40B4-BE49-F238E27FC236}">
                    <a16:creationId xmlns:a16="http://schemas.microsoft.com/office/drawing/2014/main" id="{9394D28F-B232-43AF-6BB1-C366DB5A4BFB}"/>
                  </a:ext>
                </a:extLst>
              </p:cNvPr>
              <p:cNvSpPr/>
              <p:nvPr/>
            </p:nvSpPr>
            <p:spPr>
              <a:xfrm>
                <a:off x="4991868" y="2577082"/>
                <a:ext cx="110622" cy="109815"/>
              </a:xfrm>
              <a:prstGeom prst="rect">
                <a:avLst/>
              </a:prstGeom>
              <a:solidFill>
                <a:schemeClr val="accent6">
                  <a:lumMod val="40000"/>
                  <a:lumOff val="6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1066" name="Group 1065">
              <a:extLst>
                <a:ext uri="{FF2B5EF4-FFF2-40B4-BE49-F238E27FC236}">
                  <a16:creationId xmlns:a16="http://schemas.microsoft.com/office/drawing/2014/main" id="{34CB58F6-2D60-C9A2-6CB4-8A933F68F7A9}"/>
                </a:ext>
              </a:extLst>
            </p:cNvPr>
            <p:cNvGrpSpPr/>
            <p:nvPr/>
          </p:nvGrpSpPr>
          <p:grpSpPr>
            <a:xfrm>
              <a:off x="4664867" y="5033581"/>
              <a:ext cx="547687" cy="194983"/>
              <a:chOff x="4664869" y="2577082"/>
              <a:chExt cx="547687" cy="194983"/>
            </a:xfrm>
          </p:grpSpPr>
          <p:cxnSp>
            <p:nvCxnSpPr>
              <p:cNvPr id="1102" name="Straight Arrow Connector 1101">
                <a:extLst>
                  <a:ext uri="{FF2B5EF4-FFF2-40B4-BE49-F238E27FC236}">
                    <a16:creationId xmlns:a16="http://schemas.microsoft.com/office/drawing/2014/main" id="{64BE00B8-D261-D728-354C-BF8C5914F946}"/>
                  </a:ext>
                </a:extLst>
              </p:cNvPr>
              <p:cNvCxnSpPr/>
              <p:nvPr/>
            </p:nvCxnSpPr>
            <p:spPr>
              <a:xfrm>
                <a:off x="4664869" y="2772065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3" name="Rectangle 1102">
                <a:extLst>
                  <a:ext uri="{FF2B5EF4-FFF2-40B4-BE49-F238E27FC236}">
                    <a16:creationId xmlns:a16="http://schemas.microsoft.com/office/drawing/2014/main" id="{AC3327EF-0553-D5DC-2BEF-77564B270712}"/>
                  </a:ext>
                </a:extLst>
              </p:cNvPr>
              <p:cNvSpPr/>
              <p:nvPr/>
            </p:nvSpPr>
            <p:spPr>
              <a:xfrm>
                <a:off x="4752974" y="2577083"/>
                <a:ext cx="110622" cy="109815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04" name="Rectangle 1103">
                <a:extLst>
                  <a:ext uri="{FF2B5EF4-FFF2-40B4-BE49-F238E27FC236}">
                    <a16:creationId xmlns:a16="http://schemas.microsoft.com/office/drawing/2014/main" id="{D179A345-B9C8-84C9-92E8-6DC0CE0012F0}"/>
                  </a:ext>
                </a:extLst>
              </p:cNvPr>
              <p:cNvSpPr/>
              <p:nvPr/>
            </p:nvSpPr>
            <p:spPr>
              <a:xfrm>
                <a:off x="4991868" y="2577082"/>
                <a:ext cx="110622" cy="109815"/>
              </a:xfrm>
              <a:prstGeom prst="rect">
                <a:avLst/>
              </a:prstGeom>
              <a:solidFill>
                <a:srgbClr val="CC99FF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grpSp>
          <p:nvGrpSpPr>
            <p:cNvPr id="1067" name="Group 1066">
              <a:extLst>
                <a:ext uri="{FF2B5EF4-FFF2-40B4-BE49-F238E27FC236}">
                  <a16:creationId xmlns:a16="http://schemas.microsoft.com/office/drawing/2014/main" id="{9719640F-D0E1-40BF-99F4-A81506D9D429}"/>
                </a:ext>
              </a:extLst>
            </p:cNvPr>
            <p:cNvGrpSpPr/>
            <p:nvPr/>
          </p:nvGrpSpPr>
          <p:grpSpPr>
            <a:xfrm>
              <a:off x="4664867" y="5677256"/>
              <a:ext cx="547687" cy="194983"/>
              <a:chOff x="4664869" y="2577082"/>
              <a:chExt cx="547687" cy="194983"/>
            </a:xfrm>
          </p:grpSpPr>
          <p:cxnSp>
            <p:nvCxnSpPr>
              <p:cNvPr id="1099" name="Straight Arrow Connector 1098">
                <a:extLst>
                  <a:ext uri="{FF2B5EF4-FFF2-40B4-BE49-F238E27FC236}">
                    <a16:creationId xmlns:a16="http://schemas.microsoft.com/office/drawing/2014/main" id="{94E5FF2B-F7BC-5142-0D6E-35D8E749F6C9}"/>
                  </a:ext>
                </a:extLst>
              </p:cNvPr>
              <p:cNvCxnSpPr/>
              <p:nvPr/>
            </p:nvCxnSpPr>
            <p:spPr>
              <a:xfrm>
                <a:off x="4664869" y="2772065"/>
                <a:ext cx="547687" cy="0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00" name="Rectangle 1099">
                <a:extLst>
                  <a:ext uri="{FF2B5EF4-FFF2-40B4-BE49-F238E27FC236}">
                    <a16:creationId xmlns:a16="http://schemas.microsoft.com/office/drawing/2014/main" id="{F8954D91-008A-8EE1-7748-5FCC146B3D44}"/>
                  </a:ext>
                </a:extLst>
              </p:cNvPr>
              <p:cNvSpPr/>
              <p:nvPr/>
            </p:nvSpPr>
            <p:spPr>
              <a:xfrm>
                <a:off x="4752974" y="2577083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  <p:sp>
            <p:nvSpPr>
              <p:cNvPr id="1101" name="Rectangle 1100">
                <a:extLst>
                  <a:ext uri="{FF2B5EF4-FFF2-40B4-BE49-F238E27FC236}">
                    <a16:creationId xmlns:a16="http://schemas.microsoft.com/office/drawing/2014/main" id="{C72D09AC-0877-4D0E-E7EE-144D47DC9A06}"/>
                  </a:ext>
                </a:extLst>
              </p:cNvPr>
              <p:cNvSpPr/>
              <p:nvPr/>
            </p:nvSpPr>
            <p:spPr>
              <a:xfrm>
                <a:off x="4991868" y="2577082"/>
                <a:ext cx="110622" cy="109815"/>
              </a:xfrm>
              <a:prstGeom prst="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MY"/>
              </a:p>
            </p:txBody>
          </p:sp>
        </p:grpSp>
        <p:cxnSp>
          <p:nvCxnSpPr>
            <p:cNvPr id="1068" name="Straight Arrow Connector 1067">
              <a:extLst>
                <a:ext uri="{FF2B5EF4-FFF2-40B4-BE49-F238E27FC236}">
                  <a16:creationId xmlns:a16="http://schemas.microsoft.com/office/drawing/2014/main" id="{4ADDCE02-AB48-5476-E48C-CDFB7FE69272}"/>
                </a:ext>
              </a:extLst>
            </p:cNvPr>
            <p:cNvCxnSpPr/>
            <p:nvPr/>
          </p:nvCxnSpPr>
          <p:spPr>
            <a:xfrm>
              <a:off x="6324601" y="2772065"/>
              <a:ext cx="5476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69" name="Rectangle 1068">
              <a:extLst>
                <a:ext uri="{FF2B5EF4-FFF2-40B4-BE49-F238E27FC236}">
                  <a16:creationId xmlns:a16="http://schemas.microsoft.com/office/drawing/2014/main" id="{D28681C2-FE95-0FF6-654C-8E2938B0DCC3}"/>
                </a:ext>
              </a:extLst>
            </p:cNvPr>
            <p:cNvSpPr/>
            <p:nvPr/>
          </p:nvSpPr>
          <p:spPr>
            <a:xfrm>
              <a:off x="6546072" y="2577082"/>
              <a:ext cx="110622" cy="109815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70" name="Rectangle 1069">
              <a:extLst>
                <a:ext uri="{FF2B5EF4-FFF2-40B4-BE49-F238E27FC236}">
                  <a16:creationId xmlns:a16="http://schemas.microsoft.com/office/drawing/2014/main" id="{6F796D54-C41E-F5F3-F09F-83A344442CF3}"/>
                </a:ext>
              </a:extLst>
            </p:cNvPr>
            <p:cNvSpPr/>
            <p:nvPr/>
          </p:nvSpPr>
          <p:spPr>
            <a:xfrm>
              <a:off x="5373289" y="3944784"/>
              <a:ext cx="110622" cy="1098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72" name="Rectangle 1071">
              <a:extLst>
                <a:ext uri="{FF2B5EF4-FFF2-40B4-BE49-F238E27FC236}">
                  <a16:creationId xmlns:a16="http://schemas.microsoft.com/office/drawing/2014/main" id="{8BECC79C-B2D5-7045-EF97-D4A724D3DA66}"/>
                </a:ext>
              </a:extLst>
            </p:cNvPr>
            <p:cNvSpPr/>
            <p:nvPr/>
          </p:nvSpPr>
          <p:spPr>
            <a:xfrm>
              <a:off x="5373289" y="4557432"/>
              <a:ext cx="110622" cy="109815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75" name="Rectangle 1074">
              <a:extLst>
                <a:ext uri="{FF2B5EF4-FFF2-40B4-BE49-F238E27FC236}">
                  <a16:creationId xmlns:a16="http://schemas.microsoft.com/office/drawing/2014/main" id="{B2C07935-F827-6ADC-DEC7-F2E420F498B6}"/>
                </a:ext>
              </a:extLst>
            </p:cNvPr>
            <p:cNvSpPr/>
            <p:nvPr/>
          </p:nvSpPr>
          <p:spPr>
            <a:xfrm>
              <a:off x="5373289" y="5174854"/>
              <a:ext cx="110622" cy="1098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79" name="Rectangle 1078">
              <a:extLst>
                <a:ext uri="{FF2B5EF4-FFF2-40B4-BE49-F238E27FC236}">
                  <a16:creationId xmlns:a16="http://schemas.microsoft.com/office/drawing/2014/main" id="{7578E588-1D27-43AB-17B7-49ACEB564AD9}"/>
                </a:ext>
              </a:extLst>
            </p:cNvPr>
            <p:cNvSpPr/>
            <p:nvPr/>
          </p:nvSpPr>
          <p:spPr>
            <a:xfrm>
              <a:off x="5373289" y="5821988"/>
              <a:ext cx="110622" cy="109815"/>
            </a:xfrm>
            <a:prstGeom prst="rect">
              <a:avLst/>
            </a:prstGeom>
            <a:solidFill>
              <a:srgbClr val="CC99F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cxnSp>
          <p:nvCxnSpPr>
            <p:cNvPr id="1084" name="Straight Arrow Connector 1083">
              <a:extLst>
                <a:ext uri="{FF2B5EF4-FFF2-40B4-BE49-F238E27FC236}">
                  <a16:creationId xmlns:a16="http://schemas.microsoft.com/office/drawing/2014/main" id="{B1CC6713-2325-8960-8D2C-F6E82859DCFA}"/>
                </a:ext>
              </a:extLst>
            </p:cNvPr>
            <p:cNvCxnSpPr/>
            <p:nvPr/>
          </p:nvCxnSpPr>
          <p:spPr>
            <a:xfrm>
              <a:off x="6324601" y="3381338"/>
              <a:ext cx="5476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5" name="Straight Arrow Connector 1084">
              <a:extLst>
                <a:ext uri="{FF2B5EF4-FFF2-40B4-BE49-F238E27FC236}">
                  <a16:creationId xmlns:a16="http://schemas.microsoft.com/office/drawing/2014/main" id="{75FBC04B-1290-B933-8764-31CE960ADBB9}"/>
                </a:ext>
              </a:extLst>
            </p:cNvPr>
            <p:cNvCxnSpPr/>
            <p:nvPr/>
          </p:nvCxnSpPr>
          <p:spPr>
            <a:xfrm>
              <a:off x="6324601" y="3996806"/>
              <a:ext cx="5476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6" name="Straight Arrow Connector 1085">
              <a:extLst>
                <a:ext uri="{FF2B5EF4-FFF2-40B4-BE49-F238E27FC236}">
                  <a16:creationId xmlns:a16="http://schemas.microsoft.com/office/drawing/2014/main" id="{D2C68242-AFAF-0582-C9E4-C4FB05D1A888}"/>
                </a:ext>
              </a:extLst>
            </p:cNvPr>
            <p:cNvCxnSpPr/>
            <p:nvPr/>
          </p:nvCxnSpPr>
          <p:spPr>
            <a:xfrm>
              <a:off x="6343957" y="4610622"/>
              <a:ext cx="5476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7" name="Straight Arrow Connector 1086">
              <a:extLst>
                <a:ext uri="{FF2B5EF4-FFF2-40B4-BE49-F238E27FC236}">
                  <a16:creationId xmlns:a16="http://schemas.microsoft.com/office/drawing/2014/main" id="{3399FFC9-E8CE-2B9A-1F2D-0BE9F899B6A3}"/>
                </a:ext>
              </a:extLst>
            </p:cNvPr>
            <p:cNvCxnSpPr/>
            <p:nvPr/>
          </p:nvCxnSpPr>
          <p:spPr>
            <a:xfrm>
              <a:off x="6343957" y="5226044"/>
              <a:ext cx="5476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088" name="Straight Arrow Connector 1087">
              <a:extLst>
                <a:ext uri="{FF2B5EF4-FFF2-40B4-BE49-F238E27FC236}">
                  <a16:creationId xmlns:a16="http://schemas.microsoft.com/office/drawing/2014/main" id="{EC9399C5-5A46-0280-FA75-A5A872D88D21}"/>
                </a:ext>
              </a:extLst>
            </p:cNvPr>
            <p:cNvCxnSpPr/>
            <p:nvPr/>
          </p:nvCxnSpPr>
          <p:spPr>
            <a:xfrm>
              <a:off x="6343956" y="5872238"/>
              <a:ext cx="547687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89" name="Rectangle 1088">
              <a:extLst>
                <a:ext uri="{FF2B5EF4-FFF2-40B4-BE49-F238E27FC236}">
                  <a16:creationId xmlns:a16="http://schemas.microsoft.com/office/drawing/2014/main" id="{CF24064B-B0FA-CB18-D994-D5012D724B6C}"/>
                </a:ext>
              </a:extLst>
            </p:cNvPr>
            <p:cNvSpPr/>
            <p:nvPr/>
          </p:nvSpPr>
          <p:spPr>
            <a:xfrm>
              <a:off x="6562488" y="4404981"/>
              <a:ext cx="110622" cy="109815"/>
            </a:xfrm>
            <a:prstGeom prst="rect">
              <a:avLst/>
            </a:prstGeom>
            <a:solidFill>
              <a:schemeClr val="accent1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90" name="Rectangle 1089">
              <a:extLst>
                <a:ext uri="{FF2B5EF4-FFF2-40B4-BE49-F238E27FC236}">
                  <a16:creationId xmlns:a16="http://schemas.microsoft.com/office/drawing/2014/main" id="{879CBC66-B02C-00EB-6D88-7A806C2A5D7A}"/>
                </a:ext>
              </a:extLst>
            </p:cNvPr>
            <p:cNvSpPr/>
            <p:nvPr/>
          </p:nvSpPr>
          <p:spPr>
            <a:xfrm>
              <a:off x="6562488" y="5031889"/>
              <a:ext cx="110622" cy="109815"/>
            </a:xfrm>
            <a:prstGeom prst="rect">
              <a:avLst/>
            </a:prstGeom>
            <a:solidFill>
              <a:srgbClr val="FF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91" name="Rectangle 1090">
              <a:extLst>
                <a:ext uri="{FF2B5EF4-FFF2-40B4-BE49-F238E27FC236}">
                  <a16:creationId xmlns:a16="http://schemas.microsoft.com/office/drawing/2014/main" id="{36F46F17-C282-553E-60F1-9FA2A04A5CC4}"/>
                </a:ext>
              </a:extLst>
            </p:cNvPr>
            <p:cNvSpPr/>
            <p:nvPr/>
          </p:nvSpPr>
          <p:spPr>
            <a:xfrm>
              <a:off x="6562488" y="5679361"/>
              <a:ext cx="110622" cy="109815"/>
            </a:xfrm>
            <a:prstGeom prst="rect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MY"/>
            </a:p>
          </p:txBody>
        </p:sp>
        <p:sp>
          <p:nvSpPr>
            <p:cNvPr id="1092" name="TextBox 1091">
              <a:extLst>
                <a:ext uri="{FF2B5EF4-FFF2-40B4-BE49-F238E27FC236}">
                  <a16:creationId xmlns:a16="http://schemas.microsoft.com/office/drawing/2014/main" id="{13568638-666F-AB42-8CFF-B9A2D0BFE3D8}"/>
                </a:ext>
              </a:extLst>
            </p:cNvPr>
            <p:cNvSpPr txBox="1"/>
            <p:nvPr/>
          </p:nvSpPr>
          <p:spPr>
            <a:xfrm>
              <a:off x="6058912" y="2315418"/>
              <a:ext cx="1041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15 FPS</a:t>
              </a:r>
            </a:p>
          </p:txBody>
        </p:sp>
        <p:sp>
          <p:nvSpPr>
            <p:cNvPr id="1093" name="TextBox 1092">
              <a:extLst>
                <a:ext uri="{FF2B5EF4-FFF2-40B4-BE49-F238E27FC236}">
                  <a16:creationId xmlns:a16="http://schemas.microsoft.com/office/drawing/2014/main" id="{9E2A296C-A05F-F5A7-C7D2-E284BD812F56}"/>
                </a:ext>
              </a:extLst>
            </p:cNvPr>
            <p:cNvSpPr txBox="1"/>
            <p:nvPr/>
          </p:nvSpPr>
          <p:spPr>
            <a:xfrm>
              <a:off x="4423883" y="2297242"/>
              <a:ext cx="104126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30 FPS</a:t>
              </a:r>
            </a:p>
          </p:txBody>
        </p:sp>
        <p:sp>
          <p:nvSpPr>
            <p:cNvPr id="1094" name="TextBox 1093">
              <a:extLst>
                <a:ext uri="{FF2B5EF4-FFF2-40B4-BE49-F238E27FC236}">
                  <a16:creationId xmlns:a16="http://schemas.microsoft.com/office/drawing/2014/main" id="{53758830-28F8-35F4-EF10-A5CA823C3EB8}"/>
                </a:ext>
              </a:extLst>
            </p:cNvPr>
            <p:cNvSpPr txBox="1"/>
            <p:nvPr/>
          </p:nvSpPr>
          <p:spPr>
            <a:xfrm>
              <a:off x="5166678" y="1854294"/>
              <a:ext cx="100354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DECODING</a:t>
              </a:r>
            </a:p>
          </p:txBody>
        </p:sp>
        <p:cxnSp>
          <p:nvCxnSpPr>
            <p:cNvPr id="1095" name="Connector: Curved 1094">
              <a:extLst>
                <a:ext uri="{FF2B5EF4-FFF2-40B4-BE49-F238E27FC236}">
                  <a16:creationId xmlns:a16="http://schemas.microsoft.com/office/drawing/2014/main" id="{AA982BFB-4ED2-EBD8-CCA6-6182C4809949}"/>
                </a:ext>
              </a:extLst>
            </p:cNvPr>
            <p:cNvCxnSpPr>
              <a:stCxn id="1094" idx="1"/>
              <a:endCxn id="1093" idx="0"/>
            </p:cNvCxnSpPr>
            <p:nvPr/>
          </p:nvCxnSpPr>
          <p:spPr>
            <a:xfrm rot="10800000" flipV="1">
              <a:off x="4944516" y="1992794"/>
              <a:ext cx="222163" cy="304448"/>
            </a:xfrm>
            <a:prstGeom prst="curvedConnector2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098" name="TextBox 1097">
              <a:extLst>
                <a:ext uri="{FF2B5EF4-FFF2-40B4-BE49-F238E27FC236}">
                  <a16:creationId xmlns:a16="http://schemas.microsoft.com/office/drawing/2014/main" id="{259C83B1-007C-8246-5119-FD63E5745062}"/>
                </a:ext>
              </a:extLst>
            </p:cNvPr>
            <p:cNvSpPr txBox="1"/>
            <p:nvPr/>
          </p:nvSpPr>
          <p:spPr>
            <a:xfrm>
              <a:off x="6891643" y="5677256"/>
              <a:ext cx="11424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MY" sz="12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CONSTANT LOW LATENCY</a:t>
              </a:r>
            </a:p>
          </p:txBody>
        </p:sp>
      </p:grpSp>
      <p:sp>
        <p:nvSpPr>
          <p:cNvPr id="1118" name="TextBox 1117">
            <a:extLst>
              <a:ext uri="{FF2B5EF4-FFF2-40B4-BE49-F238E27FC236}">
                <a16:creationId xmlns:a16="http://schemas.microsoft.com/office/drawing/2014/main" id="{7063666E-487C-651D-3833-1DA47606AD3D}"/>
              </a:ext>
            </a:extLst>
          </p:cNvPr>
          <p:cNvSpPr txBox="1"/>
          <p:nvPr/>
        </p:nvSpPr>
        <p:spPr>
          <a:xfrm>
            <a:off x="7380143" y="3449421"/>
            <a:ext cx="114248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MY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DECODING SAVINGS</a:t>
            </a:r>
          </a:p>
        </p:txBody>
      </p:sp>
      <p:cxnSp>
        <p:nvCxnSpPr>
          <p:cNvPr id="1119" name="Connector: Curved 1118">
            <a:extLst>
              <a:ext uri="{FF2B5EF4-FFF2-40B4-BE49-F238E27FC236}">
                <a16:creationId xmlns:a16="http://schemas.microsoft.com/office/drawing/2014/main" id="{1E5259DC-7B4D-7424-E016-70CBE196796B}"/>
              </a:ext>
            </a:extLst>
          </p:cNvPr>
          <p:cNvCxnSpPr>
            <a:cxnSpLocks/>
            <a:stCxn id="1118" idx="0"/>
          </p:cNvCxnSpPr>
          <p:nvPr/>
        </p:nvCxnSpPr>
        <p:spPr>
          <a:xfrm rot="5400000" flipH="1" flipV="1">
            <a:off x="8071673" y="3201007"/>
            <a:ext cx="128124" cy="368705"/>
          </a:xfrm>
          <a:prstGeom prst="curvedConnector2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9" name="Straight Connector 1128">
            <a:extLst>
              <a:ext uri="{FF2B5EF4-FFF2-40B4-BE49-F238E27FC236}">
                <a16:creationId xmlns:a16="http://schemas.microsoft.com/office/drawing/2014/main" id="{3FFB8D5B-4B4C-4FD0-09D9-6D113C193338}"/>
              </a:ext>
            </a:extLst>
          </p:cNvPr>
          <p:cNvCxnSpPr/>
          <p:nvPr/>
        </p:nvCxnSpPr>
        <p:spPr>
          <a:xfrm flipH="1">
            <a:off x="8655844" y="3175296"/>
            <a:ext cx="159544" cy="163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0" name="Straight Connector 1129">
            <a:extLst>
              <a:ext uri="{FF2B5EF4-FFF2-40B4-BE49-F238E27FC236}">
                <a16:creationId xmlns:a16="http://schemas.microsoft.com/office/drawing/2014/main" id="{71A94594-A5F4-3657-0CF3-D9B475D5EE6B}"/>
              </a:ext>
            </a:extLst>
          </p:cNvPr>
          <p:cNvCxnSpPr/>
          <p:nvPr/>
        </p:nvCxnSpPr>
        <p:spPr>
          <a:xfrm flipH="1">
            <a:off x="8658225" y="3776930"/>
            <a:ext cx="159544" cy="163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1" name="Straight Connector 1130">
            <a:extLst>
              <a:ext uri="{FF2B5EF4-FFF2-40B4-BE49-F238E27FC236}">
                <a16:creationId xmlns:a16="http://schemas.microsoft.com/office/drawing/2014/main" id="{E58E7EB7-97E3-AC12-C3C5-6926600D666E}"/>
              </a:ext>
            </a:extLst>
          </p:cNvPr>
          <p:cNvCxnSpPr/>
          <p:nvPr/>
        </p:nvCxnSpPr>
        <p:spPr>
          <a:xfrm flipH="1">
            <a:off x="8655844" y="4403945"/>
            <a:ext cx="159544" cy="163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2" name="Straight Connector 1131">
            <a:extLst>
              <a:ext uri="{FF2B5EF4-FFF2-40B4-BE49-F238E27FC236}">
                <a16:creationId xmlns:a16="http://schemas.microsoft.com/office/drawing/2014/main" id="{AAFCFBF0-F51E-6211-AC57-FF496D36FFBC}"/>
              </a:ext>
            </a:extLst>
          </p:cNvPr>
          <p:cNvCxnSpPr/>
          <p:nvPr/>
        </p:nvCxnSpPr>
        <p:spPr>
          <a:xfrm flipH="1">
            <a:off x="8659146" y="5016358"/>
            <a:ext cx="159544" cy="163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3" name="Straight Connector 1132">
            <a:extLst>
              <a:ext uri="{FF2B5EF4-FFF2-40B4-BE49-F238E27FC236}">
                <a16:creationId xmlns:a16="http://schemas.microsoft.com/office/drawing/2014/main" id="{FFD06BCD-B59D-2A87-1E7E-29F9014AF8AC}"/>
              </a:ext>
            </a:extLst>
          </p:cNvPr>
          <p:cNvCxnSpPr/>
          <p:nvPr/>
        </p:nvCxnSpPr>
        <p:spPr>
          <a:xfrm flipH="1">
            <a:off x="8655844" y="5669942"/>
            <a:ext cx="159544" cy="163217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93112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Office PowerPoint</Application>
  <PresentationFormat>Widescreen</PresentationFormat>
  <Paragraphs>23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Chua JingXuan</dc:creator>
  <cp:lastModifiedBy>Chua JingXuan</cp:lastModifiedBy>
  <cp:revision>1</cp:revision>
  <dcterms:created xsi:type="dcterms:W3CDTF">2025-09-09T14:06:52Z</dcterms:created>
  <dcterms:modified xsi:type="dcterms:W3CDTF">2025-09-09T14:08:35Z</dcterms:modified>
</cp:coreProperties>
</file>