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7" r:id="rId6"/>
    <p:sldId id="286" r:id="rId7"/>
    <p:sldId id="288" r:id="rId8"/>
    <p:sldId id="292" r:id="rId9"/>
    <p:sldId id="290" r:id="rId10"/>
    <p:sldId id="291" r:id="rId11"/>
    <p:sldId id="29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BE5B1F-8548-4FA5-8ECE-FF697B8BDC8B}"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BAE4A921-75C0-457E-B6C7-AF5D3F924778}">
      <dgm:prSet/>
      <dgm:spPr/>
      <dgm:t>
        <a:bodyPr/>
        <a:lstStyle/>
        <a:p>
          <a:pPr rtl="1">
            <a:defRPr b="1"/>
          </a:pPr>
          <a:r>
            <a:rPr lang="fa-IR" dirty="0"/>
            <a:t>1400/6/27</a:t>
          </a:r>
          <a:endParaRPr lang="en-US" dirty="0"/>
        </a:p>
      </dgm:t>
    </dgm:pt>
    <dgm:pt modelId="{5DE6B7FC-E69A-4189-BB0C-356B2586F16F}" type="parTrans" cxnId="{906961F9-228B-42F0-B93A-61A91FF72B16}">
      <dgm:prSet/>
      <dgm:spPr/>
      <dgm:t>
        <a:bodyPr/>
        <a:lstStyle/>
        <a:p>
          <a:endParaRPr lang="en-US"/>
        </a:p>
      </dgm:t>
    </dgm:pt>
    <dgm:pt modelId="{E4500CC0-E9F9-45F4-8DBB-F762BD69C7EF}" type="sibTrans" cxnId="{906961F9-228B-42F0-B93A-61A91FF72B16}">
      <dgm:prSet/>
      <dgm:spPr/>
      <dgm:t>
        <a:bodyPr/>
        <a:lstStyle/>
        <a:p>
          <a:endParaRPr lang="en-US"/>
        </a:p>
      </dgm:t>
    </dgm:pt>
    <dgm:pt modelId="{300F49C4-BE2A-4BB1-881A-D5DBC7667E1A}">
      <dgm:prSet/>
      <dgm:spPr/>
      <dgm:t>
        <a:bodyPr/>
        <a:lstStyle/>
        <a:p>
          <a:pPr algn="r" rtl="1"/>
          <a:r>
            <a:rPr lang="fa-IR" dirty="0"/>
            <a:t>صورت پروژه را مطالعه کرده، بین خود و هم تیمی تان تقسیم کنید. ریپازیتوری پروژه خود را از منتور دریافت کنید و کار را شروع کنید</a:t>
          </a:r>
          <a:r>
            <a:rPr lang="en-US" dirty="0"/>
            <a:t>.</a:t>
          </a:r>
          <a:r>
            <a:rPr lang="fa-IR" dirty="0"/>
            <a:t>(تقسیم بندی پروژه را به منتور اطلاع دهید)</a:t>
          </a:r>
          <a:endParaRPr lang="en-US" dirty="0"/>
        </a:p>
      </dgm:t>
    </dgm:pt>
    <dgm:pt modelId="{938A8F79-6539-4D75-80F8-D245BBF23EB2}" type="parTrans" cxnId="{E21D1965-4238-40BD-8C23-F39BDB8AF9FF}">
      <dgm:prSet/>
      <dgm:spPr/>
      <dgm:t>
        <a:bodyPr/>
        <a:lstStyle/>
        <a:p>
          <a:endParaRPr lang="en-US"/>
        </a:p>
      </dgm:t>
    </dgm:pt>
    <dgm:pt modelId="{E6F5A85C-A7FD-4313-BD20-CCE392CD9E1F}" type="sibTrans" cxnId="{E21D1965-4238-40BD-8C23-F39BDB8AF9FF}">
      <dgm:prSet/>
      <dgm:spPr/>
      <dgm:t>
        <a:bodyPr/>
        <a:lstStyle/>
        <a:p>
          <a:endParaRPr lang="en-US"/>
        </a:p>
      </dgm:t>
    </dgm:pt>
    <dgm:pt modelId="{393C84A3-4571-4040-9493-0BA1AF30DA26}">
      <dgm:prSet/>
      <dgm:spPr/>
      <dgm:t>
        <a:bodyPr/>
        <a:lstStyle/>
        <a:p>
          <a:pPr rtl="1">
            <a:defRPr b="1"/>
          </a:pPr>
          <a:r>
            <a:rPr lang="fa-IR" dirty="0"/>
            <a:t>1400/6/31</a:t>
          </a:r>
          <a:endParaRPr lang="en-US" dirty="0"/>
        </a:p>
      </dgm:t>
    </dgm:pt>
    <dgm:pt modelId="{3A4A9F0D-AEA3-4A1C-B17C-D8B078DF106A}" type="parTrans" cxnId="{B78F293F-BC11-49D3-BE1D-C504995D7961}">
      <dgm:prSet/>
      <dgm:spPr/>
      <dgm:t>
        <a:bodyPr/>
        <a:lstStyle/>
        <a:p>
          <a:endParaRPr lang="en-US"/>
        </a:p>
      </dgm:t>
    </dgm:pt>
    <dgm:pt modelId="{8C58886A-EDBF-4BFF-AE8D-8BBD9AD31068}" type="sibTrans" cxnId="{B78F293F-BC11-49D3-BE1D-C504995D7961}">
      <dgm:prSet/>
      <dgm:spPr/>
      <dgm:t>
        <a:bodyPr/>
        <a:lstStyle/>
        <a:p>
          <a:endParaRPr lang="en-US"/>
        </a:p>
      </dgm:t>
    </dgm:pt>
    <dgm:pt modelId="{09AB19DE-0A85-493B-8A0E-8AC56DC905F8}">
      <dgm:prSet/>
      <dgm:spPr/>
      <dgm:t>
        <a:bodyPr/>
        <a:lstStyle/>
        <a:p>
          <a:pPr algn="r" rtl="1"/>
          <a:r>
            <a:rPr lang="fa-IR" dirty="0"/>
            <a:t>جلسه پیشبرد با منتور را هماهنگ کنید و در ساعت مشخص شده در گوگل میت با پروژه بیلد شده حضور پیدا کنید</a:t>
          </a:r>
          <a:endParaRPr lang="en-US" dirty="0"/>
        </a:p>
      </dgm:t>
    </dgm:pt>
    <dgm:pt modelId="{4BB754D1-EDE1-4049-9435-D033F95709D0}" type="parTrans" cxnId="{7F0FCC7E-C51A-4B2D-B669-97CE74A0DED9}">
      <dgm:prSet/>
      <dgm:spPr/>
      <dgm:t>
        <a:bodyPr/>
        <a:lstStyle/>
        <a:p>
          <a:endParaRPr lang="en-US"/>
        </a:p>
      </dgm:t>
    </dgm:pt>
    <dgm:pt modelId="{8861651B-08AB-4BAF-AAF6-588C1FD8766A}" type="sibTrans" cxnId="{7F0FCC7E-C51A-4B2D-B669-97CE74A0DED9}">
      <dgm:prSet/>
      <dgm:spPr/>
      <dgm:t>
        <a:bodyPr/>
        <a:lstStyle/>
        <a:p>
          <a:endParaRPr lang="en-US"/>
        </a:p>
      </dgm:t>
    </dgm:pt>
    <dgm:pt modelId="{7FA9AB4A-92C1-41E8-8158-DD2B25D9113B}">
      <dgm:prSet/>
      <dgm:spPr/>
      <dgm:t>
        <a:bodyPr/>
        <a:lstStyle/>
        <a:p>
          <a:pPr rtl="1">
            <a:defRPr b="1"/>
          </a:pPr>
          <a:r>
            <a:rPr lang="fa-IR" dirty="0"/>
            <a:t>1400/7/8</a:t>
          </a:r>
          <a:endParaRPr lang="en-US" dirty="0"/>
        </a:p>
      </dgm:t>
    </dgm:pt>
    <dgm:pt modelId="{38E7AEFA-EB50-4771-857F-576467B37145}" type="parTrans" cxnId="{85EB9F4D-461E-4ACB-A92D-BEED8E572647}">
      <dgm:prSet/>
      <dgm:spPr/>
      <dgm:t>
        <a:bodyPr/>
        <a:lstStyle/>
        <a:p>
          <a:endParaRPr lang="en-US"/>
        </a:p>
      </dgm:t>
    </dgm:pt>
    <dgm:pt modelId="{FB571C8D-8BC9-46B5-9DCF-FEB771A5C820}" type="sibTrans" cxnId="{85EB9F4D-461E-4ACB-A92D-BEED8E572647}">
      <dgm:prSet/>
      <dgm:spPr/>
      <dgm:t>
        <a:bodyPr/>
        <a:lstStyle/>
        <a:p>
          <a:endParaRPr lang="en-US"/>
        </a:p>
      </dgm:t>
    </dgm:pt>
    <dgm:pt modelId="{91598E38-7461-470A-91AA-325A90C2A6DA}">
      <dgm:prSet/>
      <dgm:spPr/>
      <dgm:t>
        <a:bodyPr/>
        <a:lstStyle/>
        <a:p>
          <a:pPr algn="r" rtl="1"/>
          <a:r>
            <a:rPr lang="fa-IR" dirty="0"/>
            <a:t>پروژه را تکمیل شده در ریپازیتوری پوش کنید</a:t>
          </a:r>
          <a:endParaRPr lang="en-US" dirty="0"/>
        </a:p>
      </dgm:t>
    </dgm:pt>
    <dgm:pt modelId="{8982EE4A-6F3A-428C-8E76-02A30B39C05F}" type="parTrans" cxnId="{3BA4B7B9-0A7C-4EFC-8F39-59CD69864C97}">
      <dgm:prSet/>
      <dgm:spPr/>
      <dgm:t>
        <a:bodyPr/>
        <a:lstStyle/>
        <a:p>
          <a:endParaRPr lang="en-US"/>
        </a:p>
      </dgm:t>
    </dgm:pt>
    <dgm:pt modelId="{AEBFFADC-990D-480E-B682-B841BE19126D}" type="sibTrans" cxnId="{3BA4B7B9-0A7C-4EFC-8F39-59CD69864C97}">
      <dgm:prSet/>
      <dgm:spPr/>
      <dgm:t>
        <a:bodyPr/>
        <a:lstStyle/>
        <a:p>
          <a:endParaRPr lang="en-US"/>
        </a:p>
      </dgm:t>
    </dgm:pt>
    <dgm:pt modelId="{1D5E3AE0-BD99-479B-81A3-134CA1305B52}" type="pres">
      <dgm:prSet presAssocID="{95BE5B1F-8548-4FA5-8ECE-FF697B8BDC8B}" presName="root" presStyleCnt="0">
        <dgm:presLayoutVars>
          <dgm:chMax/>
          <dgm:chPref/>
          <dgm:animLvl val="lvl"/>
        </dgm:presLayoutVars>
      </dgm:prSet>
      <dgm:spPr/>
    </dgm:pt>
    <dgm:pt modelId="{CC03F19A-A782-4E5A-9625-093D1EDAA0BB}" type="pres">
      <dgm:prSet presAssocID="{95BE5B1F-8548-4FA5-8ECE-FF697B8BDC8B}" presName="divider" presStyleLbl="fgAcc1" presStyleIdx="0" presStyleCnt="4"/>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gm:spPr>
    </dgm:pt>
    <dgm:pt modelId="{DD1337DA-0D94-4BF8-B352-3B3EA06F55F0}" type="pres">
      <dgm:prSet presAssocID="{95BE5B1F-8548-4FA5-8ECE-FF697B8BDC8B}" presName="nodes" presStyleCnt="0">
        <dgm:presLayoutVars>
          <dgm:chMax/>
          <dgm:chPref/>
          <dgm:animLvl val="lvl"/>
        </dgm:presLayoutVars>
      </dgm:prSet>
      <dgm:spPr/>
    </dgm:pt>
    <dgm:pt modelId="{A9E88B97-095F-4CC2-9545-647A2621DF67}" type="pres">
      <dgm:prSet presAssocID="{BAE4A921-75C0-457E-B6C7-AF5D3F924778}" presName="composite" presStyleCnt="0"/>
      <dgm:spPr/>
    </dgm:pt>
    <dgm:pt modelId="{04A6607E-9A4B-4D4B-A6EE-031B85F657E6}" type="pres">
      <dgm:prSet presAssocID="{BAE4A921-75C0-457E-B6C7-AF5D3F924778}" presName="ConnectorPoint" presStyleLbl="lnNode1" presStyleIdx="0" presStyleCnt="3"/>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E736635A-B8E7-410B-A900-C76106C6B0AF}" type="pres">
      <dgm:prSet presAssocID="{BAE4A921-75C0-457E-B6C7-AF5D3F924778}" presName="DropPinPlaceHolder" presStyleCnt="0"/>
      <dgm:spPr/>
    </dgm:pt>
    <dgm:pt modelId="{6F35A2C6-D52B-4D0D-A568-29C7D5CB9D78}" type="pres">
      <dgm:prSet presAssocID="{BAE4A921-75C0-457E-B6C7-AF5D3F924778}" presName="DropPin" presStyleLbl="alignNode1" presStyleIdx="0" presStyleCnt="3"/>
      <dgm:spPr/>
    </dgm:pt>
    <dgm:pt modelId="{EA20BABE-DBEE-4C24-BE16-E45AAEA3EDCA}" type="pres">
      <dgm:prSet presAssocID="{BAE4A921-75C0-457E-B6C7-AF5D3F924778}" presName="Ellipse" presStyleLbl="fgAcc1" presStyleIdx="1" presStyleCnt="4"/>
      <dgm:spPr>
        <a:solidFill>
          <a:schemeClr val="lt1">
            <a:alpha val="90000"/>
            <a:hueOff val="0"/>
            <a:satOff val="0"/>
            <a:lumOff val="0"/>
            <a:alphaOff val="0"/>
          </a:schemeClr>
        </a:solidFill>
        <a:ln w="15875" cap="flat" cmpd="sng" algn="ctr">
          <a:noFill/>
          <a:prstDash val="solid"/>
        </a:ln>
        <a:effectLst/>
      </dgm:spPr>
    </dgm:pt>
    <dgm:pt modelId="{3ED01646-9ED9-44BF-8F18-EE860C524998}" type="pres">
      <dgm:prSet presAssocID="{BAE4A921-75C0-457E-B6C7-AF5D3F924778}" presName="L2TextContainer" presStyleLbl="revTx" presStyleIdx="0" presStyleCnt="6">
        <dgm:presLayoutVars>
          <dgm:bulletEnabled val="1"/>
        </dgm:presLayoutVars>
      </dgm:prSet>
      <dgm:spPr/>
    </dgm:pt>
    <dgm:pt modelId="{9A7C4BC5-8408-4A9F-95F6-2C530BD76C90}" type="pres">
      <dgm:prSet presAssocID="{BAE4A921-75C0-457E-B6C7-AF5D3F924778}" presName="L1TextContainer" presStyleLbl="revTx" presStyleIdx="1" presStyleCnt="6">
        <dgm:presLayoutVars>
          <dgm:chMax val="1"/>
          <dgm:chPref val="1"/>
          <dgm:bulletEnabled val="1"/>
        </dgm:presLayoutVars>
      </dgm:prSet>
      <dgm:spPr/>
    </dgm:pt>
    <dgm:pt modelId="{7489FD9C-209C-450B-A153-25ECC5553CBF}" type="pres">
      <dgm:prSet presAssocID="{BAE4A921-75C0-457E-B6C7-AF5D3F924778}" presName="ConnectLine" presStyleLbl="sibTrans1D1" presStyleIdx="0" presStyleCnt="3"/>
      <dgm:spPr>
        <a:noFill/>
        <a:ln w="12700" cap="flat" cmpd="sng" algn="ctr">
          <a:solidFill>
            <a:schemeClr val="accent2">
              <a:hueOff val="0"/>
              <a:satOff val="0"/>
              <a:lumOff val="0"/>
              <a:alphaOff val="0"/>
            </a:schemeClr>
          </a:solidFill>
          <a:prstDash val="dash"/>
        </a:ln>
        <a:effectLst/>
      </dgm:spPr>
    </dgm:pt>
    <dgm:pt modelId="{71D0D053-F4EE-4C9C-8A5B-995A0C4963AD}" type="pres">
      <dgm:prSet presAssocID="{BAE4A921-75C0-457E-B6C7-AF5D3F924778}" presName="EmptyPlaceHolder" presStyleCnt="0"/>
      <dgm:spPr/>
    </dgm:pt>
    <dgm:pt modelId="{1214E832-189A-463D-AC30-630C019ABF74}" type="pres">
      <dgm:prSet presAssocID="{E4500CC0-E9F9-45F4-8DBB-F762BD69C7EF}" presName="spaceBetweenRectangles" presStyleCnt="0"/>
      <dgm:spPr/>
    </dgm:pt>
    <dgm:pt modelId="{C0D9AB06-9424-4F21-941D-B2FD6BC0B1F3}" type="pres">
      <dgm:prSet presAssocID="{393C84A3-4571-4040-9493-0BA1AF30DA26}" presName="composite" presStyleCnt="0"/>
      <dgm:spPr/>
    </dgm:pt>
    <dgm:pt modelId="{9E1F0F25-A574-46F8-B923-19F0E1C4BCD8}" type="pres">
      <dgm:prSet presAssocID="{393C84A3-4571-4040-9493-0BA1AF30DA26}" presName="ConnectorPoint" presStyleLbl="lnNode1" presStyleIdx="1" presStyleCnt="3"/>
      <dgm:spPr>
        <a:solidFill>
          <a:schemeClr val="accent2">
            <a:hueOff val="17677"/>
            <a:satOff val="-17244"/>
            <a:lumOff val="-883"/>
            <a:alphaOff val="0"/>
          </a:schemeClr>
        </a:solidFill>
        <a:ln w="6350" cap="flat" cmpd="sng" algn="ctr">
          <a:solidFill>
            <a:schemeClr val="lt1">
              <a:hueOff val="0"/>
              <a:satOff val="0"/>
              <a:lumOff val="0"/>
              <a:alphaOff val="0"/>
            </a:schemeClr>
          </a:solidFill>
          <a:prstDash val="solid"/>
        </a:ln>
        <a:effectLst/>
      </dgm:spPr>
    </dgm:pt>
    <dgm:pt modelId="{78703C32-8BBE-423C-8310-57DA8CF5661C}" type="pres">
      <dgm:prSet presAssocID="{393C84A3-4571-4040-9493-0BA1AF30DA26}" presName="DropPinPlaceHolder" presStyleCnt="0"/>
      <dgm:spPr/>
    </dgm:pt>
    <dgm:pt modelId="{028C7F30-E954-4858-8394-A254126D3936}" type="pres">
      <dgm:prSet presAssocID="{393C84A3-4571-4040-9493-0BA1AF30DA26}" presName="DropPin" presStyleLbl="alignNode1" presStyleIdx="1" presStyleCnt="3"/>
      <dgm:spPr/>
    </dgm:pt>
    <dgm:pt modelId="{2711D058-BAA7-47D4-A383-AC85BDB9C49A}" type="pres">
      <dgm:prSet presAssocID="{393C84A3-4571-4040-9493-0BA1AF30DA26}" presName="Ellipse" presStyleLbl="fgAcc1" presStyleIdx="2" presStyleCnt="4"/>
      <dgm:spPr>
        <a:solidFill>
          <a:schemeClr val="lt1">
            <a:alpha val="90000"/>
            <a:hueOff val="0"/>
            <a:satOff val="0"/>
            <a:lumOff val="0"/>
            <a:alphaOff val="0"/>
          </a:schemeClr>
        </a:solidFill>
        <a:ln w="15875" cap="flat" cmpd="sng" algn="ctr">
          <a:noFill/>
          <a:prstDash val="solid"/>
        </a:ln>
        <a:effectLst/>
      </dgm:spPr>
    </dgm:pt>
    <dgm:pt modelId="{3A41E69A-F56A-4583-B89C-B41BD4D77851}" type="pres">
      <dgm:prSet presAssocID="{393C84A3-4571-4040-9493-0BA1AF30DA26}" presName="L2TextContainer" presStyleLbl="revTx" presStyleIdx="2" presStyleCnt="6">
        <dgm:presLayoutVars>
          <dgm:bulletEnabled val="1"/>
        </dgm:presLayoutVars>
      </dgm:prSet>
      <dgm:spPr/>
    </dgm:pt>
    <dgm:pt modelId="{D47FC92B-725F-4F7A-A74D-33B323102A1B}" type="pres">
      <dgm:prSet presAssocID="{393C84A3-4571-4040-9493-0BA1AF30DA26}" presName="L1TextContainer" presStyleLbl="revTx" presStyleIdx="3" presStyleCnt="6">
        <dgm:presLayoutVars>
          <dgm:chMax val="1"/>
          <dgm:chPref val="1"/>
          <dgm:bulletEnabled val="1"/>
        </dgm:presLayoutVars>
      </dgm:prSet>
      <dgm:spPr/>
    </dgm:pt>
    <dgm:pt modelId="{1E2ADF36-0ED9-4D0B-9DA8-76AB8AD57A13}" type="pres">
      <dgm:prSet presAssocID="{393C84A3-4571-4040-9493-0BA1AF30DA26}" presName="ConnectLine" presStyleLbl="sibTrans1D1" presStyleIdx="1" presStyleCnt="3"/>
      <dgm:spPr>
        <a:noFill/>
        <a:ln w="12700" cap="flat" cmpd="sng" algn="ctr">
          <a:solidFill>
            <a:schemeClr val="accent2">
              <a:hueOff val="17677"/>
              <a:satOff val="-17244"/>
              <a:lumOff val="-883"/>
              <a:alphaOff val="0"/>
            </a:schemeClr>
          </a:solidFill>
          <a:prstDash val="dash"/>
        </a:ln>
        <a:effectLst/>
      </dgm:spPr>
    </dgm:pt>
    <dgm:pt modelId="{B2EBC471-2C26-45FE-A994-06E152CC747D}" type="pres">
      <dgm:prSet presAssocID="{393C84A3-4571-4040-9493-0BA1AF30DA26}" presName="EmptyPlaceHolder" presStyleCnt="0"/>
      <dgm:spPr/>
    </dgm:pt>
    <dgm:pt modelId="{37249E8C-1550-4EB6-930E-D5E0E2376661}" type="pres">
      <dgm:prSet presAssocID="{8C58886A-EDBF-4BFF-AE8D-8BBD9AD31068}" presName="spaceBetweenRectangles" presStyleCnt="0"/>
      <dgm:spPr/>
    </dgm:pt>
    <dgm:pt modelId="{9D5F1A08-E877-4B58-96C8-2FD292B3B116}" type="pres">
      <dgm:prSet presAssocID="{7FA9AB4A-92C1-41E8-8158-DD2B25D9113B}" presName="composite" presStyleCnt="0"/>
      <dgm:spPr/>
    </dgm:pt>
    <dgm:pt modelId="{5351E25D-2D36-4E5D-928D-E3CB91C6F58C}" type="pres">
      <dgm:prSet presAssocID="{7FA9AB4A-92C1-41E8-8158-DD2B25D9113B}" presName="ConnectorPoint" presStyleLbl="lnNode1" presStyleIdx="2" presStyleCnt="3"/>
      <dgm:spPr>
        <a:solidFill>
          <a:schemeClr val="accent2">
            <a:hueOff val="35353"/>
            <a:satOff val="-34487"/>
            <a:lumOff val="-1766"/>
            <a:alphaOff val="0"/>
          </a:schemeClr>
        </a:solidFill>
        <a:ln w="6350" cap="flat" cmpd="sng" algn="ctr">
          <a:solidFill>
            <a:schemeClr val="lt1">
              <a:hueOff val="0"/>
              <a:satOff val="0"/>
              <a:lumOff val="0"/>
              <a:alphaOff val="0"/>
            </a:schemeClr>
          </a:solidFill>
          <a:prstDash val="solid"/>
        </a:ln>
        <a:effectLst/>
      </dgm:spPr>
    </dgm:pt>
    <dgm:pt modelId="{73EE79CC-B076-4852-B0FB-12271328E0F1}" type="pres">
      <dgm:prSet presAssocID="{7FA9AB4A-92C1-41E8-8158-DD2B25D9113B}" presName="DropPinPlaceHolder" presStyleCnt="0"/>
      <dgm:spPr/>
    </dgm:pt>
    <dgm:pt modelId="{36FB9A81-4B76-4345-B78F-BFC8502F0C48}" type="pres">
      <dgm:prSet presAssocID="{7FA9AB4A-92C1-41E8-8158-DD2B25D9113B}" presName="DropPin" presStyleLbl="alignNode1" presStyleIdx="2" presStyleCnt="3"/>
      <dgm:spPr/>
    </dgm:pt>
    <dgm:pt modelId="{54E9787F-D270-4F42-9D4D-33FB0CF6F31C}" type="pres">
      <dgm:prSet presAssocID="{7FA9AB4A-92C1-41E8-8158-DD2B25D9113B}" presName="Ellipse" presStyleLbl="fgAcc1" presStyleIdx="3" presStyleCnt="4"/>
      <dgm:spPr>
        <a:solidFill>
          <a:schemeClr val="lt1">
            <a:alpha val="90000"/>
            <a:hueOff val="0"/>
            <a:satOff val="0"/>
            <a:lumOff val="0"/>
            <a:alphaOff val="0"/>
          </a:schemeClr>
        </a:solidFill>
        <a:ln w="15875" cap="flat" cmpd="sng" algn="ctr">
          <a:noFill/>
          <a:prstDash val="solid"/>
        </a:ln>
        <a:effectLst/>
      </dgm:spPr>
    </dgm:pt>
    <dgm:pt modelId="{82BCA083-80C3-4058-9BD8-C46261DA9F8C}" type="pres">
      <dgm:prSet presAssocID="{7FA9AB4A-92C1-41E8-8158-DD2B25D9113B}" presName="L2TextContainer" presStyleLbl="revTx" presStyleIdx="4" presStyleCnt="6">
        <dgm:presLayoutVars>
          <dgm:bulletEnabled val="1"/>
        </dgm:presLayoutVars>
      </dgm:prSet>
      <dgm:spPr/>
    </dgm:pt>
    <dgm:pt modelId="{C964CC5F-AD31-46FE-B950-6FB1958FE6E6}" type="pres">
      <dgm:prSet presAssocID="{7FA9AB4A-92C1-41E8-8158-DD2B25D9113B}" presName="L1TextContainer" presStyleLbl="revTx" presStyleIdx="5" presStyleCnt="6" custLinFactNeighborX="-1260">
        <dgm:presLayoutVars>
          <dgm:chMax val="1"/>
          <dgm:chPref val="1"/>
          <dgm:bulletEnabled val="1"/>
        </dgm:presLayoutVars>
      </dgm:prSet>
      <dgm:spPr/>
    </dgm:pt>
    <dgm:pt modelId="{190034F2-01B6-4E29-94D7-2881B6E05652}" type="pres">
      <dgm:prSet presAssocID="{7FA9AB4A-92C1-41E8-8158-DD2B25D9113B}" presName="ConnectLine" presStyleLbl="sibTrans1D1" presStyleIdx="2" presStyleCnt="3"/>
      <dgm:spPr>
        <a:noFill/>
        <a:ln w="12700" cap="flat" cmpd="sng" algn="ctr">
          <a:solidFill>
            <a:schemeClr val="accent2">
              <a:hueOff val="35353"/>
              <a:satOff val="-34487"/>
              <a:lumOff val="-1766"/>
              <a:alphaOff val="0"/>
            </a:schemeClr>
          </a:solidFill>
          <a:prstDash val="dash"/>
        </a:ln>
        <a:effectLst/>
      </dgm:spPr>
    </dgm:pt>
    <dgm:pt modelId="{F29EE066-4B42-49B1-9BCF-2587B8F1C6E6}" type="pres">
      <dgm:prSet presAssocID="{7FA9AB4A-92C1-41E8-8158-DD2B25D9113B}" presName="EmptyPlaceHolder" presStyleCnt="0"/>
      <dgm:spPr/>
    </dgm:pt>
  </dgm:ptLst>
  <dgm:cxnLst>
    <dgm:cxn modelId="{7E6DC41C-C406-4951-B0EE-F3DC3A148906}" type="presOf" srcId="{91598E38-7461-470A-91AA-325A90C2A6DA}" destId="{82BCA083-80C3-4058-9BD8-C46261DA9F8C}" srcOrd="0" destOrd="0" presId="urn:microsoft.com/office/officeart/2017/3/layout/DropPinTimeline"/>
    <dgm:cxn modelId="{B78F293F-BC11-49D3-BE1D-C504995D7961}" srcId="{95BE5B1F-8548-4FA5-8ECE-FF697B8BDC8B}" destId="{393C84A3-4571-4040-9493-0BA1AF30DA26}" srcOrd="1" destOrd="0" parTransId="{3A4A9F0D-AEA3-4A1C-B17C-D8B078DF106A}" sibTransId="{8C58886A-EDBF-4BFF-AE8D-8BBD9AD31068}"/>
    <dgm:cxn modelId="{E21D1965-4238-40BD-8C23-F39BDB8AF9FF}" srcId="{BAE4A921-75C0-457E-B6C7-AF5D3F924778}" destId="{300F49C4-BE2A-4BB1-881A-D5DBC7667E1A}" srcOrd="0" destOrd="0" parTransId="{938A8F79-6539-4D75-80F8-D245BBF23EB2}" sibTransId="{E6F5A85C-A7FD-4313-BD20-CCE392CD9E1F}"/>
    <dgm:cxn modelId="{77F32C46-08D7-4179-AB20-76ADE90E9955}" type="presOf" srcId="{09AB19DE-0A85-493B-8A0E-8AC56DC905F8}" destId="{3A41E69A-F56A-4583-B89C-B41BD4D77851}" srcOrd="0" destOrd="0" presId="urn:microsoft.com/office/officeart/2017/3/layout/DropPinTimeline"/>
    <dgm:cxn modelId="{85EB9F4D-461E-4ACB-A92D-BEED8E572647}" srcId="{95BE5B1F-8548-4FA5-8ECE-FF697B8BDC8B}" destId="{7FA9AB4A-92C1-41E8-8158-DD2B25D9113B}" srcOrd="2" destOrd="0" parTransId="{38E7AEFA-EB50-4771-857F-576467B37145}" sibTransId="{FB571C8D-8BC9-46B5-9DCF-FEB771A5C820}"/>
    <dgm:cxn modelId="{15C84875-DEB5-4AA7-9FE0-58B94B1E9A4C}" type="presOf" srcId="{95BE5B1F-8548-4FA5-8ECE-FF697B8BDC8B}" destId="{1D5E3AE0-BD99-479B-81A3-134CA1305B52}" srcOrd="0" destOrd="0" presId="urn:microsoft.com/office/officeart/2017/3/layout/DropPinTimeline"/>
    <dgm:cxn modelId="{7F0FCC7E-C51A-4B2D-B669-97CE74A0DED9}" srcId="{393C84A3-4571-4040-9493-0BA1AF30DA26}" destId="{09AB19DE-0A85-493B-8A0E-8AC56DC905F8}" srcOrd="0" destOrd="0" parTransId="{4BB754D1-EDE1-4049-9435-D033F95709D0}" sibTransId="{8861651B-08AB-4BAF-AAF6-588C1FD8766A}"/>
    <dgm:cxn modelId="{F3ABAF8E-13D8-424E-B861-7C80DAF4451A}" type="presOf" srcId="{300F49C4-BE2A-4BB1-881A-D5DBC7667E1A}" destId="{3ED01646-9ED9-44BF-8F18-EE860C524998}" srcOrd="0" destOrd="0" presId="urn:microsoft.com/office/officeart/2017/3/layout/DropPinTimeline"/>
    <dgm:cxn modelId="{3BA4B7B9-0A7C-4EFC-8F39-59CD69864C97}" srcId="{7FA9AB4A-92C1-41E8-8158-DD2B25D9113B}" destId="{91598E38-7461-470A-91AA-325A90C2A6DA}" srcOrd="0" destOrd="0" parTransId="{8982EE4A-6F3A-428C-8E76-02A30B39C05F}" sibTransId="{AEBFFADC-990D-480E-B682-B841BE19126D}"/>
    <dgm:cxn modelId="{0F7696D2-16A3-458C-AEC5-1C9A3FD72B90}" type="presOf" srcId="{7FA9AB4A-92C1-41E8-8158-DD2B25D9113B}" destId="{C964CC5F-AD31-46FE-B950-6FB1958FE6E6}" srcOrd="0" destOrd="0" presId="urn:microsoft.com/office/officeart/2017/3/layout/DropPinTimeline"/>
    <dgm:cxn modelId="{AD4B60E6-8BD5-4CE2-9477-D025938DBC30}" type="presOf" srcId="{393C84A3-4571-4040-9493-0BA1AF30DA26}" destId="{D47FC92B-725F-4F7A-A74D-33B323102A1B}" srcOrd="0" destOrd="0" presId="urn:microsoft.com/office/officeart/2017/3/layout/DropPinTimeline"/>
    <dgm:cxn modelId="{19FBA8F0-A54E-44A0-A655-AB9C62830C51}" type="presOf" srcId="{BAE4A921-75C0-457E-B6C7-AF5D3F924778}" destId="{9A7C4BC5-8408-4A9F-95F6-2C530BD76C90}" srcOrd="0" destOrd="0" presId="urn:microsoft.com/office/officeart/2017/3/layout/DropPinTimeline"/>
    <dgm:cxn modelId="{906961F9-228B-42F0-B93A-61A91FF72B16}" srcId="{95BE5B1F-8548-4FA5-8ECE-FF697B8BDC8B}" destId="{BAE4A921-75C0-457E-B6C7-AF5D3F924778}" srcOrd="0" destOrd="0" parTransId="{5DE6B7FC-E69A-4189-BB0C-356B2586F16F}" sibTransId="{E4500CC0-E9F9-45F4-8DBB-F762BD69C7EF}"/>
    <dgm:cxn modelId="{EE851E75-ABA5-4542-9DE5-477C9F90CD59}" type="presParOf" srcId="{1D5E3AE0-BD99-479B-81A3-134CA1305B52}" destId="{CC03F19A-A782-4E5A-9625-093D1EDAA0BB}" srcOrd="0" destOrd="0" presId="urn:microsoft.com/office/officeart/2017/3/layout/DropPinTimeline"/>
    <dgm:cxn modelId="{619A31B0-1641-496B-9318-26F830B2356A}" type="presParOf" srcId="{1D5E3AE0-BD99-479B-81A3-134CA1305B52}" destId="{DD1337DA-0D94-4BF8-B352-3B3EA06F55F0}" srcOrd="1" destOrd="0" presId="urn:microsoft.com/office/officeart/2017/3/layout/DropPinTimeline"/>
    <dgm:cxn modelId="{D3CE04B9-68D2-4C76-A6E4-19AC294D2486}" type="presParOf" srcId="{DD1337DA-0D94-4BF8-B352-3B3EA06F55F0}" destId="{A9E88B97-095F-4CC2-9545-647A2621DF67}" srcOrd="0" destOrd="0" presId="urn:microsoft.com/office/officeart/2017/3/layout/DropPinTimeline"/>
    <dgm:cxn modelId="{A94D0980-4DD1-4068-84E3-C5E5E065C4A6}" type="presParOf" srcId="{A9E88B97-095F-4CC2-9545-647A2621DF67}" destId="{04A6607E-9A4B-4D4B-A6EE-031B85F657E6}" srcOrd="0" destOrd="0" presId="urn:microsoft.com/office/officeart/2017/3/layout/DropPinTimeline"/>
    <dgm:cxn modelId="{706B0455-78AF-471C-AFC6-2CAB57249808}" type="presParOf" srcId="{A9E88B97-095F-4CC2-9545-647A2621DF67}" destId="{E736635A-B8E7-410B-A900-C76106C6B0AF}" srcOrd="1" destOrd="0" presId="urn:microsoft.com/office/officeart/2017/3/layout/DropPinTimeline"/>
    <dgm:cxn modelId="{85864D19-B9DD-4FCE-B126-BA2CFFFD9AC0}" type="presParOf" srcId="{E736635A-B8E7-410B-A900-C76106C6B0AF}" destId="{6F35A2C6-D52B-4D0D-A568-29C7D5CB9D78}" srcOrd="0" destOrd="0" presId="urn:microsoft.com/office/officeart/2017/3/layout/DropPinTimeline"/>
    <dgm:cxn modelId="{68CADA91-6692-4830-A76B-16B946D6BC39}" type="presParOf" srcId="{E736635A-B8E7-410B-A900-C76106C6B0AF}" destId="{EA20BABE-DBEE-4C24-BE16-E45AAEA3EDCA}" srcOrd="1" destOrd="0" presId="urn:microsoft.com/office/officeart/2017/3/layout/DropPinTimeline"/>
    <dgm:cxn modelId="{B3C92BBA-148C-4B7E-B0F7-5BC8AD0104DC}" type="presParOf" srcId="{A9E88B97-095F-4CC2-9545-647A2621DF67}" destId="{3ED01646-9ED9-44BF-8F18-EE860C524998}" srcOrd="2" destOrd="0" presId="urn:microsoft.com/office/officeart/2017/3/layout/DropPinTimeline"/>
    <dgm:cxn modelId="{3E6E33CF-064B-4817-AAA3-9242C8A866B5}" type="presParOf" srcId="{A9E88B97-095F-4CC2-9545-647A2621DF67}" destId="{9A7C4BC5-8408-4A9F-95F6-2C530BD76C90}" srcOrd="3" destOrd="0" presId="urn:microsoft.com/office/officeart/2017/3/layout/DropPinTimeline"/>
    <dgm:cxn modelId="{A44DCE0B-D41A-49E1-84D0-1CF1D99B41A8}" type="presParOf" srcId="{A9E88B97-095F-4CC2-9545-647A2621DF67}" destId="{7489FD9C-209C-450B-A153-25ECC5553CBF}" srcOrd="4" destOrd="0" presId="urn:microsoft.com/office/officeart/2017/3/layout/DropPinTimeline"/>
    <dgm:cxn modelId="{1086E405-12EE-4656-A41C-39DAC37EDF02}" type="presParOf" srcId="{A9E88B97-095F-4CC2-9545-647A2621DF67}" destId="{71D0D053-F4EE-4C9C-8A5B-995A0C4963AD}" srcOrd="5" destOrd="0" presId="urn:microsoft.com/office/officeart/2017/3/layout/DropPinTimeline"/>
    <dgm:cxn modelId="{F035F670-39B0-4D43-82BE-54C4419F787B}" type="presParOf" srcId="{DD1337DA-0D94-4BF8-B352-3B3EA06F55F0}" destId="{1214E832-189A-463D-AC30-630C019ABF74}" srcOrd="1" destOrd="0" presId="urn:microsoft.com/office/officeart/2017/3/layout/DropPinTimeline"/>
    <dgm:cxn modelId="{4BDD8829-7DD3-4AFA-AFAA-C698213DFFF6}" type="presParOf" srcId="{DD1337DA-0D94-4BF8-B352-3B3EA06F55F0}" destId="{C0D9AB06-9424-4F21-941D-B2FD6BC0B1F3}" srcOrd="2" destOrd="0" presId="urn:microsoft.com/office/officeart/2017/3/layout/DropPinTimeline"/>
    <dgm:cxn modelId="{BCF567F1-CA22-47AF-BF00-31F9394B2C7B}" type="presParOf" srcId="{C0D9AB06-9424-4F21-941D-B2FD6BC0B1F3}" destId="{9E1F0F25-A574-46F8-B923-19F0E1C4BCD8}" srcOrd="0" destOrd="0" presId="urn:microsoft.com/office/officeart/2017/3/layout/DropPinTimeline"/>
    <dgm:cxn modelId="{7057CD71-615D-4CCC-BA6B-1CA220D3D0E3}" type="presParOf" srcId="{C0D9AB06-9424-4F21-941D-B2FD6BC0B1F3}" destId="{78703C32-8BBE-423C-8310-57DA8CF5661C}" srcOrd="1" destOrd="0" presId="urn:microsoft.com/office/officeart/2017/3/layout/DropPinTimeline"/>
    <dgm:cxn modelId="{DAD9357A-5F87-4AAE-A1BF-7EC9F6B227EB}" type="presParOf" srcId="{78703C32-8BBE-423C-8310-57DA8CF5661C}" destId="{028C7F30-E954-4858-8394-A254126D3936}" srcOrd="0" destOrd="0" presId="urn:microsoft.com/office/officeart/2017/3/layout/DropPinTimeline"/>
    <dgm:cxn modelId="{418E03D8-60D6-49CC-9911-DEA85132C967}" type="presParOf" srcId="{78703C32-8BBE-423C-8310-57DA8CF5661C}" destId="{2711D058-BAA7-47D4-A383-AC85BDB9C49A}" srcOrd="1" destOrd="0" presId="urn:microsoft.com/office/officeart/2017/3/layout/DropPinTimeline"/>
    <dgm:cxn modelId="{DAF64540-56A4-47CD-85E0-E98979ECEEAC}" type="presParOf" srcId="{C0D9AB06-9424-4F21-941D-B2FD6BC0B1F3}" destId="{3A41E69A-F56A-4583-B89C-B41BD4D77851}" srcOrd="2" destOrd="0" presId="urn:microsoft.com/office/officeart/2017/3/layout/DropPinTimeline"/>
    <dgm:cxn modelId="{D7DFEE64-D446-4681-B860-171A2EC6BF1F}" type="presParOf" srcId="{C0D9AB06-9424-4F21-941D-B2FD6BC0B1F3}" destId="{D47FC92B-725F-4F7A-A74D-33B323102A1B}" srcOrd="3" destOrd="0" presId="urn:microsoft.com/office/officeart/2017/3/layout/DropPinTimeline"/>
    <dgm:cxn modelId="{189A1EFD-1FED-42E1-96BC-2A1B717AEDCF}" type="presParOf" srcId="{C0D9AB06-9424-4F21-941D-B2FD6BC0B1F3}" destId="{1E2ADF36-0ED9-4D0B-9DA8-76AB8AD57A13}" srcOrd="4" destOrd="0" presId="urn:microsoft.com/office/officeart/2017/3/layout/DropPinTimeline"/>
    <dgm:cxn modelId="{BEABDC66-188A-4490-9C74-D53142898D5E}" type="presParOf" srcId="{C0D9AB06-9424-4F21-941D-B2FD6BC0B1F3}" destId="{B2EBC471-2C26-45FE-A994-06E152CC747D}" srcOrd="5" destOrd="0" presId="urn:microsoft.com/office/officeart/2017/3/layout/DropPinTimeline"/>
    <dgm:cxn modelId="{B5F69730-053E-4B06-A853-37CA83FDD0E0}" type="presParOf" srcId="{DD1337DA-0D94-4BF8-B352-3B3EA06F55F0}" destId="{37249E8C-1550-4EB6-930E-D5E0E2376661}" srcOrd="3" destOrd="0" presId="urn:microsoft.com/office/officeart/2017/3/layout/DropPinTimeline"/>
    <dgm:cxn modelId="{60005AFE-25F4-4CFC-AAB5-E1E68A8C4FDC}" type="presParOf" srcId="{DD1337DA-0D94-4BF8-B352-3B3EA06F55F0}" destId="{9D5F1A08-E877-4B58-96C8-2FD292B3B116}" srcOrd="4" destOrd="0" presId="urn:microsoft.com/office/officeart/2017/3/layout/DropPinTimeline"/>
    <dgm:cxn modelId="{F97670B6-A7F8-4D3A-9CF9-4D7AA233B205}" type="presParOf" srcId="{9D5F1A08-E877-4B58-96C8-2FD292B3B116}" destId="{5351E25D-2D36-4E5D-928D-E3CB91C6F58C}" srcOrd="0" destOrd="0" presId="urn:microsoft.com/office/officeart/2017/3/layout/DropPinTimeline"/>
    <dgm:cxn modelId="{E0F16534-40B6-4F20-8EDE-839FEC59A23E}" type="presParOf" srcId="{9D5F1A08-E877-4B58-96C8-2FD292B3B116}" destId="{73EE79CC-B076-4852-B0FB-12271328E0F1}" srcOrd="1" destOrd="0" presId="urn:microsoft.com/office/officeart/2017/3/layout/DropPinTimeline"/>
    <dgm:cxn modelId="{940A82C3-22A5-475D-BCEA-D2498170F439}" type="presParOf" srcId="{73EE79CC-B076-4852-B0FB-12271328E0F1}" destId="{36FB9A81-4B76-4345-B78F-BFC8502F0C48}" srcOrd="0" destOrd="0" presId="urn:microsoft.com/office/officeart/2017/3/layout/DropPinTimeline"/>
    <dgm:cxn modelId="{7754D8C8-F88C-44D7-B486-2874C8C31482}" type="presParOf" srcId="{73EE79CC-B076-4852-B0FB-12271328E0F1}" destId="{54E9787F-D270-4F42-9D4D-33FB0CF6F31C}" srcOrd="1" destOrd="0" presId="urn:microsoft.com/office/officeart/2017/3/layout/DropPinTimeline"/>
    <dgm:cxn modelId="{F25DADF1-F95D-4E29-8793-D7DF79400209}" type="presParOf" srcId="{9D5F1A08-E877-4B58-96C8-2FD292B3B116}" destId="{82BCA083-80C3-4058-9BD8-C46261DA9F8C}" srcOrd="2" destOrd="0" presId="urn:microsoft.com/office/officeart/2017/3/layout/DropPinTimeline"/>
    <dgm:cxn modelId="{690FAF62-084B-47D4-B78A-98EC4CB52DC7}" type="presParOf" srcId="{9D5F1A08-E877-4B58-96C8-2FD292B3B116}" destId="{C964CC5F-AD31-46FE-B950-6FB1958FE6E6}" srcOrd="3" destOrd="0" presId="urn:microsoft.com/office/officeart/2017/3/layout/DropPinTimeline"/>
    <dgm:cxn modelId="{C7CA1314-0236-4873-A8E6-809F622A5EAE}" type="presParOf" srcId="{9D5F1A08-E877-4B58-96C8-2FD292B3B116}" destId="{190034F2-01B6-4E29-94D7-2881B6E05652}" srcOrd="4" destOrd="0" presId="urn:microsoft.com/office/officeart/2017/3/layout/DropPinTimeline"/>
    <dgm:cxn modelId="{50AFCC46-5F6A-4913-B4AE-27A766370ADA}" type="presParOf" srcId="{9D5F1A08-E877-4B58-96C8-2FD292B3B116}" destId="{F29EE066-4B42-49B1-9BCF-2587B8F1C6E6}"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03F19A-A782-4E5A-9625-093D1EDAA0BB}">
      <dsp:nvSpPr>
        <dsp:cNvPr id="0" name=""/>
        <dsp:cNvSpPr/>
      </dsp:nvSpPr>
      <dsp:spPr>
        <a:xfrm>
          <a:off x="0" y="2824956"/>
          <a:ext cx="6797675"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6F35A2C6-D52B-4D0D-A568-29C7D5CB9D78}">
      <dsp:nvSpPr>
        <dsp:cNvPr id="0" name=""/>
        <dsp:cNvSpPr/>
      </dsp:nvSpPr>
      <dsp:spPr>
        <a:xfrm rot="8100000">
          <a:off x="92381" y="651568"/>
          <a:ext cx="414436" cy="414436"/>
        </a:xfrm>
        <a:prstGeom prst="teardrop">
          <a:avLst>
            <a:gd name="adj" fmla="val 11500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20BABE-DBEE-4C24-BE16-E45AAEA3EDCA}">
      <dsp:nvSpPr>
        <dsp:cNvPr id="0" name=""/>
        <dsp:cNvSpPr/>
      </dsp:nvSpPr>
      <dsp:spPr>
        <a:xfrm>
          <a:off x="138421" y="697608"/>
          <a:ext cx="322356" cy="322356"/>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3ED01646-9ED9-44BF-8F18-EE860C524998}">
      <dsp:nvSpPr>
        <dsp:cNvPr id="0" name=""/>
        <dsp:cNvSpPr/>
      </dsp:nvSpPr>
      <dsp:spPr>
        <a:xfrm>
          <a:off x="592650" y="1152582"/>
          <a:ext cx="2819433"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r" defTabSz="666750" rtl="1">
            <a:lnSpc>
              <a:spcPct val="90000"/>
            </a:lnSpc>
            <a:spcBef>
              <a:spcPct val="0"/>
            </a:spcBef>
            <a:spcAft>
              <a:spcPct val="35000"/>
            </a:spcAft>
            <a:buNone/>
          </a:pPr>
          <a:r>
            <a:rPr lang="fa-IR" sz="1500" kern="1200" dirty="0"/>
            <a:t>صورت پروژه را مطالعه کرده، بین خود و هم تیمی تان تقسیم کنید. ریپازیتوری پروژه خود را از منتور دریافت کنید و کار را شروع کنید</a:t>
          </a:r>
          <a:r>
            <a:rPr lang="en-US" sz="1500" kern="1200" dirty="0"/>
            <a:t>.</a:t>
          </a:r>
          <a:r>
            <a:rPr lang="fa-IR" sz="1500" kern="1200" dirty="0"/>
            <a:t>(تقسیم بندی پروژه را به منتور اطلاع دهید)</a:t>
          </a:r>
          <a:endParaRPr lang="en-US" sz="1500" kern="1200" dirty="0"/>
        </a:p>
      </dsp:txBody>
      <dsp:txXfrm>
        <a:off x="592650" y="1152582"/>
        <a:ext cx="2819433" cy="1672373"/>
      </dsp:txXfrm>
    </dsp:sp>
    <dsp:sp modelId="{9A7C4BC5-8408-4A9F-95F6-2C530BD76C90}">
      <dsp:nvSpPr>
        <dsp:cNvPr id="0" name=""/>
        <dsp:cNvSpPr/>
      </dsp:nvSpPr>
      <dsp:spPr>
        <a:xfrm>
          <a:off x="592650" y="564991"/>
          <a:ext cx="2819433"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rtl="1">
            <a:lnSpc>
              <a:spcPct val="90000"/>
            </a:lnSpc>
            <a:spcBef>
              <a:spcPct val="0"/>
            </a:spcBef>
            <a:spcAft>
              <a:spcPct val="35000"/>
            </a:spcAft>
            <a:buNone/>
            <a:defRPr b="1"/>
          </a:pPr>
          <a:r>
            <a:rPr lang="fa-IR" sz="2000" kern="1200" dirty="0"/>
            <a:t>1400/6/27</a:t>
          </a:r>
          <a:endParaRPr lang="en-US" sz="2000" kern="1200" dirty="0"/>
        </a:p>
      </dsp:txBody>
      <dsp:txXfrm>
        <a:off x="592650" y="564991"/>
        <a:ext cx="2819433" cy="587590"/>
      </dsp:txXfrm>
    </dsp:sp>
    <dsp:sp modelId="{7489FD9C-209C-450B-A153-25ECC5553CBF}">
      <dsp:nvSpPr>
        <dsp:cNvPr id="0" name=""/>
        <dsp:cNvSpPr/>
      </dsp:nvSpPr>
      <dsp:spPr>
        <a:xfrm>
          <a:off x="299599" y="1152582"/>
          <a:ext cx="0" cy="1672373"/>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4A6607E-9A4B-4D4B-A6EE-031B85F657E6}">
      <dsp:nvSpPr>
        <dsp:cNvPr id="0" name=""/>
        <dsp:cNvSpPr/>
      </dsp:nvSpPr>
      <dsp:spPr>
        <a:xfrm>
          <a:off x="247594" y="2772072"/>
          <a:ext cx="105498" cy="105766"/>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8C7F30-E954-4858-8394-A254126D3936}">
      <dsp:nvSpPr>
        <dsp:cNvPr id="0" name=""/>
        <dsp:cNvSpPr/>
      </dsp:nvSpPr>
      <dsp:spPr>
        <a:xfrm rot="18900000">
          <a:off x="1781902" y="4583906"/>
          <a:ext cx="414436" cy="414436"/>
        </a:xfrm>
        <a:prstGeom prst="teardrop">
          <a:avLst>
            <a:gd name="adj" fmla="val 115000"/>
          </a:avLst>
        </a:prstGeom>
        <a:solidFill>
          <a:schemeClr val="accent2">
            <a:hueOff val="17677"/>
            <a:satOff val="-17244"/>
            <a:lumOff val="-883"/>
            <a:alphaOff val="0"/>
          </a:schemeClr>
        </a:solidFill>
        <a:ln w="15875" cap="flat" cmpd="sng" algn="ctr">
          <a:solidFill>
            <a:schemeClr val="accent2">
              <a:hueOff val="17677"/>
              <a:satOff val="-17244"/>
              <a:lumOff val="-8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11D058-BAA7-47D4-A383-AC85BDB9C49A}">
      <dsp:nvSpPr>
        <dsp:cNvPr id="0" name=""/>
        <dsp:cNvSpPr/>
      </dsp:nvSpPr>
      <dsp:spPr>
        <a:xfrm>
          <a:off x="1827942" y="4629947"/>
          <a:ext cx="322356" cy="322356"/>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3A41E69A-F56A-4583-B89C-B41BD4D77851}">
      <dsp:nvSpPr>
        <dsp:cNvPr id="0" name=""/>
        <dsp:cNvSpPr/>
      </dsp:nvSpPr>
      <dsp:spPr>
        <a:xfrm>
          <a:off x="2282171" y="2824956"/>
          <a:ext cx="2819433"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r" defTabSz="666750" rtl="1">
            <a:lnSpc>
              <a:spcPct val="90000"/>
            </a:lnSpc>
            <a:spcBef>
              <a:spcPct val="0"/>
            </a:spcBef>
            <a:spcAft>
              <a:spcPct val="35000"/>
            </a:spcAft>
            <a:buNone/>
          </a:pPr>
          <a:r>
            <a:rPr lang="fa-IR" sz="1500" kern="1200" dirty="0"/>
            <a:t>جلسه پیشبرد با منتور را هماهنگ کنید و در ساعت مشخص شده در گوگل میت با پروژه بیلد شده حضور پیدا کنید</a:t>
          </a:r>
          <a:endParaRPr lang="en-US" sz="1500" kern="1200" dirty="0"/>
        </a:p>
      </dsp:txBody>
      <dsp:txXfrm>
        <a:off x="2282171" y="2824956"/>
        <a:ext cx="2819433" cy="1672373"/>
      </dsp:txXfrm>
    </dsp:sp>
    <dsp:sp modelId="{D47FC92B-725F-4F7A-A74D-33B323102A1B}">
      <dsp:nvSpPr>
        <dsp:cNvPr id="0" name=""/>
        <dsp:cNvSpPr/>
      </dsp:nvSpPr>
      <dsp:spPr>
        <a:xfrm>
          <a:off x="2282171" y="4497329"/>
          <a:ext cx="2819433"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rtl="1">
            <a:lnSpc>
              <a:spcPct val="90000"/>
            </a:lnSpc>
            <a:spcBef>
              <a:spcPct val="0"/>
            </a:spcBef>
            <a:spcAft>
              <a:spcPct val="35000"/>
            </a:spcAft>
            <a:buNone/>
            <a:defRPr b="1"/>
          </a:pPr>
          <a:r>
            <a:rPr lang="fa-IR" sz="2000" kern="1200" dirty="0"/>
            <a:t>1400/6/31</a:t>
          </a:r>
          <a:endParaRPr lang="en-US" sz="2000" kern="1200" dirty="0"/>
        </a:p>
      </dsp:txBody>
      <dsp:txXfrm>
        <a:off x="2282171" y="4497329"/>
        <a:ext cx="2819433" cy="587590"/>
      </dsp:txXfrm>
    </dsp:sp>
    <dsp:sp modelId="{1E2ADF36-0ED9-4D0B-9DA8-76AB8AD57A13}">
      <dsp:nvSpPr>
        <dsp:cNvPr id="0" name=""/>
        <dsp:cNvSpPr/>
      </dsp:nvSpPr>
      <dsp:spPr>
        <a:xfrm>
          <a:off x="1989120" y="2824956"/>
          <a:ext cx="0" cy="1672373"/>
        </a:xfrm>
        <a:prstGeom prst="line">
          <a:avLst/>
        </a:prstGeom>
        <a:noFill/>
        <a:ln w="12700" cap="flat" cmpd="sng" algn="ctr">
          <a:solidFill>
            <a:schemeClr val="accent2">
              <a:hueOff val="17677"/>
              <a:satOff val="-17244"/>
              <a:lumOff val="-883"/>
              <a:alphaOff val="0"/>
            </a:schemeClr>
          </a:solidFill>
          <a:prstDash val="dash"/>
        </a:ln>
        <a:effectLst/>
      </dsp:spPr>
      <dsp:style>
        <a:lnRef idx="1">
          <a:scrgbClr r="0" g="0" b="0"/>
        </a:lnRef>
        <a:fillRef idx="0">
          <a:scrgbClr r="0" g="0" b="0"/>
        </a:fillRef>
        <a:effectRef idx="0">
          <a:scrgbClr r="0" g="0" b="0"/>
        </a:effectRef>
        <a:fontRef idx="minor"/>
      </dsp:style>
    </dsp:sp>
    <dsp:sp modelId="{9E1F0F25-A574-46F8-B923-19F0E1C4BCD8}">
      <dsp:nvSpPr>
        <dsp:cNvPr id="0" name=""/>
        <dsp:cNvSpPr/>
      </dsp:nvSpPr>
      <dsp:spPr>
        <a:xfrm>
          <a:off x="1937115" y="2772072"/>
          <a:ext cx="105498" cy="105766"/>
        </a:xfrm>
        <a:prstGeom prst="ellipse">
          <a:avLst/>
        </a:prstGeom>
        <a:solidFill>
          <a:schemeClr val="accent2">
            <a:hueOff val="17677"/>
            <a:satOff val="-17244"/>
            <a:lumOff val="-883"/>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FB9A81-4B76-4345-B78F-BFC8502F0C48}">
      <dsp:nvSpPr>
        <dsp:cNvPr id="0" name=""/>
        <dsp:cNvSpPr/>
      </dsp:nvSpPr>
      <dsp:spPr>
        <a:xfrm rot="8100000">
          <a:off x="3471423" y="651568"/>
          <a:ext cx="414436" cy="414436"/>
        </a:xfrm>
        <a:prstGeom prst="teardrop">
          <a:avLst>
            <a:gd name="adj" fmla="val 115000"/>
          </a:avLst>
        </a:prstGeom>
        <a:solidFill>
          <a:schemeClr val="accent2">
            <a:hueOff val="35353"/>
            <a:satOff val="-34487"/>
            <a:lumOff val="-1766"/>
            <a:alphaOff val="0"/>
          </a:schemeClr>
        </a:solidFill>
        <a:ln w="15875" cap="flat" cmpd="sng" algn="ctr">
          <a:solidFill>
            <a:schemeClr val="accent2">
              <a:hueOff val="35353"/>
              <a:satOff val="-34487"/>
              <a:lumOff val="-176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E9787F-D270-4F42-9D4D-33FB0CF6F31C}">
      <dsp:nvSpPr>
        <dsp:cNvPr id="0" name=""/>
        <dsp:cNvSpPr/>
      </dsp:nvSpPr>
      <dsp:spPr>
        <a:xfrm>
          <a:off x="3517463" y="697608"/>
          <a:ext cx="322356" cy="322356"/>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82BCA083-80C3-4058-9BD8-C46261DA9F8C}">
      <dsp:nvSpPr>
        <dsp:cNvPr id="0" name=""/>
        <dsp:cNvSpPr/>
      </dsp:nvSpPr>
      <dsp:spPr>
        <a:xfrm>
          <a:off x="3936167" y="1152582"/>
          <a:ext cx="2819433"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r" defTabSz="666750" rtl="1">
            <a:lnSpc>
              <a:spcPct val="90000"/>
            </a:lnSpc>
            <a:spcBef>
              <a:spcPct val="0"/>
            </a:spcBef>
            <a:spcAft>
              <a:spcPct val="35000"/>
            </a:spcAft>
            <a:buNone/>
          </a:pPr>
          <a:r>
            <a:rPr lang="fa-IR" sz="1500" kern="1200" dirty="0"/>
            <a:t>پروژه را تکمیل شده در ریپازیتوری پوش کنید</a:t>
          </a:r>
          <a:endParaRPr lang="en-US" sz="1500" kern="1200" dirty="0"/>
        </a:p>
      </dsp:txBody>
      <dsp:txXfrm>
        <a:off x="3936167" y="1152582"/>
        <a:ext cx="2819433" cy="1672373"/>
      </dsp:txXfrm>
    </dsp:sp>
    <dsp:sp modelId="{C964CC5F-AD31-46FE-B950-6FB1958FE6E6}">
      <dsp:nvSpPr>
        <dsp:cNvPr id="0" name=""/>
        <dsp:cNvSpPr/>
      </dsp:nvSpPr>
      <dsp:spPr>
        <a:xfrm>
          <a:off x="3936167" y="564991"/>
          <a:ext cx="2819433"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rtl="1">
            <a:lnSpc>
              <a:spcPct val="90000"/>
            </a:lnSpc>
            <a:spcBef>
              <a:spcPct val="0"/>
            </a:spcBef>
            <a:spcAft>
              <a:spcPct val="35000"/>
            </a:spcAft>
            <a:buNone/>
            <a:defRPr b="1"/>
          </a:pPr>
          <a:r>
            <a:rPr lang="fa-IR" sz="2000" kern="1200" dirty="0"/>
            <a:t>1400/7/8</a:t>
          </a:r>
          <a:endParaRPr lang="en-US" sz="2000" kern="1200" dirty="0"/>
        </a:p>
      </dsp:txBody>
      <dsp:txXfrm>
        <a:off x="3936167" y="564991"/>
        <a:ext cx="2819433" cy="587590"/>
      </dsp:txXfrm>
    </dsp:sp>
    <dsp:sp modelId="{190034F2-01B6-4E29-94D7-2881B6E05652}">
      <dsp:nvSpPr>
        <dsp:cNvPr id="0" name=""/>
        <dsp:cNvSpPr/>
      </dsp:nvSpPr>
      <dsp:spPr>
        <a:xfrm>
          <a:off x="3678641" y="1152582"/>
          <a:ext cx="0" cy="1672373"/>
        </a:xfrm>
        <a:prstGeom prst="line">
          <a:avLst/>
        </a:prstGeom>
        <a:noFill/>
        <a:ln w="12700" cap="flat" cmpd="sng" algn="ctr">
          <a:solidFill>
            <a:schemeClr val="accent2">
              <a:hueOff val="35353"/>
              <a:satOff val="-34487"/>
              <a:lumOff val="-1766"/>
              <a:alphaOff val="0"/>
            </a:schemeClr>
          </a:solidFill>
          <a:prstDash val="dash"/>
        </a:ln>
        <a:effectLst/>
      </dsp:spPr>
      <dsp:style>
        <a:lnRef idx="1">
          <a:scrgbClr r="0" g="0" b="0"/>
        </a:lnRef>
        <a:fillRef idx="0">
          <a:scrgbClr r="0" g="0" b="0"/>
        </a:fillRef>
        <a:effectRef idx="0">
          <a:scrgbClr r="0" g="0" b="0"/>
        </a:effectRef>
        <a:fontRef idx="minor"/>
      </dsp:style>
    </dsp:sp>
    <dsp:sp modelId="{5351E25D-2D36-4E5D-928D-E3CB91C6F58C}">
      <dsp:nvSpPr>
        <dsp:cNvPr id="0" name=""/>
        <dsp:cNvSpPr/>
      </dsp:nvSpPr>
      <dsp:spPr>
        <a:xfrm>
          <a:off x="3626636" y="2772072"/>
          <a:ext cx="105498" cy="105766"/>
        </a:xfrm>
        <a:prstGeom prst="ellipse">
          <a:avLst/>
        </a:prstGeom>
        <a:solidFill>
          <a:schemeClr val="accent2">
            <a:hueOff val="35353"/>
            <a:satOff val="-34487"/>
            <a:lumOff val="-1766"/>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43170" y="1475234"/>
            <a:ext cx="3505364" cy="2901694"/>
          </a:xfrm>
        </p:spPr>
        <p:txBody>
          <a:bodyPr anchor="b">
            <a:normAutofit/>
          </a:bodyPr>
          <a:lstStyle/>
          <a:p>
            <a:r>
              <a:rPr lang="fa-IR" sz="3600" dirty="0">
                <a:solidFill>
                  <a:schemeClr val="tx1"/>
                </a:solidFill>
              </a:rPr>
              <a:t>تعریف پروژه گروهی</a:t>
            </a:r>
            <a:endParaRPr lang="en-US" sz="36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gn="r">
              <a:lnSpc>
                <a:spcPct val="100000"/>
              </a:lnSpc>
            </a:pPr>
            <a:r>
              <a:rPr lang="fa-IR" sz="1600" dirty="0"/>
              <a:t>  بک اند</a:t>
            </a:r>
            <a:endParaRPr lang="en-US" sz="1600" dirty="0"/>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37547-86A0-4B88-A780-D27C6E56AF87}"/>
              </a:ext>
            </a:extLst>
          </p:cNvPr>
          <p:cNvSpPr>
            <a:spLocks noGrp="1"/>
          </p:cNvSpPr>
          <p:nvPr>
            <p:ph type="title"/>
          </p:nvPr>
        </p:nvSpPr>
        <p:spPr/>
        <p:txBody>
          <a:bodyPr/>
          <a:lstStyle/>
          <a:p>
            <a:pPr algn="ctr"/>
            <a:r>
              <a:rPr lang="fa-IR" dirty="0"/>
              <a:t>گروه بندی</a:t>
            </a:r>
            <a:endParaRPr lang="en-US" dirty="0"/>
          </a:p>
        </p:txBody>
      </p:sp>
      <p:sp>
        <p:nvSpPr>
          <p:cNvPr id="3" name="Text Placeholder 2">
            <a:extLst>
              <a:ext uri="{FF2B5EF4-FFF2-40B4-BE49-F238E27FC236}">
                <a16:creationId xmlns:a16="http://schemas.microsoft.com/office/drawing/2014/main" id="{7B4913B0-565F-4968-A745-06005FC9DC31}"/>
              </a:ext>
            </a:extLst>
          </p:cNvPr>
          <p:cNvSpPr>
            <a:spLocks noGrp="1"/>
          </p:cNvSpPr>
          <p:nvPr>
            <p:ph type="body" idx="1"/>
          </p:nvPr>
        </p:nvSpPr>
        <p:spPr/>
        <p:txBody>
          <a:bodyPr/>
          <a:lstStyle/>
          <a:p>
            <a:pPr algn="ctr"/>
            <a:r>
              <a:rPr lang="fa-IR" dirty="0"/>
              <a:t>تیم 5</a:t>
            </a:r>
            <a:endParaRPr lang="en-US" dirty="0"/>
          </a:p>
        </p:txBody>
      </p:sp>
      <p:sp>
        <p:nvSpPr>
          <p:cNvPr id="4" name="Content Placeholder 3">
            <a:extLst>
              <a:ext uri="{FF2B5EF4-FFF2-40B4-BE49-F238E27FC236}">
                <a16:creationId xmlns:a16="http://schemas.microsoft.com/office/drawing/2014/main" id="{16B2A2BC-04A9-4EE5-B9D0-6B0B1C929DD6}"/>
              </a:ext>
            </a:extLst>
          </p:cNvPr>
          <p:cNvSpPr>
            <a:spLocks noGrp="1"/>
          </p:cNvSpPr>
          <p:nvPr>
            <p:ph sz="half" idx="2"/>
          </p:nvPr>
        </p:nvSpPr>
        <p:spPr/>
        <p:txBody>
          <a:bodyPr/>
          <a:lstStyle/>
          <a:p>
            <a:pPr algn="ctr"/>
            <a:r>
              <a:rPr lang="fa-IR" dirty="0"/>
              <a:t>موسوی</a:t>
            </a:r>
          </a:p>
          <a:p>
            <a:pPr algn="ctr"/>
            <a:r>
              <a:rPr lang="fa-IR" dirty="0"/>
              <a:t>نوذری</a:t>
            </a:r>
          </a:p>
        </p:txBody>
      </p:sp>
      <p:sp>
        <p:nvSpPr>
          <p:cNvPr id="5" name="Text Placeholder 4">
            <a:extLst>
              <a:ext uri="{FF2B5EF4-FFF2-40B4-BE49-F238E27FC236}">
                <a16:creationId xmlns:a16="http://schemas.microsoft.com/office/drawing/2014/main" id="{3E6D0C67-AD05-4243-A9A3-9E75CFD1B338}"/>
              </a:ext>
            </a:extLst>
          </p:cNvPr>
          <p:cNvSpPr>
            <a:spLocks noGrp="1"/>
          </p:cNvSpPr>
          <p:nvPr>
            <p:ph type="body" sz="quarter" idx="3"/>
          </p:nvPr>
        </p:nvSpPr>
        <p:spPr/>
        <p:txBody>
          <a:bodyPr/>
          <a:lstStyle/>
          <a:p>
            <a:pPr algn="ctr"/>
            <a:r>
              <a:rPr lang="fa-IR" dirty="0"/>
              <a:t>تیم 4</a:t>
            </a:r>
            <a:endParaRPr lang="en-US" dirty="0"/>
          </a:p>
        </p:txBody>
      </p:sp>
      <p:sp>
        <p:nvSpPr>
          <p:cNvPr id="6" name="Content Placeholder 5">
            <a:extLst>
              <a:ext uri="{FF2B5EF4-FFF2-40B4-BE49-F238E27FC236}">
                <a16:creationId xmlns:a16="http://schemas.microsoft.com/office/drawing/2014/main" id="{56CD8358-313C-46D7-B76D-03301C277B3C}"/>
              </a:ext>
            </a:extLst>
          </p:cNvPr>
          <p:cNvSpPr>
            <a:spLocks noGrp="1"/>
          </p:cNvSpPr>
          <p:nvPr>
            <p:ph sz="quarter" idx="4"/>
          </p:nvPr>
        </p:nvSpPr>
        <p:spPr/>
        <p:txBody>
          <a:bodyPr/>
          <a:lstStyle/>
          <a:p>
            <a:pPr algn="ctr"/>
            <a:r>
              <a:rPr lang="fa-IR" dirty="0"/>
              <a:t>رحمانی</a:t>
            </a:r>
          </a:p>
          <a:p>
            <a:pPr algn="ctr"/>
            <a:r>
              <a:rPr lang="fa-IR" dirty="0"/>
              <a:t>کریملو</a:t>
            </a:r>
            <a:endParaRPr lang="en-US" dirty="0"/>
          </a:p>
        </p:txBody>
      </p:sp>
    </p:spTree>
    <p:extLst>
      <p:ext uri="{BB962C8B-B14F-4D97-AF65-F5344CB8AC3E}">
        <p14:creationId xmlns:p14="http://schemas.microsoft.com/office/powerpoint/2010/main" val="1644405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fa-IR" sz="3600" dirty="0">
                <a:solidFill>
                  <a:schemeClr val="bg1"/>
                </a:solidFill>
              </a:rPr>
              <a:t>تایم لاین پروژه</a:t>
            </a:r>
            <a:endParaRPr lang="en-US" sz="3600" dirty="0">
              <a:solidFill>
                <a:schemeClr val="bg1"/>
              </a:solidFill>
            </a:endParaRPr>
          </a:p>
        </p:txBody>
      </p:sp>
      <p:graphicFrame>
        <p:nvGraphicFramePr>
          <p:cNvPr id="7" name="Content Placeholder 2" descr="SmartArt timeline">
            <a:extLst>
              <a:ext uri="{FF2B5EF4-FFF2-40B4-BE49-F238E27FC236}">
                <a16:creationId xmlns:a16="http://schemas.microsoft.com/office/drawing/2014/main" id="{4279E28C-3AD3-4230-B1D6-C039672D128D}"/>
              </a:ext>
            </a:extLst>
          </p:cNvPr>
          <p:cNvGraphicFramePr>
            <a:graphicFrameLocks noGrp="1"/>
          </p:cNvGraphicFramePr>
          <p:nvPr>
            <p:ph idx="1"/>
            <p:extLst>
              <p:ext uri="{D42A27DB-BD31-4B8C-83A1-F6EECF244321}">
                <p14:modId xmlns:p14="http://schemas.microsoft.com/office/powerpoint/2010/main" val="252910470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2513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AA896-CD4A-460F-9E4E-08CB0EBF73A4}"/>
              </a:ext>
            </a:extLst>
          </p:cNvPr>
          <p:cNvSpPr>
            <a:spLocks noGrp="1"/>
          </p:cNvSpPr>
          <p:nvPr>
            <p:ph type="title"/>
          </p:nvPr>
        </p:nvSpPr>
        <p:spPr/>
        <p:txBody>
          <a:bodyPr/>
          <a:lstStyle/>
          <a:p>
            <a:pPr algn="r" rtl="1"/>
            <a:r>
              <a:rPr lang="fa-IR" dirty="0"/>
              <a:t>صورت پروژه</a:t>
            </a:r>
            <a:endParaRPr lang="en-US" dirty="0"/>
          </a:p>
        </p:txBody>
      </p:sp>
      <p:sp>
        <p:nvSpPr>
          <p:cNvPr id="3" name="Content Placeholder 2">
            <a:extLst>
              <a:ext uri="{FF2B5EF4-FFF2-40B4-BE49-F238E27FC236}">
                <a16:creationId xmlns:a16="http://schemas.microsoft.com/office/drawing/2014/main" id="{458FA000-81D3-4C8E-90AD-6D40124B6064}"/>
              </a:ext>
            </a:extLst>
          </p:cNvPr>
          <p:cNvSpPr>
            <a:spLocks noGrp="1"/>
          </p:cNvSpPr>
          <p:nvPr>
            <p:ph idx="1"/>
          </p:nvPr>
        </p:nvSpPr>
        <p:spPr>
          <a:xfrm>
            <a:off x="1097280" y="2108201"/>
            <a:ext cx="10058400" cy="3012440"/>
          </a:xfrm>
        </p:spPr>
        <p:txBody>
          <a:bodyPr/>
          <a:lstStyle/>
          <a:p>
            <a:pPr algn="r" rtl="1"/>
            <a:r>
              <a:rPr lang="fa-IR" dirty="0"/>
              <a:t>نیازمندی های پروژه: </a:t>
            </a:r>
            <a:r>
              <a:rPr lang="en-US" dirty="0" err="1"/>
              <a:t>c#</a:t>
            </a:r>
            <a:r>
              <a:rPr lang="en-US" dirty="0"/>
              <a:t> , asp.net, MySQL</a:t>
            </a:r>
          </a:p>
          <a:p>
            <a:pPr algn="r" rtl="1"/>
            <a:r>
              <a:rPr lang="fa-IR" sz="2800" dirty="0"/>
              <a:t>سامانه مدیریت دانشجویان </a:t>
            </a:r>
            <a:r>
              <a:rPr lang="fa-IR" dirty="0"/>
              <a:t>( آزمون ها، کلاس ها، مدرس ها) </a:t>
            </a:r>
          </a:p>
          <a:p>
            <a:pPr algn="r" rtl="1"/>
            <a:r>
              <a:rPr lang="fa-IR" dirty="0"/>
              <a:t>شما باید یک سامانه مدیریت طراحی کنید که قابلیت گزارش گیری از اتفاقات ماژول ها را داشته باشد، ادمین بتواند کلاس یا آزمونی را تولید کند، کاربران آنها را انجام بدهند و ادمین از فعالیت های اتفاق افتاده با معیار های مختلفی(مثلا از تاریخ تا تاریخ، یا نمرات آزمون یک فرد خاص و ...) گزارش گیری کند. </a:t>
            </a:r>
          </a:p>
          <a:p>
            <a:pPr marL="0" indent="0" algn="r" rtl="1">
              <a:buNone/>
            </a:pPr>
            <a:endParaRPr lang="fa-IR" dirty="0"/>
          </a:p>
        </p:txBody>
      </p:sp>
    </p:spTree>
    <p:extLst>
      <p:ext uri="{BB962C8B-B14F-4D97-AF65-F5344CB8AC3E}">
        <p14:creationId xmlns:p14="http://schemas.microsoft.com/office/powerpoint/2010/main" val="2354237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379DC-7797-478F-99CF-3903F2512026}"/>
              </a:ext>
            </a:extLst>
          </p:cNvPr>
          <p:cNvSpPr>
            <a:spLocks noGrp="1"/>
          </p:cNvSpPr>
          <p:nvPr>
            <p:ph type="title"/>
          </p:nvPr>
        </p:nvSpPr>
        <p:spPr/>
        <p:txBody>
          <a:bodyPr/>
          <a:lstStyle/>
          <a:p>
            <a:pPr algn="r" rtl="1"/>
            <a:r>
              <a:rPr lang="fa-IR" dirty="0"/>
              <a:t>نقش ها و وظایف</a:t>
            </a:r>
            <a:endParaRPr lang="en-US" dirty="0"/>
          </a:p>
        </p:txBody>
      </p:sp>
      <p:sp>
        <p:nvSpPr>
          <p:cNvPr id="3" name="Content Placeholder 2">
            <a:extLst>
              <a:ext uri="{FF2B5EF4-FFF2-40B4-BE49-F238E27FC236}">
                <a16:creationId xmlns:a16="http://schemas.microsoft.com/office/drawing/2014/main" id="{CC02D3B1-FA8B-484C-9A35-ED762C13130B}"/>
              </a:ext>
            </a:extLst>
          </p:cNvPr>
          <p:cNvSpPr>
            <a:spLocks noGrp="1"/>
          </p:cNvSpPr>
          <p:nvPr>
            <p:ph idx="1"/>
          </p:nvPr>
        </p:nvSpPr>
        <p:spPr>
          <a:xfrm>
            <a:off x="1066800" y="2108200"/>
            <a:ext cx="10058400" cy="3520243"/>
          </a:xfrm>
        </p:spPr>
        <p:txBody>
          <a:bodyPr>
            <a:noAutofit/>
          </a:bodyPr>
          <a:lstStyle/>
          <a:p>
            <a:pPr algn="r" rtl="1">
              <a:buFont typeface="Arial" panose="020B0604020202020204" pitchFamily="34" charset="0"/>
              <a:buChar char="•"/>
            </a:pPr>
            <a:r>
              <a:rPr lang="fa-IR" sz="1400" b="1" dirty="0">
                <a:cs typeface="A Nazanin" panose="00000400000000000000" pitchFamily="2" charset="-78"/>
              </a:rPr>
              <a:t>ادمین</a:t>
            </a:r>
          </a:p>
          <a:p>
            <a:pPr marL="0" indent="0" algn="r" rtl="1">
              <a:buNone/>
            </a:pPr>
            <a:r>
              <a:rPr lang="fa-IR" sz="1400" b="1" dirty="0">
                <a:cs typeface="A Nazanin" panose="00000400000000000000" pitchFamily="2" charset="-78"/>
              </a:rPr>
              <a:t>ترم را مدیریت میکند، کلاس ها را تعریف میکند،  آزمون های کلاس را مشخص میکند(مثلا یک آزمون تعریف میکند که دانشجویان یک متن رندوم را آپلود کنند)، از فعالیت های یک کلاس گزارش میگیرد. میتواند دانشجویان ثبت نام کرده را نیز تایید کند.و یا کلاس های برداشته شده توسط ایشان را مشاهده کند.</a:t>
            </a:r>
          </a:p>
          <a:p>
            <a:pPr algn="r" rtl="1">
              <a:buFont typeface="Courier New" panose="02070309020205020404" pitchFamily="49" charset="0"/>
              <a:buChar char="o"/>
            </a:pPr>
            <a:r>
              <a:rPr lang="fa-IR" sz="1400" b="1" dirty="0">
                <a:cs typeface="A Nazanin" panose="00000400000000000000" pitchFamily="2" charset="-78"/>
              </a:rPr>
              <a:t>دانشجو</a:t>
            </a:r>
          </a:p>
          <a:p>
            <a:pPr marL="0" indent="0" algn="r" rtl="1">
              <a:buNone/>
            </a:pPr>
            <a:r>
              <a:rPr lang="fa-IR" sz="1400" b="1" dirty="0">
                <a:cs typeface="A Nazanin" panose="00000400000000000000" pitchFamily="2" charset="-78"/>
              </a:rPr>
              <a:t>در سایت ثبت نام میکند.کلاس ها را مشاهده میکنند، اگر ادمین حساب او را تایید کرده بود، کلاس ها را انتخاب کرده و در آزمون ها شرکت میکند(به عنوان مثال، آزمون تاریخ 1400/6/30 را انتخاب کرده و عمل خواسته شده آن را انجام میدهد).</a:t>
            </a:r>
          </a:p>
        </p:txBody>
      </p:sp>
    </p:spTree>
    <p:extLst>
      <p:ext uri="{BB962C8B-B14F-4D97-AF65-F5344CB8AC3E}">
        <p14:creationId xmlns:p14="http://schemas.microsoft.com/office/powerpoint/2010/main" val="1619183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27BEC-7468-4AF5-87C2-A301D81DCD89}"/>
              </a:ext>
            </a:extLst>
          </p:cNvPr>
          <p:cNvSpPr>
            <a:spLocks noGrp="1"/>
          </p:cNvSpPr>
          <p:nvPr>
            <p:ph type="title"/>
          </p:nvPr>
        </p:nvSpPr>
        <p:spPr/>
        <p:txBody>
          <a:bodyPr/>
          <a:lstStyle/>
          <a:p>
            <a:pPr algn="r" rtl="1"/>
            <a:r>
              <a:rPr lang="fa-IR" dirty="0"/>
              <a:t>گزارش های پروژه</a:t>
            </a:r>
            <a:endParaRPr lang="en-US" dirty="0"/>
          </a:p>
        </p:txBody>
      </p:sp>
      <p:sp>
        <p:nvSpPr>
          <p:cNvPr id="3" name="Content Placeholder 2">
            <a:extLst>
              <a:ext uri="{FF2B5EF4-FFF2-40B4-BE49-F238E27FC236}">
                <a16:creationId xmlns:a16="http://schemas.microsoft.com/office/drawing/2014/main" id="{0C4048B0-4955-4BF2-A5D7-FD1251FE725A}"/>
              </a:ext>
            </a:extLst>
          </p:cNvPr>
          <p:cNvSpPr>
            <a:spLocks noGrp="1"/>
          </p:cNvSpPr>
          <p:nvPr>
            <p:ph idx="1"/>
          </p:nvPr>
        </p:nvSpPr>
        <p:spPr/>
        <p:txBody>
          <a:bodyPr/>
          <a:lstStyle/>
          <a:p>
            <a:pPr algn="r" rtl="1">
              <a:buFont typeface="Arial" panose="020B0604020202020204" pitchFamily="34" charset="0"/>
              <a:buChar char="•"/>
            </a:pPr>
            <a:r>
              <a:rPr lang="fa-IR" dirty="0"/>
              <a:t> ادمین میتواند گزارش  آزمون، تکلیف را در معیار مختلفی تولید کند.</a:t>
            </a:r>
          </a:p>
          <a:p>
            <a:pPr algn="r" rtl="1">
              <a:buFont typeface="Arial" panose="020B0604020202020204" pitchFamily="34" charset="0"/>
              <a:buChar char="•"/>
            </a:pPr>
            <a:r>
              <a:rPr lang="fa-IR" dirty="0"/>
              <a:t>ادمین میتواند از گزارش های تهیه شده از کلاس، تکالیف و ترم خروجی اکسل بگیرد.</a:t>
            </a:r>
          </a:p>
          <a:p>
            <a:pPr algn="r" rtl="1">
              <a:buFont typeface="Arial" panose="020B0604020202020204" pitchFamily="34" charset="0"/>
              <a:buChar char="•"/>
            </a:pPr>
            <a:r>
              <a:rPr lang="fa-IR" dirty="0"/>
              <a:t>تمام گزارش های ازمون، کلاس، تکلیف و ترم میتواند بر صفحه وب نیز نمایش داده شود.</a:t>
            </a:r>
          </a:p>
        </p:txBody>
      </p:sp>
    </p:spTree>
    <p:extLst>
      <p:ext uri="{BB962C8B-B14F-4D97-AF65-F5344CB8AC3E}">
        <p14:creationId xmlns:p14="http://schemas.microsoft.com/office/powerpoint/2010/main" val="292985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8CD88-9C1F-4C43-BD17-997FA53BE290}"/>
              </a:ext>
            </a:extLst>
          </p:cNvPr>
          <p:cNvSpPr>
            <a:spLocks noGrp="1"/>
          </p:cNvSpPr>
          <p:nvPr>
            <p:ph type="title"/>
          </p:nvPr>
        </p:nvSpPr>
        <p:spPr/>
        <p:txBody>
          <a:bodyPr/>
          <a:lstStyle/>
          <a:p>
            <a:pPr algn="r" rtl="1"/>
            <a:r>
              <a:rPr lang="fa-IR" dirty="0"/>
              <a:t>سیستم های مورد نیاز</a:t>
            </a:r>
            <a:endParaRPr lang="en-US" dirty="0"/>
          </a:p>
        </p:txBody>
      </p:sp>
      <p:sp>
        <p:nvSpPr>
          <p:cNvPr id="3" name="Content Placeholder 2">
            <a:extLst>
              <a:ext uri="{FF2B5EF4-FFF2-40B4-BE49-F238E27FC236}">
                <a16:creationId xmlns:a16="http://schemas.microsoft.com/office/drawing/2014/main" id="{5F70A379-DEA6-4D01-87CA-6857E3441DA5}"/>
              </a:ext>
            </a:extLst>
          </p:cNvPr>
          <p:cNvSpPr>
            <a:spLocks noGrp="1"/>
          </p:cNvSpPr>
          <p:nvPr>
            <p:ph idx="1"/>
          </p:nvPr>
        </p:nvSpPr>
        <p:spPr/>
        <p:txBody>
          <a:bodyPr/>
          <a:lstStyle/>
          <a:p>
            <a:pPr>
              <a:buFont typeface="Arial" panose="020B0604020202020204" pitchFamily="34" charset="0"/>
              <a:buChar char="•"/>
            </a:pPr>
            <a:r>
              <a:rPr lang="en-US" dirty="0"/>
              <a:t>MySQL : for database</a:t>
            </a:r>
          </a:p>
          <a:p>
            <a:pPr>
              <a:buFont typeface="Arial" panose="020B0604020202020204" pitchFamily="34" charset="0"/>
              <a:buChar char="•"/>
            </a:pPr>
            <a:r>
              <a:rPr lang="en-US" dirty="0"/>
              <a:t>Visual Studio</a:t>
            </a:r>
          </a:p>
        </p:txBody>
      </p:sp>
    </p:spTree>
    <p:extLst>
      <p:ext uri="{BB962C8B-B14F-4D97-AF65-F5344CB8AC3E}">
        <p14:creationId xmlns:p14="http://schemas.microsoft.com/office/powerpoint/2010/main" val="2520835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ACC241-4967-42B1-876C-9CF0DF1239FA}"/>
              </a:ext>
            </a:extLst>
          </p:cNvPr>
          <p:cNvSpPr>
            <a:spLocks noGrp="1"/>
          </p:cNvSpPr>
          <p:nvPr>
            <p:ph type="title"/>
          </p:nvPr>
        </p:nvSpPr>
        <p:spPr>
          <a:xfrm>
            <a:off x="1039177" y="2685318"/>
            <a:ext cx="10113645" cy="743682"/>
          </a:xfrm>
        </p:spPr>
        <p:txBody>
          <a:bodyPr/>
          <a:lstStyle/>
          <a:p>
            <a:pPr algn="ctr" rtl="1">
              <a:lnSpc>
                <a:spcPct val="100000"/>
              </a:lnSpc>
            </a:pPr>
            <a:r>
              <a:rPr lang="fa-IR" dirty="0">
                <a:solidFill>
                  <a:schemeClr val="tx1"/>
                </a:solidFill>
              </a:rPr>
              <a:t>صفحه های وب این پروژه را  با </a:t>
            </a:r>
            <a:r>
              <a:rPr lang="en-US" dirty="0">
                <a:solidFill>
                  <a:schemeClr val="tx1"/>
                </a:solidFill>
              </a:rPr>
              <a:t> razor page </a:t>
            </a:r>
            <a:r>
              <a:rPr lang="fa-IR" dirty="0">
                <a:solidFill>
                  <a:schemeClr val="tx1"/>
                </a:solidFill>
              </a:rPr>
              <a:t> طراحی کنید</a:t>
            </a:r>
            <a:br>
              <a:rPr lang="fa-IR" dirty="0">
                <a:solidFill>
                  <a:schemeClr val="tx1"/>
                </a:solidFill>
              </a:rPr>
            </a:br>
            <a:r>
              <a:rPr lang="fa-IR" dirty="0">
                <a:solidFill>
                  <a:schemeClr val="tx1"/>
                </a:solidFill>
              </a:rPr>
              <a:t>نیاز به استایل و ظاهر زیبا نیست فقط کاربری باشد و بتوان از آن استفاده کرد</a:t>
            </a:r>
            <a:endParaRPr lang="en-US" dirty="0">
              <a:solidFill>
                <a:schemeClr val="tx1"/>
              </a:solidFill>
            </a:endParaRPr>
          </a:p>
        </p:txBody>
      </p:sp>
      <p:sp>
        <p:nvSpPr>
          <p:cNvPr id="4" name="Text Placeholder 3">
            <a:extLst>
              <a:ext uri="{FF2B5EF4-FFF2-40B4-BE49-F238E27FC236}">
                <a16:creationId xmlns:a16="http://schemas.microsoft.com/office/drawing/2014/main" id="{4FF866E7-A15F-42DB-8FDF-B3E47EAB7EE5}"/>
              </a:ext>
            </a:extLst>
          </p:cNvPr>
          <p:cNvSpPr>
            <a:spLocks noGrp="1"/>
          </p:cNvSpPr>
          <p:nvPr>
            <p:ph type="body" sz="half" idx="2"/>
          </p:nvPr>
        </p:nvSpPr>
        <p:spPr>
          <a:xfrm>
            <a:off x="1039558" y="5208973"/>
            <a:ext cx="10113264" cy="609600"/>
          </a:xfrm>
        </p:spPr>
        <p:txBody>
          <a:bodyPr/>
          <a:lstStyle/>
          <a:p>
            <a:pPr algn="ctr" rtl="1"/>
            <a:r>
              <a:rPr lang="fa-IR" dirty="0"/>
              <a:t>ساختن </a:t>
            </a:r>
            <a:r>
              <a:rPr lang="en-US" dirty="0" err="1"/>
              <a:t>api</a:t>
            </a:r>
            <a:r>
              <a:rPr lang="en-US" dirty="0"/>
              <a:t> </a:t>
            </a:r>
            <a:r>
              <a:rPr lang="fa-IR" dirty="0"/>
              <a:t> برای این پروژه نمره امتیازی دارد</a:t>
            </a:r>
            <a:endParaRPr lang="en-US" dirty="0"/>
          </a:p>
        </p:txBody>
      </p:sp>
    </p:spTree>
    <p:extLst>
      <p:ext uri="{BB962C8B-B14F-4D97-AF65-F5344CB8AC3E}">
        <p14:creationId xmlns:p14="http://schemas.microsoft.com/office/powerpoint/2010/main" val="314359609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84F503EC-3FFF-4193-A86F-39150E2BAC75}">
  <ds:schemaRefs>
    <ds:schemaRef ds:uri="http://www.w3.org/XML/1998/namespace"/>
    <ds:schemaRef ds:uri="http://schemas.microsoft.com/office/infopath/2007/PartnerControls"/>
    <ds:schemaRef ds:uri="http://purl.org/dc/elements/1.1/"/>
    <ds:schemaRef ds:uri="http://schemas.microsoft.com/office/2006/documentManagement/types"/>
    <ds:schemaRef ds:uri="http://purl.org/dc/terms/"/>
    <ds:schemaRef ds:uri="http://purl.org/dc/dcmitype/"/>
    <ds:schemaRef ds:uri="71af3243-3dd4-4a8d-8c0d-dd76da1f02a5"/>
    <ds:schemaRef ds:uri="http://schemas.openxmlformats.org/package/2006/metadata/core-properties"/>
    <ds:schemaRef ds:uri="16c05727-aa75-4e4a-9b5f-8a80a116589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{26600B4F-98A1-4AC8-AD11-CA0D05625E47}tf11429527_win32</Template>
  <TotalTime>335</TotalTime>
  <Words>400</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Calibri</vt:lpstr>
      <vt:lpstr>Courier New</vt:lpstr>
      <vt:lpstr>Franklin Gothic Book</vt:lpstr>
      <vt:lpstr>1_RetrospectVTI</vt:lpstr>
      <vt:lpstr>تعریف پروژه گروهی</vt:lpstr>
      <vt:lpstr>گروه بندی</vt:lpstr>
      <vt:lpstr>تایم لاین پروژه</vt:lpstr>
      <vt:lpstr>صورت پروژه</vt:lpstr>
      <vt:lpstr>نقش ها و وظایف</vt:lpstr>
      <vt:lpstr>گزارش های پروژه</vt:lpstr>
      <vt:lpstr>سیستم های مورد نیاز</vt:lpstr>
      <vt:lpstr>صفحه های وب این پروژه را  با  razor page  طراحی کنید نیاز به استایل و ظاهر زیبا نیست فقط کاربری باشد و بتوان از آن استفاده کرد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تعریف پروژه گروهی</dc:title>
  <dc:creator>Parna Asadi</dc:creator>
  <cp:lastModifiedBy>Parna Asadi</cp:lastModifiedBy>
  <cp:revision>5</cp:revision>
  <dcterms:created xsi:type="dcterms:W3CDTF">2021-09-18T05:18:02Z</dcterms:created>
  <dcterms:modified xsi:type="dcterms:W3CDTF">2021-09-18T14:51:23Z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