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68" r:id="rId5"/>
    <p:sldId id="311" r:id="rId6"/>
    <p:sldId id="312" r:id="rId7"/>
    <p:sldId id="310" r:id="rId8"/>
    <p:sldId id="313" r:id="rId9"/>
    <p:sldId id="314" r:id="rId10"/>
    <p:sldId id="315"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fa-IR" dirty="0"/>
            <a:t>1400/6/27</a:t>
          </a:r>
          <a:endParaRPr lang="en-US" dirty="0"/>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fa-IR" dirty="0"/>
            <a:t>صورت پروژه را مطالعه کرده، بین خود و هم تیمی تان تقسیم کنید. ریپازیتوری پروژه خود را از منتور دریافت کنید و کار را شروع کنید</a:t>
          </a:r>
          <a:r>
            <a:rPr lang="en-US" dirty="0"/>
            <a:t>.</a:t>
          </a:r>
          <a:r>
            <a:rPr lang="fa-IR" dirty="0"/>
            <a:t>(تقسیم بندی پروژه را به منتور اطلاع دهید)</a:t>
          </a:r>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fa-IR" dirty="0"/>
            <a:t>1400/6/31</a:t>
          </a:r>
          <a:endParaRPr lang="en-US" dirty="0"/>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fa-IR" dirty="0"/>
            <a:t>جلسه پیشبرد با منتور را هماهنگ کنید و در ساعت مشخص شده در گوگل میت با پروژه بیلد شده حضور پیدا کنید</a:t>
          </a:r>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fa-IR" dirty="0"/>
            <a:t>1400/7/8</a:t>
          </a:r>
          <a:endParaRPr lang="en-US" dirty="0"/>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fa-IR" dirty="0"/>
            <a:t>پروژه را تکمیل شده در ریپازیتوری پوش کنید</a:t>
          </a:r>
          <a:endParaRPr lang="en-US"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3">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3">
        <dgm:presLayoutVars>
          <dgm:bulletEnabled val="1"/>
        </dgm:presLayoutVars>
      </dgm:prSet>
      <dgm:spPr/>
    </dgm:pt>
    <dgm:pt modelId="{6898D4C1-54F6-4DA4-9607-F444437C8E6E}" type="pres">
      <dgm:prSet presAssocID="{9B50AE85-DEA1-41F3-9C2C-24A18069C473}" presName="ConnectLine1" presStyleLbl="sibTrans1D1" presStyleIdx="0" presStyleCnt="3"/>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3"/>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3">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3">
        <dgm:presLayoutVars>
          <dgm:bulletEnabled val="1"/>
        </dgm:presLayoutVars>
      </dgm:prSet>
      <dgm:spPr/>
    </dgm:pt>
    <dgm:pt modelId="{152FB453-AA1C-4C6D-86AE-2A7A4BF73B8B}" type="pres">
      <dgm:prSet presAssocID="{B157653D-2397-47E3-94A8-8E8B13726408}" presName="ConnectLine1" presStyleLbl="sibTrans1D1" presStyleIdx="1" presStyleCnt="3"/>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3"/>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3">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3">
        <dgm:presLayoutVars>
          <dgm:bulletEnabled val="1"/>
        </dgm:presLayoutVars>
      </dgm:prSet>
      <dgm:spPr/>
    </dgm:pt>
    <dgm:pt modelId="{26F3F9B3-7461-4A61-97B5-AF1F062A6A31}" type="pres">
      <dgm:prSet presAssocID="{501DC69F-43F9-4B1E-BE22-6D9FA0AFC528}" presName="ConnectLine1" presStyleLbl="sibTrans1D1" presStyleIdx="2" presStyleCnt="3"/>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3"/>
      <dgm:spPr/>
    </dgm:pt>
    <dgm:pt modelId="{11B4905D-2274-468C-AF2A-5EB9623228BD}" type="pres">
      <dgm:prSet presAssocID="{501DC69F-43F9-4B1E-BE22-6D9FA0AFC528}"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2099374" y="522779"/>
          <a:ext cx="378608" cy="274052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fa-IR" sz="1200" kern="1200" dirty="0"/>
            <a:t>1400/6/27</a:t>
          </a:r>
          <a:endParaRPr lang="en-US" sz="1200" kern="1200" dirty="0"/>
        </a:p>
      </dsp:txBody>
      <dsp:txXfrm rot="5400000">
        <a:off x="936900" y="1722217"/>
        <a:ext cx="2722039" cy="341644"/>
      </dsp:txXfrm>
    </dsp:sp>
    <dsp:sp modelId="{C0317DA2-D763-4621-9680-990E0F78E293}">
      <dsp:nvSpPr>
        <dsp:cNvPr id="0" name=""/>
        <dsp:cNvSpPr/>
      </dsp:nvSpPr>
      <dsp:spPr>
        <a:xfrm>
          <a:off x="4911" y="0"/>
          <a:ext cx="456753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fa-IR" sz="1200" kern="1200" dirty="0"/>
            <a:t>صورت پروژه را مطالعه کرده، بین خود و هم تیمی تان تقسیم کنید. ریپازیتوری پروژه خود را از منتور دریافت کنید و کار را شروع کنید</a:t>
          </a:r>
          <a:r>
            <a:rPr lang="en-US" sz="1200" kern="1200" dirty="0"/>
            <a:t>.</a:t>
          </a:r>
          <a:r>
            <a:rPr lang="fa-IR" sz="1200" kern="1200" dirty="0"/>
            <a:t>(تقسیم بندی پروژه را به منتور اطلاع دهید)</a:t>
          </a:r>
          <a:endParaRPr lang="en-US" sz="1200" kern="1200" dirty="0"/>
        </a:p>
      </dsp:txBody>
      <dsp:txXfrm>
        <a:off x="4911" y="0"/>
        <a:ext cx="4567535" cy="1325128"/>
      </dsp:txXfrm>
    </dsp:sp>
    <dsp:sp modelId="{6898D4C1-54F6-4DA4-9607-F444437C8E6E}">
      <dsp:nvSpPr>
        <dsp:cNvPr id="0" name=""/>
        <dsp:cNvSpPr/>
      </dsp:nvSpPr>
      <dsp:spPr>
        <a:xfrm>
          <a:off x="2288678"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2250818"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3658939" y="1703735"/>
          <a:ext cx="2740521"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fa-IR" sz="1200" kern="1200" dirty="0"/>
            <a:t>1400/6/31</a:t>
          </a:r>
          <a:endParaRPr lang="en-US" sz="1200" kern="1200" dirty="0"/>
        </a:p>
      </dsp:txBody>
      <dsp:txXfrm>
        <a:off x="3658939" y="1703735"/>
        <a:ext cx="2740521" cy="378608"/>
      </dsp:txXfrm>
    </dsp:sp>
    <dsp:sp modelId="{E1F35975-00CA-4B74-AB7C-CD8812C99AEF}">
      <dsp:nvSpPr>
        <dsp:cNvPr id="0" name=""/>
        <dsp:cNvSpPr/>
      </dsp:nvSpPr>
      <dsp:spPr>
        <a:xfrm>
          <a:off x="2745432" y="2460952"/>
          <a:ext cx="456753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fa-IR" sz="1200" kern="1200" dirty="0"/>
            <a:t>جلسه پیشبرد با منتور را هماهنگ کنید و در ساعت مشخص شده در گوگل میت با پروژه بیلد شده حضور پیدا کنید</a:t>
          </a:r>
          <a:endParaRPr lang="en-US" sz="1200" kern="1200" dirty="0"/>
        </a:p>
      </dsp:txBody>
      <dsp:txXfrm>
        <a:off x="2745432" y="2460952"/>
        <a:ext cx="4567535" cy="1325128"/>
      </dsp:txXfrm>
    </dsp:sp>
    <dsp:sp modelId="{152FB453-AA1C-4C6D-86AE-2A7A4BF73B8B}">
      <dsp:nvSpPr>
        <dsp:cNvPr id="0" name=""/>
        <dsp:cNvSpPr/>
      </dsp:nvSpPr>
      <dsp:spPr>
        <a:xfrm>
          <a:off x="502919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49913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rot="5400000">
          <a:off x="7580417" y="522779"/>
          <a:ext cx="378608" cy="274052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fa-IR" sz="1200" kern="1200" dirty="0"/>
            <a:t>1400/7/8</a:t>
          </a:r>
          <a:endParaRPr lang="en-US" sz="1200" kern="1200" dirty="0"/>
        </a:p>
      </dsp:txBody>
      <dsp:txXfrm rot="-5400000">
        <a:off x="6399461" y="1722217"/>
        <a:ext cx="2722039" cy="341644"/>
      </dsp:txXfrm>
    </dsp:sp>
    <dsp:sp modelId="{5A20FA73-3A21-4484-9105-C650E9C6EB1C}">
      <dsp:nvSpPr>
        <dsp:cNvPr id="0" name=""/>
        <dsp:cNvSpPr/>
      </dsp:nvSpPr>
      <dsp:spPr>
        <a:xfrm>
          <a:off x="5485953" y="0"/>
          <a:ext cx="456753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fa-IR" sz="1200" kern="1200" dirty="0"/>
            <a:t>پروژه را تکمیل شده در ریپازیتوری پوش کنید</a:t>
          </a:r>
          <a:endParaRPr lang="en-US" sz="1200" kern="1200" dirty="0"/>
        </a:p>
      </dsp:txBody>
      <dsp:txXfrm>
        <a:off x="5485953" y="0"/>
        <a:ext cx="4567535" cy="1325128"/>
      </dsp:txXfrm>
    </dsp:sp>
    <dsp:sp modelId="{26F3F9B3-7461-4A61-97B5-AF1F062A6A31}">
      <dsp:nvSpPr>
        <dsp:cNvPr id="0" name=""/>
        <dsp:cNvSpPr/>
      </dsp:nvSpPr>
      <dsp:spPr>
        <a:xfrm>
          <a:off x="7769721"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7731860"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9AF7E-EA4F-48B2-BF5A-9FD97E25BB77}"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661A4-8BE4-4B6F-95AF-D4F2AEF034C2}" type="slidenum">
              <a:rPr lang="en-US" smtClean="0"/>
              <a:t>‹#›</a:t>
            </a:fld>
            <a:endParaRPr lang="en-US"/>
          </a:p>
        </p:txBody>
      </p:sp>
    </p:spTree>
    <p:extLst>
      <p:ext uri="{BB962C8B-B14F-4D97-AF65-F5344CB8AC3E}">
        <p14:creationId xmlns:p14="http://schemas.microsoft.com/office/powerpoint/2010/main" val="290600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json-server.typicode.com/horizon-code-academy/fake-movies-api" TargetMode="External"/><Relationship Id="rId2" Type="http://schemas.openxmlformats.org/officeDocument/2006/relationships/hyperlink" Target="https://fake-movie-database-api.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fa-IR" sz="6600" dirty="0">
                <a:solidFill>
                  <a:schemeClr val="tx1"/>
                </a:solidFill>
              </a:rPr>
              <a:t>تعریف پروژه گروهی</a:t>
            </a:r>
            <a:endParaRPr lang="en-US" sz="66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fa-IR" dirty="0">
                <a:solidFill>
                  <a:schemeClr val="tx1">
                    <a:lumMod val="85000"/>
                    <a:lumOff val="15000"/>
                  </a:schemeClr>
                </a:solidFill>
              </a:rPr>
              <a:t>فرانت اند</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AE7-DCA8-4FA6-9291-48A6D2880557}"/>
              </a:ext>
            </a:extLst>
          </p:cNvPr>
          <p:cNvSpPr>
            <a:spLocks noGrp="1"/>
          </p:cNvSpPr>
          <p:nvPr>
            <p:ph type="title"/>
          </p:nvPr>
        </p:nvSpPr>
        <p:spPr/>
        <p:txBody>
          <a:bodyPr/>
          <a:lstStyle/>
          <a:p>
            <a:pPr algn="ctr" rtl="1"/>
            <a:r>
              <a:rPr lang="fa-IR" dirty="0"/>
              <a:t>گروه بندی</a:t>
            </a:r>
            <a:endParaRPr lang="en-US" dirty="0"/>
          </a:p>
        </p:txBody>
      </p:sp>
      <p:sp>
        <p:nvSpPr>
          <p:cNvPr id="3" name="Text Placeholder 2">
            <a:extLst>
              <a:ext uri="{FF2B5EF4-FFF2-40B4-BE49-F238E27FC236}">
                <a16:creationId xmlns:a16="http://schemas.microsoft.com/office/drawing/2014/main" id="{34E8D3A0-D3C0-4653-AD27-B9063D4DA814}"/>
              </a:ext>
            </a:extLst>
          </p:cNvPr>
          <p:cNvSpPr>
            <a:spLocks noGrp="1"/>
          </p:cNvSpPr>
          <p:nvPr>
            <p:ph type="body" idx="1"/>
          </p:nvPr>
        </p:nvSpPr>
        <p:spPr/>
        <p:txBody>
          <a:bodyPr/>
          <a:lstStyle/>
          <a:p>
            <a:pPr algn="ctr" rtl="1"/>
            <a:r>
              <a:rPr lang="fa-IR" dirty="0"/>
              <a:t>تیم 2</a:t>
            </a:r>
            <a:endParaRPr lang="en-US" dirty="0"/>
          </a:p>
        </p:txBody>
      </p:sp>
      <p:sp>
        <p:nvSpPr>
          <p:cNvPr id="4" name="Content Placeholder 3">
            <a:extLst>
              <a:ext uri="{FF2B5EF4-FFF2-40B4-BE49-F238E27FC236}">
                <a16:creationId xmlns:a16="http://schemas.microsoft.com/office/drawing/2014/main" id="{45CD2FF7-54F3-4F96-A9FD-21ED24FC2FC9}"/>
              </a:ext>
            </a:extLst>
          </p:cNvPr>
          <p:cNvSpPr>
            <a:spLocks noGrp="1"/>
          </p:cNvSpPr>
          <p:nvPr>
            <p:ph sz="half" idx="2"/>
          </p:nvPr>
        </p:nvSpPr>
        <p:spPr/>
        <p:txBody>
          <a:bodyPr/>
          <a:lstStyle/>
          <a:p>
            <a:pPr algn="ctr" rtl="1"/>
            <a:r>
              <a:rPr lang="fa-IR" sz="1800" b="1" i="0" u="none" strike="noStrike" dirty="0">
                <a:solidFill>
                  <a:srgbClr val="000000"/>
                </a:solidFill>
                <a:effectLst/>
                <a:latin typeface="A Nazanin" panose="00000400000000000000" pitchFamily="2" charset="-78"/>
                <a:cs typeface="A Nazanin" panose="00000400000000000000" pitchFamily="2" charset="-78"/>
              </a:rPr>
              <a:t>نازنین شهنواز</a:t>
            </a:r>
            <a:r>
              <a:rPr lang="fa-IR" dirty="0"/>
              <a:t> </a:t>
            </a:r>
          </a:p>
          <a:p>
            <a:pPr algn="ctr" rtl="1"/>
            <a:r>
              <a:rPr lang="fa-IR" sz="1800" b="1" i="0" u="none" strike="noStrike" dirty="0">
                <a:solidFill>
                  <a:srgbClr val="000000"/>
                </a:solidFill>
                <a:effectLst/>
                <a:latin typeface="A Nazanin" panose="00000400000000000000" pitchFamily="2" charset="-78"/>
                <a:cs typeface="A Nazanin" panose="00000400000000000000" pitchFamily="2" charset="-78"/>
              </a:rPr>
              <a:t>مرسا شمس</a:t>
            </a:r>
            <a:r>
              <a:rPr lang="fa-IR" dirty="0"/>
              <a:t> </a:t>
            </a:r>
          </a:p>
        </p:txBody>
      </p:sp>
      <p:sp>
        <p:nvSpPr>
          <p:cNvPr id="5" name="Text Placeholder 4">
            <a:extLst>
              <a:ext uri="{FF2B5EF4-FFF2-40B4-BE49-F238E27FC236}">
                <a16:creationId xmlns:a16="http://schemas.microsoft.com/office/drawing/2014/main" id="{9D525908-CDE2-4F15-B83A-579BB572AE6B}"/>
              </a:ext>
            </a:extLst>
          </p:cNvPr>
          <p:cNvSpPr>
            <a:spLocks noGrp="1"/>
          </p:cNvSpPr>
          <p:nvPr>
            <p:ph type="body" sz="quarter" idx="3"/>
          </p:nvPr>
        </p:nvSpPr>
        <p:spPr/>
        <p:txBody>
          <a:bodyPr/>
          <a:lstStyle/>
          <a:p>
            <a:pPr algn="ctr" rtl="1"/>
            <a:r>
              <a:rPr lang="fa-IR" dirty="0"/>
              <a:t>تیم 1</a:t>
            </a:r>
            <a:endParaRPr lang="en-US" dirty="0"/>
          </a:p>
        </p:txBody>
      </p:sp>
      <p:sp>
        <p:nvSpPr>
          <p:cNvPr id="6" name="Content Placeholder 5">
            <a:extLst>
              <a:ext uri="{FF2B5EF4-FFF2-40B4-BE49-F238E27FC236}">
                <a16:creationId xmlns:a16="http://schemas.microsoft.com/office/drawing/2014/main" id="{47B447C4-0CD2-4463-95AC-DF6DD1E6AA01}"/>
              </a:ext>
            </a:extLst>
          </p:cNvPr>
          <p:cNvSpPr>
            <a:spLocks noGrp="1"/>
          </p:cNvSpPr>
          <p:nvPr>
            <p:ph sz="quarter" idx="4"/>
          </p:nvPr>
        </p:nvSpPr>
        <p:spPr/>
        <p:txBody>
          <a:bodyPr/>
          <a:lstStyle/>
          <a:p>
            <a:pPr algn="ctr" rtl="1"/>
            <a:r>
              <a:rPr lang="fa-IR" sz="1800" b="1" i="0" u="none" strike="noStrike" dirty="0">
                <a:solidFill>
                  <a:srgbClr val="000000"/>
                </a:solidFill>
                <a:effectLst/>
                <a:latin typeface="A Nazanin" panose="00000400000000000000" pitchFamily="2" charset="-78"/>
                <a:cs typeface="A Nazanin" panose="00000400000000000000" pitchFamily="2" charset="-78"/>
              </a:rPr>
              <a:t>آرین قزوینی</a:t>
            </a:r>
            <a:r>
              <a:rPr lang="fa-IR" dirty="0"/>
              <a:t> </a:t>
            </a:r>
          </a:p>
          <a:p>
            <a:pPr algn="ctr" rtl="1"/>
            <a:r>
              <a:rPr lang="fa-IR" sz="1800" b="1" i="0" u="none" strike="noStrike" dirty="0">
                <a:solidFill>
                  <a:srgbClr val="000000"/>
                </a:solidFill>
                <a:effectLst/>
                <a:latin typeface="A Nazanin" panose="00000400000000000000" pitchFamily="2" charset="-78"/>
                <a:cs typeface="A Nazanin" panose="00000400000000000000" pitchFamily="2" charset="-78"/>
              </a:rPr>
              <a:t>مرتضی نوری</a:t>
            </a:r>
            <a:r>
              <a:rPr lang="fa-IR" dirty="0"/>
              <a:t> </a:t>
            </a:r>
            <a:endParaRPr lang="en-US" dirty="0"/>
          </a:p>
        </p:txBody>
      </p:sp>
    </p:spTree>
    <p:extLst>
      <p:ext uri="{BB962C8B-B14F-4D97-AF65-F5344CB8AC3E}">
        <p14:creationId xmlns:p14="http://schemas.microsoft.com/office/powerpoint/2010/main" val="394375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FC47-C1C0-40EC-9BAE-FF7C39D800BB}"/>
              </a:ext>
            </a:extLst>
          </p:cNvPr>
          <p:cNvSpPr>
            <a:spLocks noGrp="1"/>
          </p:cNvSpPr>
          <p:nvPr>
            <p:ph type="title"/>
          </p:nvPr>
        </p:nvSpPr>
        <p:spPr/>
        <p:txBody>
          <a:bodyPr/>
          <a:lstStyle/>
          <a:p>
            <a:pPr algn="ctr" rtl="1"/>
            <a:r>
              <a:rPr lang="fa-IR" dirty="0"/>
              <a:t>گروه بندی</a:t>
            </a:r>
            <a:endParaRPr lang="en-US" dirty="0"/>
          </a:p>
        </p:txBody>
      </p:sp>
      <p:sp>
        <p:nvSpPr>
          <p:cNvPr id="3" name="Text Placeholder 2">
            <a:extLst>
              <a:ext uri="{FF2B5EF4-FFF2-40B4-BE49-F238E27FC236}">
                <a16:creationId xmlns:a16="http://schemas.microsoft.com/office/drawing/2014/main" id="{DC315D5C-A605-4F17-B455-08AB755D18BC}"/>
              </a:ext>
            </a:extLst>
          </p:cNvPr>
          <p:cNvSpPr>
            <a:spLocks noGrp="1"/>
          </p:cNvSpPr>
          <p:nvPr>
            <p:ph type="body" idx="1"/>
          </p:nvPr>
        </p:nvSpPr>
        <p:spPr/>
        <p:txBody>
          <a:bodyPr/>
          <a:lstStyle/>
          <a:p>
            <a:pPr algn="ctr" rtl="1"/>
            <a:r>
              <a:rPr lang="fa-IR" dirty="0"/>
              <a:t>تیم 4</a:t>
            </a:r>
            <a:endParaRPr lang="en-US" dirty="0"/>
          </a:p>
        </p:txBody>
      </p:sp>
      <p:sp>
        <p:nvSpPr>
          <p:cNvPr id="4" name="Content Placeholder 3">
            <a:extLst>
              <a:ext uri="{FF2B5EF4-FFF2-40B4-BE49-F238E27FC236}">
                <a16:creationId xmlns:a16="http://schemas.microsoft.com/office/drawing/2014/main" id="{EA024FA9-3503-42F5-9742-654BC668A945}"/>
              </a:ext>
            </a:extLst>
          </p:cNvPr>
          <p:cNvSpPr>
            <a:spLocks noGrp="1"/>
          </p:cNvSpPr>
          <p:nvPr>
            <p:ph sz="half" idx="2"/>
          </p:nvPr>
        </p:nvSpPr>
        <p:spPr/>
        <p:txBody>
          <a:bodyPr/>
          <a:lstStyle/>
          <a:p>
            <a:pPr algn="ctr"/>
            <a:r>
              <a:rPr lang="fa-IR" dirty="0"/>
              <a:t>-</a:t>
            </a:r>
            <a:endParaRPr lang="en-US" dirty="0"/>
          </a:p>
        </p:txBody>
      </p:sp>
      <p:sp>
        <p:nvSpPr>
          <p:cNvPr id="5" name="Text Placeholder 4">
            <a:extLst>
              <a:ext uri="{FF2B5EF4-FFF2-40B4-BE49-F238E27FC236}">
                <a16:creationId xmlns:a16="http://schemas.microsoft.com/office/drawing/2014/main" id="{DB8589E4-7A52-44AB-A135-606C84D4C1E8}"/>
              </a:ext>
            </a:extLst>
          </p:cNvPr>
          <p:cNvSpPr>
            <a:spLocks noGrp="1"/>
          </p:cNvSpPr>
          <p:nvPr>
            <p:ph type="body" sz="quarter" idx="3"/>
          </p:nvPr>
        </p:nvSpPr>
        <p:spPr/>
        <p:txBody>
          <a:bodyPr/>
          <a:lstStyle/>
          <a:p>
            <a:pPr algn="ctr"/>
            <a:r>
              <a:rPr lang="fa-IR" dirty="0"/>
              <a:t>تیم 3</a:t>
            </a:r>
            <a:endParaRPr lang="en-US" dirty="0"/>
          </a:p>
        </p:txBody>
      </p:sp>
      <p:sp>
        <p:nvSpPr>
          <p:cNvPr id="6" name="Content Placeholder 5">
            <a:extLst>
              <a:ext uri="{FF2B5EF4-FFF2-40B4-BE49-F238E27FC236}">
                <a16:creationId xmlns:a16="http://schemas.microsoft.com/office/drawing/2014/main" id="{C7781075-4D84-4CAB-BB3F-BC6BAE8E7E99}"/>
              </a:ext>
            </a:extLst>
          </p:cNvPr>
          <p:cNvSpPr>
            <a:spLocks noGrp="1"/>
          </p:cNvSpPr>
          <p:nvPr>
            <p:ph sz="quarter" idx="4"/>
          </p:nvPr>
        </p:nvSpPr>
        <p:spPr/>
        <p:txBody>
          <a:bodyPr>
            <a:normAutofit/>
          </a:bodyPr>
          <a:lstStyle/>
          <a:p>
            <a:pPr algn="ctr"/>
            <a:r>
              <a:rPr lang="fa-IR" sz="1800" b="1" i="0" u="none" strike="noStrike" dirty="0">
                <a:solidFill>
                  <a:srgbClr val="000000"/>
                </a:solidFill>
                <a:effectLst/>
                <a:latin typeface="A Nazanin" panose="00000400000000000000" pitchFamily="2" charset="-78"/>
                <a:cs typeface="A Nazanin" panose="00000400000000000000" pitchFamily="2" charset="-78"/>
              </a:rPr>
              <a:t>بنیامین کریم لو</a:t>
            </a:r>
            <a:r>
              <a:rPr lang="fa-IR" sz="1800" dirty="0"/>
              <a:t> </a:t>
            </a:r>
          </a:p>
          <a:p>
            <a:pPr algn="ctr"/>
            <a:r>
              <a:rPr lang="fa-IR" sz="1800" b="1" i="0" u="none" strike="noStrike" dirty="0">
                <a:solidFill>
                  <a:srgbClr val="000000"/>
                </a:solidFill>
                <a:effectLst/>
                <a:latin typeface="A Nazanin" panose="00000400000000000000" pitchFamily="2" charset="-78"/>
                <a:cs typeface="A Nazanin" panose="00000400000000000000" pitchFamily="2" charset="-78"/>
              </a:rPr>
              <a:t>مریم احمدلو</a:t>
            </a:r>
            <a:r>
              <a:rPr lang="fa-IR" sz="1800" dirty="0"/>
              <a:t> </a:t>
            </a:r>
            <a:endParaRPr lang="en-US" sz="1800" dirty="0"/>
          </a:p>
          <a:p>
            <a:pPr algn="ctr"/>
            <a:endParaRPr lang="en-US" sz="1800" dirty="0"/>
          </a:p>
          <a:p>
            <a:pPr marL="0" indent="0" algn="ctr" rtl="1">
              <a:buNone/>
            </a:pPr>
            <a:endParaRPr lang="en-US" sz="1800" dirty="0"/>
          </a:p>
        </p:txBody>
      </p:sp>
    </p:spTree>
    <p:extLst>
      <p:ext uri="{BB962C8B-B14F-4D97-AF65-F5344CB8AC3E}">
        <p14:creationId xmlns:p14="http://schemas.microsoft.com/office/powerpoint/2010/main" val="13968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pPr algn="ctr"/>
            <a:r>
              <a:rPr lang="fa-IR" dirty="0"/>
              <a:t>تایم لاین پروژه</a:t>
            </a:r>
            <a:endParaRPr lang="en-US" dirty="0"/>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968438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6449-CCCB-462A-AF49-DEFB922801C3}"/>
              </a:ext>
            </a:extLst>
          </p:cNvPr>
          <p:cNvSpPr>
            <a:spLocks noGrp="1"/>
          </p:cNvSpPr>
          <p:nvPr>
            <p:ph type="title"/>
          </p:nvPr>
        </p:nvSpPr>
        <p:spPr/>
        <p:txBody>
          <a:bodyPr/>
          <a:lstStyle/>
          <a:p>
            <a:pPr algn="r" rtl="1"/>
            <a:r>
              <a:rPr lang="fa-IR" dirty="0"/>
              <a:t>صورت پروژه</a:t>
            </a:r>
            <a:endParaRPr lang="en-US" dirty="0"/>
          </a:p>
        </p:txBody>
      </p:sp>
      <p:sp>
        <p:nvSpPr>
          <p:cNvPr id="3" name="Content Placeholder 2">
            <a:extLst>
              <a:ext uri="{FF2B5EF4-FFF2-40B4-BE49-F238E27FC236}">
                <a16:creationId xmlns:a16="http://schemas.microsoft.com/office/drawing/2014/main" id="{85D32B2C-A6B0-47A1-A132-01B451AAAD6D}"/>
              </a:ext>
            </a:extLst>
          </p:cNvPr>
          <p:cNvSpPr>
            <a:spLocks noGrp="1"/>
          </p:cNvSpPr>
          <p:nvPr>
            <p:ph idx="1"/>
          </p:nvPr>
        </p:nvSpPr>
        <p:spPr>
          <a:xfrm>
            <a:off x="1066800" y="2099323"/>
            <a:ext cx="10058400" cy="3760891"/>
          </a:xfrm>
        </p:spPr>
        <p:txBody>
          <a:bodyPr/>
          <a:lstStyle/>
          <a:p>
            <a:pPr algn="r" rtl="1"/>
            <a:r>
              <a:rPr lang="fa-IR" dirty="0"/>
              <a:t>تکنولوژی های لازم:</a:t>
            </a:r>
            <a:r>
              <a:rPr lang="en-US" dirty="0"/>
              <a:t>React, </a:t>
            </a:r>
            <a:r>
              <a:rPr lang="en-US" dirty="0" err="1"/>
              <a:t>scss</a:t>
            </a:r>
            <a:endParaRPr lang="en-US" dirty="0"/>
          </a:p>
          <a:p>
            <a:pPr algn="r" rtl="1"/>
            <a:r>
              <a:rPr lang="fa-IR" sz="3200" dirty="0"/>
              <a:t>سامانه سینما</a:t>
            </a:r>
          </a:p>
          <a:p>
            <a:pPr algn="r" rtl="1"/>
            <a:r>
              <a:rPr lang="fa-IR" sz="2000" dirty="0"/>
              <a:t>در این وب اپلیکیشن؛ شما یک سامانه سینما طراحی میکنید که در آن ادمین میتواند لیست فیلم های اکران شده امسال را مشاهده کند و در تقویم سایت، بازه بخش هر فیلم را مشخص کند. سایر افراد فقط لیست این فیلم ها و تاریخ پخش آن را مشاهده میکنند و میتوانند یک سانس از فیلم را رزرو کنند.</a:t>
            </a:r>
          </a:p>
        </p:txBody>
      </p:sp>
    </p:spTree>
    <p:extLst>
      <p:ext uri="{BB962C8B-B14F-4D97-AF65-F5344CB8AC3E}">
        <p14:creationId xmlns:p14="http://schemas.microsoft.com/office/powerpoint/2010/main" val="314700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D033-BBAC-4DB7-9163-109E20C60761}"/>
              </a:ext>
            </a:extLst>
          </p:cNvPr>
          <p:cNvSpPr>
            <a:spLocks noGrp="1"/>
          </p:cNvSpPr>
          <p:nvPr>
            <p:ph type="title"/>
          </p:nvPr>
        </p:nvSpPr>
        <p:spPr/>
        <p:txBody>
          <a:bodyPr/>
          <a:lstStyle/>
          <a:p>
            <a:pPr algn="r" rtl="1"/>
            <a:r>
              <a:rPr lang="fa-IR" dirty="0"/>
              <a:t>سناریو و نقش ها</a:t>
            </a:r>
            <a:endParaRPr lang="en-US" dirty="0"/>
          </a:p>
        </p:txBody>
      </p:sp>
      <p:sp>
        <p:nvSpPr>
          <p:cNvPr id="3" name="Content Placeholder 2">
            <a:extLst>
              <a:ext uri="{FF2B5EF4-FFF2-40B4-BE49-F238E27FC236}">
                <a16:creationId xmlns:a16="http://schemas.microsoft.com/office/drawing/2014/main" id="{72784147-C142-4540-A883-EB34EDA43696}"/>
              </a:ext>
            </a:extLst>
          </p:cNvPr>
          <p:cNvSpPr>
            <a:spLocks noGrp="1"/>
          </p:cNvSpPr>
          <p:nvPr>
            <p:ph idx="1"/>
          </p:nvPr>
        </p:nvSpPr>
        <p:spPr/>
        <p:txBody>
          <a:bodyPr>
            <a:normAutofit fontScale="92500" lnSpcReduction="20000"/>
          </a:bodyPr>
          <a:lstStyle/>
          <a:p>
            <a:pPr algn="r" rtl="1">
              <a:buFont typeface="Arial" panose="020B0604020202020204" pitchFamily="34" charset="0"/>
              <a:buChar char="•"/>
            </a:pPr>
            <a:r>
              <a:rPr lang="fa-IR" dirty="0"/>
              <a:t>ادمین</a:t>
            </a:r>
          </a:p>
          <a:p>
            <a:pPr marL="0" indent="0" algn="r" rtl="1">
              <a:buNone/>
            </a:pPr>
            <a:r>
              <a:rPr lang="fa-IR" dirty="0"/>
              <a:t>ادمین تنها کسی است که میتواند وارد سامانه شود؛ پس در صفحه اصلی یک دکمه ورود قرار دهید که ادمین با وارد کردن نام کاربری </a:t>
            </a:r>
            <a:r>
              <a:rPr lang="en-US" dirty="0"/>
              <a:t>admin </a:t>
            </a:r>
            <a:r>
              <a:rPr lang="fa-IR" dirty="0"/>
              <a:t> و رمز </a:t>
            </a:r>
            <a:r>
              <a:rPr lang="en-US" dirty="0"/>
              <a:t>admin123</a:t>
            </a:r>
            <a:r>
              <a:rPr lang="fa-IR" dirty="0"/>
              <a:t> وارد سایت شود؛ در ابتدا لیست 10 الی20 فیلم را به ایشان نمایش دهید و در کنار آن، تقویمی بنویسید که قابلیت افزودن </a:t>
            </a:r>
            <a:r>
              <a:rPr lang="en-US" dirty="0"/>
              <a:t>event </a:t>
            </a:r>
            <a:r>
              <a:rPr lang="fa-IR" dirty="0"/>
              <a:t> را داشته باشد(دقت کنید که این تقویم فارسی باشد)، نمونه ای از تقویم در اسلاید بعد آورده شده، ولی دقت شود، برای افزودن </a:t>
            </a:r>
            <a:r>
              <a:rPr lang="en-US" dirty="0"/>
              <a:t>event</a:t>
            </a:r>
            <a:r>
              <a:rPr lang="fa-IR" dirty="0"/>
              <a:t>، از ادمین اسم فیلم(به صورت دراپ دون فیلم های موجود)، تاریخ شروع و تاریخ اتمام پخش را بگیرید و سپس بر روی تقویم نمایش دهید.(قابلیت ساخت، حذف و ویرایش </a:t>
            </a:r>
            <a:r>
              <a:rPr lang="en-US" dirty="0"/>
              <a:t>event</a:t>
            </a:r>
            <a:r>
              <a:rPr lang="fa-IR" dirty="0"/>
              <a:t> هم داشته باشد)</a:t>
            </a:r>
          </a:p>
          <a:p>
            <a:pPr algn="r" rtl="1">
              <a:buFont typeface="Arial" panose="020B0604020202020204" pitchFamily="34" charset="0"/>
              <a:buChar char="•"/>
            </a:pPr>
            <a:r>
              <a:rPr lang="fa-IR" dirty="0"/>
              <a:t>ویزیتور</a:t>
            </a:r>
          </a:p>
          <a:p>
            <a:pPr marL="0" indent="0" algn="r" rtl="1">
              <a:buNone/>
            </a:pPr>
            <a:r>
              <a:rPr lang="fa-IR" dirty="0"/>
              <a:t>ویزیتور یا کاربر عادی که صفحه اول سایت را مشاهده میکند؛ لیستی از فیلم هایی که در سینما موجود است را مشاهده میکند(به صورت کارت) سپس روی هر کارت که کلیک کند؛ وارد صفحه جزئیات آن شده و میتواند یک سانس از فیلم را رزرو کند.(هر فیلم 3 سانس 10 تا 12، 14 تا 16 و 18 تا 20 دارد).دقت شود که تاریخ های رزرو را نیز باید نمایش دهید(همان تایم هایی که ادمین مشخص کرده است)و اگر کاربر تایمی را اتنخاب کرد، دکمه رزرو برایش فعال شود و پس از کلیک، با نمایش "رزرو با موفقیت انجام شد" دوباره غیرفعال شود.</a:t>
            </a:r>
            <a:endParaRPr lang="en-US" dirty="0"/>
          </a:p>
        </p:txBody>
      </p:sp>
    </p:spTree>
    <p:extLst>
      <p:ext uri="{BB962C8B-B14F-4D97-AF65-F5344CB8AC3E}">
        <p14:creationId xmlns:p14="http://schemas.microsoft.com/office/powerpoint/2010/main" val="57156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6BBF-5623-495B-9B1C-5D4AA1BE753B}"/>
              </a:ext>
            </a:extLst>
          </p:cNvPr>
          <p:cNvSpPr>
            <a:spLocks noGrp="1"/>
          </p:cNvSpPr>
          <p:nvPr>
            <p:ph type="title"/>
          </p:nvPr>
        </p:nvSpPr>
        <p:spPr/>
        <p:txBody>
          <a:bodyPr/>
          <a:lstStyle/>
          <a:p>
            <a:pPr algn="ctr"/>
            <a:r>
              <a:rPr lang="fa-IR" dirty="0"/>
              <a:t>نمونه تقویم</a:t>
            </a:r>
            <a:endParaRPr lang="en-US" dirty="0"/>
          </a:p>
        </p:txBody>
      </p:sp>
      <p:pic>
        <p:nvPicPr>
          <p:cNvPr id="5" name="Content Placeholder 4">
            <a:extLst>
              <a:ext uri="{FF2B5EF4-FFF2-40B4-BE49-F238E27FC236}">
                <a16:creationId xmlns:a16="http://schemas.microsoft.com/office/drawing/2014/main" id="{E976AB1C-78D6-49AB-9DF5-34DE6C23BF59}"/>
              </a:ext>
            </a:extLst>
          </p:cNvPr>
          <p:cNvPicPr>
            <a:picLocks noGrp="1" noChangeAspect="1"/>
          </p:cNvPicPr>
          <p:nvPr>
            <p:ph idx="1"/>
          </p:nvPr>
        </p:nvPicPr>
        <p:blipFill>
          <a:blip r:embed="rId2"/>
          <a:stretch>
            <a:fillRect/>
          </a:stretch>
        </p:blipFill>
        <p:spPr>
          <a:xfrm>
            <a:off x="3399253" y="2108200"/>
            <a:ext cx="5453819" cy="3760788"/>
          </a:xfrm>
        </p:spPr>
      </p:pic>
    </p:spTree>
    <p:extLst>
      <p:ext uri="{BB962C8B-B14F-4D97-AF65-F5344CB8AC3E}">
        <p14:creationId xmlns:p14="http://schemas.microsoft.com/office/powerpoint/2010/main" val="390553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F709-C51A-4EF3-9F28-91AB002B399E}"/>
              </a:ext>
            </a:extLst>
          </p:cNvPr>
          <p:cNvSpPr>
            <a:spLocks noGrp="1"/>
          </p:cNvSpPr>
          <p:nvPr>
            <p:ph type="title"/>
          </p:nvPr>
        </p:nvSpPr>
        <p:spPr/>
        <p:txBody>
          <a:bodyPr/>
          <a:lstStyle/>
          <a:p>
            <a:pPr algn="r" rtl="1"/>
            <a:r>
              <a:rPr lang="fa-IR" dirty="0"/>
              <a:t>راهنمایی</a:t>
            </a:r>
            <a:endParaRPr lang="en-US" dirty="0"/>
          </a:p>
        </p:txBody>
      </p:sp>
      <p:sp>
        <p:nvSpPr>
          <p:cNvPr id="3" name="Content Placeholder 2">
            <a:extLst>
              <a:ext uri="{FF2B5EF4-FFF2-40B4-BE49-F238E27FC236}">
                <a16:creationId xmlns:a16="http://schemas.microsoft.com/office/drawing/2014/main" id="{32E85451-AA18-498E-9A5F-58C92FDEF362}"/>
              </a:ext>
            </a:extLst>
          </p:cNvPr>
          <p:cNvSpPr>
            <a:spLocks noGrp="1"/>
          </p:cNvSpPr>
          <p:nvPr>
            <p:ph idx="1"/>
          </p:nvPr>
        </p:nvSpPr>
        <p:spPr/>
        <p:txBody>
          <a:bodyPr/>
          <a:lstStyle/>
          <a:p>
            <a:pPr algn="r" rtl="1">
              <a:buFont typeface="Arial" panose="020B0604020202020204" pitchFamily="34" charset="0"/>
              <a:buChar char="•"/>
            </a:pPr>
            <a:r>
              <a:rPr lang="fa-IR" dirty="0"/>
              <a:t>ذخیره کردن داده ها را در </a:t>
            </a:r>
            <a:r>
              <a:rPr lang="en-US" dirty="0"/>
              <a:t> local storage </a:t>
            </a:r>
            <a:r>
              <a:rPr lang="fa-IR" dirty="0"/>
              <a:t>انجام دهید.</a:t>
            </a:r>
          </a:p>
          <a:p>
            <a:pPr algn="r" rtl="1">
              <a:buFont typeface="Arial" panose="020B0604020202020204" pitchFamily="34" charset="0"/>
              <a:buChar char="•"/>
            </a:pPr>
            <a:r>
              <a:rPr lang="fa-IR" dirty="0"/>
              <a:t>برای</a:t>
            </a:r>
            <a:r>
              <a:rPr lang="en-US" dirty="0"/>
              <a:t> </a:t>
            </a:r>
            <a:r>
              <a:rPr lang="fa-IR" dirty="0"/>
              <a:t> فراخوانی </a:t>
            </a:r>
            <a:r>
              <a:rPr lang="en-US" dirty="0" err="1"/>
              <a:t>api</a:t>
            </a:r>
            <a:r>
              <a:rPr lang="en-US" dirty="0"/>
              <a:t> </a:t>
            </a:r>
            <a:r>
              <a:rPr lang="fa-IR" dirty="0"/>
              <a:t> اطلاعات فیلم، از </a:t>
            </a:r>
            <a:r>
              <a:rPr lang="en-US" dirty="0">
                <a:hlinkClick r:id="rId2"/>
              </a:rPr>
              <a:t>https://fake-movie-database-api.herokuapp.com/</a:t>
            </a:r>
            <a:r>
              <a:rPr lang="fa-IR" dirty="0"/>
              <a:t> یا </a:t>
            </a:r>
            <a:r>
              <a:rPr lang="en-US" dirty="0">
                <a:hlinkClick r:id="rId3"/>
              </a:rPr>
              <a:t>https://my-json-server.typicode.com/horizon-code-academy/fake-movies-api</a:t>
            </a:r>
            <a:r>
              <a:rPr lang="fa-IR" dirty="0"/>
              <a:t> درصورت امکان استفاده کنید، به هیچ عنوان لیست فیلم ها را در پروژه هارد کد نکنید و از </a:t>
            </a:r>
            <a:r>
              <a:rPr lang="en-US" dirty="0"/>
              <a:t>fetch </a:t>
            </a:r>
            <a:r>
              <a:rPr lang="fa-IR" dirty="0"/>
              <a:t> یا </a:t>
            </a:r>
            <a:r>
              <a:rPr lang="en-US" dirty="0" err="1"/>
              <a:t>axios</a:t>
            </a:r>
            <a:r>
              <a:rPr lang="en-US" dirty="0"/>
              <a:t> </a:t>
            </a:r>
            <a:r>
              <a:rPr lang="fa-IR" dirty="0"/>
              <a:t> برای گرفتن فیلم ها استفاده کنید.</a:t>
            </a:r>
          </a:p>
          <a:p>
            <a:pPr algn="r" rtl="1">
              <a:buFont typeface="Arial" panose="020B0604020202020204" pitchFamily="34" charset="0"/>
              <a:buChar char="•"/>
            </a:pPr>
            <a:r>
              <a:rPr lang="fa-IR" dirty="0"/>
              <a:t>دقت شود لیست فیلم های نمایش داده شده به ادمین و کاربر باید یکسان باشد!</a:t>
            </a:r>
          </a:p>
          <a:p>
            <a:pPr algn="r" rtl="1">
              <a:buFont typeface="Arial" panose="020B0604020202020204" pitchFamily="34" charset="0"/>
              <a:buChar char="•"/>
            </a:pPr>
            <a:r>
              <a:rPr lang="fa-IR" dirty="0"/>
              <a:t>در طراحی رابط کاربری دقت لازم را داشته باشید( استفاده از </a:t>
            </a:r>
            <a:r>
              <a:rPr lang="en-US" dirty="0"/>
              <a:t>Material ui </a:t>
            </a:r>
            <a:r>
              <a:rPr lang="fa-IR" dirty="0"/>
              <a:t> یا </a:t>
            </a:r>
            <a:r>
              <a:rPr lang="en-US" dirty="0" err="1"/>
              <a:t>antd</a:t>
            </a:r>
            <a:r>
              <a:rPr lang="en-US" dirty="0"/>
              <a:t> </a:t>
            </a:r>
            <a:r>
              <a:rPr lang="fa-IR" dirty="0"/>
              <a:t> و پکیج های مشابه، مجاز است)</a:t>
            </a:r>
          </a:p>
        </p:txBody>
      </p:sp>
    </p:spTree>
    <p:extLst>
      <p:ext uri="{BB962C8B-B14F-4D97-AF65-F5344CB8AC3E}">
        <p14:creationId xmlns:p14="http://schemas.microsoft.com/office/powerpoint/2010/main" val="14541933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www.w3.org/XML/1998/namespace"/>
    <ds:schemaRef ds:uri="http://purl.org/dc/elements/1.1/"/>
    <ds:schemaRef ds:uri="71af3243-3dd4-4a8d-8c0d-dd76da1f02a5"/>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{D833E3F2-7BF8-4739-AE12-0AEB8F2A1532}tf33845126_win32</Template>
  <TotalTime>156</TotalTime>
  <Words>542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 Nazanin</vt:lpstr>
      <vt:lpstr>Arial</vt:lpstr>
      <vt:lpstr>Bookman Old Style</vt:lpstr>
      <vt:lpstr>Calibri</vt:lpstr>
      <vt:lpstr>Franklin Gothic Book</vt:lpstr>
      <vt:lpstr>1_RetrospectVTI</vt:lpstr>
      <vt:lpstr>تعریف پروژه گروهی</vt:lpstr>
      <vt:lpstr>گروه بندی</vt:lpstr>
      <vt:lpstr>گروه بندی</vt:lpstr>
      <vt:lpstr>تایم لاین پروژه</vt:lpstr>
      <vt:lpstr>صورت پروژه</vt:lpstr>
      <vt:lpstr>سناریو و نقش ها</vt:lpstr>
      <vt:lpstr>نمونه تقویم</vt:lpstr>
      <vt:lpstr>راهنمایی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تعریف پروژه گروهی</dc:title>
  <dc:creator>Parna Asadi</dc:creator>
  <cp:lastModifiedBy>Parna Asadi</cp:lastModifiedBy>
  <cp:revision>4</cp:revision>
  <dcterms:created xsi:type="dcterms:W3CDTF">2021-09-18T10:32:56Z</dcterms:created>
  <dcterms:modified xsi:type="dcterms:W3CDTF">2021-09-18T14:57:36Z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