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342" r:id="rId4"/>
    <p:sldId id="343" r:id="rId5"/>
    <p:sldId id="337" r:id="rId6"/>
    <p:sldId id="336" r:id="rId7"/>
    <p:sldId id="338" r:id="rId8"/>
    <p:sldId id="340" r:id="rId9"/>
    <p:sldId id="341" r:id="rId10"/>
    <p:sldId id="345" r:id="rId11"/>
    <p:sldId id="326" r:id="rId12"/>
    <p:sldId id="327" r:id="rId13"/>
    <p:sldId id="329" r:id="rId14"/>
    <p:sldId id="328" r:id="rId15"/>
    <p:sldId id="330" r:id="rId16"/>
    <p:sldId id="331" r:id="rId17"/>
    <p:sldId id="332" r:id="rId18"/>
    <p:sldId id="333" r:id="rId19"/>
    <p:sldId id="334" r:id="rId20"/>
    <p:sldId id="344" r:id="rId21"/>
    <p:sldId id="346" r:id="rId22"/>
    <p:sldId id="347" r:id="rId23"/>
    <p:sldId id="3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66FF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65B0-0738-4DFF-BFA8-58D2AD6F3DD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91F3C-2CAF-4259-8599-851726C00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2798"/>
            <a:ext cx="10515600" cy="101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E8DF-0973-4509-9893-E850D7779A4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1"/>
            <a:ext cx="7101805" cy="49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3131840" y="0"/>
            <a:ext cx="6012160" cy="493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6189365" y="0"/>
            <a:ext cx="6012160" cy="49341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725103" y="6350"/>
            <a:ext cx="9144000" cy="703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 SarabunPSK" panose="020B0500040200020003" pitchFamily="34" charset="-34"/>
          <a:ea typeface="+mj-ea"/>
          <a:cs typeface="TH SarabunPSK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49474" y="1697129"/>
            <a:ext cx="10861309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React-Native With Expo</a:t>
            </a:r>
            <a:br>
              <a:rPr lang="en-US" sz="7200" b="1" dirty="0" smtClean="0"/>
            </a:br>
            <a:r>
              <a:rPr lang="en-US" sz="7200" b="1" dirty="0" smtClean="0"/>
              <a:t>Zero to Hero(Day 2)</a:t>
            </a:r>
            <a:endParaRPr lang="en-US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438302" y="432049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Power by </a:t>
            </a:r>
          </a:p>
          <a:p>
            <a:r>
              <a:rPr lang="en-US" sz="3600" dirty="0" smtClean="0"/>
              <a:t>AJ. Tamnuwat Valeeprakhon</a:t>
            </a:r>
            <a:endParaRPr lang="th-TH" sz="3600" dirty="0" smtClean="0"/>
          </a:p>
        </p:txBody>
      </p:sp>
    </p:spTree>
    <p:extLst>
      <p:ext uri="{BB962C8B-B14F-4D97-AF65-F5344CB8AC3E}">
        <p14:creationId xmlns:p14="http://schemas.microsoft.com/office/powerpoint/2010/main" val="28937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6</a:t>
            </a:r>
            <a:r>
              <a:rPr lang="en-US" b="1" dirty="0" smtClean="0"/>
              <a:t> </a:t>
            </a:r>
            <a:r>
              <a:rPr lang="th-TH" b="1" dirty="0" smtClean="0"/>
              <a:t>การใช้งาน </a:t>
            </a:r>
            <a:r>
              <a:rPr lang="en-US" b="1" dirty="0" smtClean="0"/>
              <a:t>Firebase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59736" cy="4354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30" y="1690688"/>
            <a:ext cx="2442978" cy="4345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2" y="1689390"/>
            <a:ext cx="2459736" cy="43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49474" y="1697129"/>
            <a:ext cx="10861309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React-Native With Expo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>State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11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ที่มาและ</a:t>
            </a:r>
            <a:r>
              <a:rPr lang="th-TH" b="1" dirty="0" smtClean="0"/>
              <a:t>ความสำคัญ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State </a:t>
            </a:r>
            <a:r>
              <a:rPr lang="th-TH" sz="3600" b="1" dirty="0"/>
              <a:t>คือตัวแปรแบบหนึ่งที่มีการเก็บข้อมูลในลักษณะ </a:t>
            </a:r>
            <a:r>
              <a:rPr lang="en-US" sz="3600" b="1" dirty="0" smtClean="0"/>
              <a:t>Object</a:t>
            </a:r>
            <a:endParaRPr lang="th-TH" sz="3600" b="1" dirty="0" smtClean="0"/>
          </a:p>
          <a:p>
            <a:r>
              <a:rPr lang="th-TH" sz="3600" b="1" dirty="0" smtClean="0"/>
              <a:t>ใช้ในการแสดงผล</a:t>
            </a:r>
          </a:p>
          <a:p>
            <a:r>
              <a:rPr lang="th-TH" sz="3600" b="1" dirty="0" smtClean="0"/>
              <a:t>มีการใช้งาน </a:t>
            </a:r>
            <a:r>
              <a:rPr lang="en-US" sz="3600" b="1" dirty="0" smtClean="0"/>
              <a:t>State </a:t>
            </a:r>
            <a:r>
              <a:rPr lang="th-TH" sz="3600" b="1" dirty="0" smtClean="0"/>
              <a:t>ซ้ำซ้อนกันในหลายๆ </a:t>
            </a:r>
            <a:r>
              <a:rPr lang="en-US" sz="3600" b="1" dirty="0" smtClean="0"/>
              <a:t>Component</a:t>
            </a:r>
            <a:endParaRPr lang="th-TH" sz="3600" b="1" dirty="0" smtClean="0"/>
          </a:p>
          <a:p>
            <a:r>
              <a:rPr lang="th-TH" sz="3600" b="1" dirty="0" smtClean="0"/>
              <a:t>ยากต่อการอัพ</a:t>
            </a:r>
            <a:r>
              <a:rPr lang="th-TH" sz="3600" b="1" dirty="0" err="1" smtClean="0"/>
              <a:t>เดจ</a:t>
            </a:r>
            <a:r>
              <a:rPr lang="th-TH" sz="3600" b="1" dirty="0" smtClean="0"/>
              <a:t> </a:t>
            </a:r>
            <a:r>
              <a:rPr lang="en-US" sz="3600" b="1" dirty="0" smtClean="0"/>
              <a:t>State </a:t>
            </a:r>
            <a:r>
              <a:rPr lang="th-TH" sz="3600" b="1" dirty="0" smtClean="0"/>
              <a:t>ที่ซ้ำซ้อนให้เป็นปัจจุบันทั้งหมด</a:t>
            </a:r>
            <a:endParaRPr lang="en-US" sz="3600" b="1" dirty="0" smtClean="0"/>
          </a:p>
          <a:p>
            <a:r>
              <a:rPr lang="th-TH" sz="3600" b="1" dirty="0" smtClean="0"/>
              <a:t>ยากต่อการเขียนโค้ดยาก</a:t>
            </a:r>
          </a:p>
        </p:txBody>
      </p:sp>
    </p:spTree>
    <p:extLst>
      <p:ext uri="{BB962C8B-B14F-4D97-AF65-F5344CB8AC3E}">
        <p14:creationId xmlns:p14="http://schemas.microsoft.com/office/powerpoint/2010/main" val="203731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ตัวอย่างปัญหาที่พบบ่อย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863306"/>
            <a:ext cx="2448464" cy="433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Login Screen</a:t>
            </a:r>
          </a:p>
          <a:p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UserName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FirstName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LastName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5019" y="1863306"/>
            <a:ext cx="2448464" cy="433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Show Screen</a:t>
            </a:r>
          </a:p>
          <a:p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UserName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FirstName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LastName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1838" y="1863306"/>
            <a:ext cx="2448464" cy="433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Edit Screen</a:t>
            </a:r>
          </a:p>
          <a:p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UserName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FirstName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LastName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8806133" y="1406106"/>
            <a:ext cx="1897811" cy="10437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dirty="0" smtClean="0"/>
              <a:t>แก้ไข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513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 </a:t>
            </a:r>
            <a:r>
              <a:rPr lang="en-US" dirty="0" smtClean="0"/>
              <a:t>State Management </a:t>
            </a:r>
            <a:endParaRPr lang="en-US" dirty="0"/>
          </a:p>
        </p:txBody>
      </p:sp>
      <p:pic>
        <p:nvPicPr>
          <p:cNvPr id="4" name="Picture 3" descr="Image for post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" t="40357" r="50420" b="15926"/>
          <a:stretch/>
        </p:blipFill>
        <p:spPr bwMode="auto">
          <a:xfrm>
            <a:off x="838201" y="1825857"/>
            <a:ext cx="3990278" cy="3111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944040" y="4937542"/>
            <a:ext cx="3778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ea typeface="Calibri" panose="020F0502020204030204" pitchFamily="34" charset="0"/>
                <a:cs typeface="TH SarabunPSK" panose="020B0500040200020003" pitchFamily="34" charset="-34"/>
              </a:rPr>
              <a:t>ไม่มีการทำ </a:t>
            </a:r>
            <a:r>
              <a:rPr lang="en-US" sz="3200" dirty="0">
                <a:latin typeface="TH SarabunPSK" panose="020B0500040200020003" pitchFamily="34" charset="-34"/>
                <a:ea typeface="Calibri" panose="020F0502020204030204" pitchFamily="34" charset="0"/>
              </a:rPr>
              <a:t>State management</a:t>
            </a:r>
            <a:endParaRPr lang="en-US" sz="3200" dirty="0"/>
          </a:p>
        </p:txBody>
      </p:sp>
      <p:pic>
        <p:nvPicPr>
          <p:cNvPr id="6" name="Picture 5" descr="Image for post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0" t="37141" r="8531" b="16291"/>
          <a:stretch/>
        </p:blipFill>
        <p:spPr bwMode="auto">
          <a:xfrm>
            <a:off x="6285570" y="1735330"/>
            <a:ext cx="3828585" cy="32022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42009" y="4982184"/>
            <a:ext cx="35157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ea typeface="Calibri" panose="020F0502020204030204" pitchFamily="34" charset="0"/>
                <a:cs typeface="TH SarabunPSK" panose="020B0500040200020003" pitchFamily="34" charset="-34"/>
              </a:rPr>
              <a:t>มีการทำ </a:t>
            </a:r>
            <a:r>
              <a:rPr lang="en-US" sz="3200" dirty="0">
                <a:latin typeface="TH SarabunPSK" panose="020B0500040200020003" pitchFamily="34" charset="-34"/>
                <a:ea typeface="Calibri" panose="020F0502020204030204" pitchFamily="34" charset="0"/>
              </a:rPr>
              <a:t>State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006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Redux </a:t>
            </a:r>
            <a:r>
              <a:rPr lang="th-TH" b="1" dirty="0"/>
              <a:t>คือ</a:t>
            </a:r>
            <a:r>
              <a:rPr lang="th-TH" b="1" dirty="0" smtClean="0"/>
              <a:t>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JavaScript </a:t>
            </a:r>
            <a:r>
              <a:rPr lang="en-US" sz="3600" b="1" dirty="0"/>
              <a:t>Library </a:t>
            </a:r>
            <a:r>
              <a:rPr lang="th-TH" sz="3600" b="1" dirty="0"/>
              <a:t>แบบ</a:t>
            </a:r>
            <a:r>
              <a:rPr lang="th-TH" sz="3600" b="1" dirty="0" err="1"/>
              <a:t>โอเพนซอร์ส</a:t>
            </a:r>
            <a:r>
              <a:rPr lang="th-TH" sz="3600" b="1" dirty="0"/>
              <a:t>สำหรับจัดการ </a:t>
            </a:r>
            <a:r>
              <a:rPr lang="en-US" sz="3600" b="1" dirty="0"/>
              <a:t>State </a:t>
            </a:r>
            <a:r>
              <a:rPr lang="th-TH" sz="3600" b="1" dirty="0" smtClean="0"/>
              <a:t>โดยเฉพาะ</a:t>
            </a:r>
            <a:endParaRPr lang="en-US" sz="3600" b="1" dirty="0" smtClean="0"/>
          </a:p>
          <a:p>
            <a:r>
              <a:rPr lang="th-TH" sz="3600" b="1" dirty="0"/>
              <a:t>ถูกพัฒนาโดย </a:t>
            </a:r>
            <a:r>
              <a:rPr lang="en-US" sz="3600" b="1" dirty="0"/>
              <a:t>Dan Abramov </a:t>
            </a:r>
            <a:r>
              <a:rPr lang="th-TH" sz="3600" b="1" dirty="0"/>
              <a:t>และ </a:t>
            </a:r>
            <a:r>
              <a:rPr lang="en-US" sz="3600" b="1" dirty="0"/>
              <a:t>Andrew </a:t>
            </a:r>
            <a:r>
              <a:rPr lang="en-US" sz="3600" b="1" dirty="0" smtClean="0"/>
              <a:t>Clark</a:t>
            </a:r>
          </a:p>
          <a:p>
            <a:r>
              <a:rPr lang="th-TH" sz="3600" b="1" dirty="0" smtClean="0"/>
              <a:t>ปี </a:t>
            </a:r>
            <a:r>
              <a:rPr lang="th-TH" sz="3600" b="1" dirty="0"/>
              <a:t>ค</a:t>
            </a:r>
            <a:r>
              <a:rPr lang="en-US" sz="3600" b="1" dirty="0"/>
              <a:t>.</a:t>
            </a:r>
            <a:r>
              <a:rPr lang="th-TH" sz="3600" b="1" dirty="0"/>
              <a:t>ศ</a:t>
            </a:r>
            <a:r>
              <a:rPr lang="en-US" sz="3600" b="1" dirty="0"/>
              <a:t>. 2015 </a:t>
            </a:r>
            <a:endParaRPr lang="en-US" sz="3600" b="1" dirty="0" smtClean="0"/>
          </a:p>
          <a:p>
            <a:r>
              <a:rPr lang="en-US" sz="3600" b="1" dirty="0"/>
              <a:t>framework </a:t>
            </a:r>
            <a:r>
              <a:rPr lang="th-TH" sz="3600" b="1" dirty="0" smtClean="0"/>
              <a:t>ที่มี</a:t>
            </a:r>
            <a:r>
              <a:rPr lang="th-TH" sz="3600" b="1" dirty="0"/>
              <a:t>การใช้งาน </a:t>
            </a:r>
            <a:r>
              <a:rPr lang="en-US" sz="3600" b="1" dirty="0"/>
              <a:t>Redux </a:t>
            </a:r>
            <a:r>
              <a:rPr lang="th-TH" sz="3600" b="1" dirty="0"/>
              <a:t>เช่น </a:t>
            </a:r>
            <a:r>
              <a:rPr lang="en-US" sz="3600" b="1" dirty="0"/>
              <a:t>React.js, Angular, Swift </a:t>
            </a:r>
            <a:r>
              <a:rPr lang="th-TH" sz="3600" b="1" dirty="0"/>
              <a:t>และ </a:t>
            </a:r>
            <a:r>
              <a:rPr lang="en-US" sz="3600" b="1" dirty="0" smtClean="0"/>
              <a:t>React-Native</a:t>
            </a:r>
          </a:p>
          <a:p>
            <a:r>
              <a:rPr lang="th-TH" sz="3600" b="1" dirty="0"/>
              <a:t>ได้รับความนิยมเรื่อยมาจนถึงปัจจุบัน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7869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หลักการสำคัญอยู่ 3 ข้อ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Single </a:t>
            </a:r>
            <a:r>
              <a:rPr lang="en-US" sz="3600" b="1" dirty="0"/>
              <a:t>source of truth </a:t>
            </a:r>
            <a:r>
              <a:rPr lang="th-TH" sz="3600" b="1" dirty="0"/>
              <a:t>คือ การรวบรวมและเก็บข้อมูล </a:t>
            </a:r>
            <a:r>
              <a:rPr lang="en-US" sz="3600" b="1" dirty="0"/>
              <a:t>State </a:t>
            </a:r>
            <a:r>
              <a:rPr lang="th-TH" sz="3600" b="1" dirty="0"/>
              <a:t>ที่ซ้ำซ้อนกันเอาไว้ที่</a:t>
            </a:r>
            <a:r>
              <a:rPr lang="th-TH" sz="3600" b="1" dirty="0" smtClean="0"/>
              <a:t>เดียว</a:t>
            </a:r>
            <a:endParaRPr lang="en-US" sz="3600" b="1" dirty="0" smtClean="0"/>
          </a:p>
          <a:p>
            <a:r>
              <a:rPr lang="en-US" sz="3600" b="1" dirty="0" smtClean="0"/>
              <a:t>State </a:t>
            </a:r>
            <a:r>
              <a:rPr lang="en-US" sz="3600" b="1" dirty="0"/>
              <a:t>is read-only </a:t>
            </a:r>
            <a:r>
              <a:rPr lang="th-TH" sz="3600" b="1" dirty="0"/>
              <a:t>คือ </a:t>
            </a:r>
            <a:r>
              <a:rPr lang="en-US" sz="3600" b="1" dirty="0"/>
              <a:t>State </a:t>
            </a:r>
            <a:r>
              <a:rPr lang="th-TH" sz="3600" b="1" dirty="0"/>
              <a:t>ที่เรารวบรวมไว้เราจะสามารถอ่านได้อย่างเดียว</a:t>
            </a:r>
            <a:r>
              <a:rPr lang="th-TH" sz="3600" b="1" dirty="0" smtClean="0"/>
              <a:t>เท่านั้น</a:t>
            </a:r>
            <a:endParaRPr lang="en-US" sz="3600" b="1" dirty="0" smtClean="0"/>
          </a:p>
          <a:p>
            <a:r>
              <a:rPr lang="en-US" sz="3600" b="1" dirty="0" smtClean="0"/>
              <a:t>Changes </a:t>
            </a:r>
            <a:r>
              <a:rPr lang="en-US" sz="3600" b="1" dirty="0"/>
              <a:t>are made with pure functions  </a:t>
            </a:r>
            <a:r>
              <a:rPr lang="th-TH" sz="3600" b="1" dirty="0"/>
              <a:t>คือ ฟังก์ชั่นที่กระทำต่อ </a:t>
            </a:r>
            <a:r>
              <a:rPr lang="en-US" sz="3600" b="1" dirty="0"/>
              <a:t>State </a:t>
            </a:r>
            <a:r>
              <a:rPr lang="th-TH" sz="3600" b="1" dirty="0"/>
              <a:t>จะต้องมีลักษณะเป็น </a:t>
            </a:r>
            <a:r>
              <a:rPr lang="en-US" sz="3600" b="1" dirty="0"/>
              <a:t>pure functions</a:t>
            </a:r>
          </a:p>
        </p:txBody>
      </p:sp>
    </p:spTree>
    <p:extLst>
      <p:ext uri="{BB962C8B-B14F-4D97-AF65-F5344CB8AC3E}">
        <p14:creationId xmlns:p14="http://schemas.microsoft.com/office/powerpoint/2010/main" val="32664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ภาพรวมการทำงานของ </a:t>
            </a:r>
            <a:r>
              <a:rPr lang="en-US" b="1" dirty="0"/>
              <a:t>Redux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2140383"/>
            <a:ext cx="10413748" cy="3557889"/>
            <a:chOff x="0" y="0"/>
            <a:chExt cx="5998499" cy="2049470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1537855" cy="706582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effectLst/>
                  <a:latin typeface="TH SarabunPSK" panose="020B0500040200020003" pitchFamily="34" charset="-34"/>
                  <a:ea typeface="Calibri" panose="020F0502020204030204" pitchFamily="34" charset="0"/>
                  <a:cs typeface="Cordia New" panose="020B0304020202020204" pitchFamily="34" charset="-34"/>
                </a:rPr>
                <a:t>Actions</a:t>
              </a:r>
              <a:endParaRPr lang="en-US" sz="110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09800" y="0"/>
              <a:ext cx="1537335" cy="706120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effectLst/>
                  <a:latin typeface="TH SarabunPSK" panose="020B0500040200020003" pitchFamily="34" charset="-34"/>
                  <a:ea typeface="Calibri" panose="020F0502020204030204" pitchFamily="34" charset="0"/>
                  <a:cs typeface="Cordia New" panose="020B0304020202020204" pitchFamily="34" charset="-34"/>
                </a:rPr>
                <a:t>Reduce</a:t>
              </a:r>
              <a:endParaRPr lang="en-US" sz="110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61164" y="0"/>
              <a:ext cx="1537335" cy="706120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effectLst/>
                  <a:latin typeface="TH SarabunPSK" panose="020B0500040200020003" pitchFamily="34" charset="-34"/>
                  <a:ea typeface="Calibri" panose="020F0502020204030204" pitchFamily="34" charset="0"/>
                  <a:cs typeface="Cordia New" panose="020B0304020202020204" pitchFamily="34" charset="-34"/>
                </a:rPr>
                <a:t>Store</a:t>
              </a:r>
              <a:endParaRPr lang="en-US" sz="110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53312" y="1343350"/>
              <a:ext cx="1961385" cy="706120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 dirty="0">
                  <a:effectLst/>
                  <a:latin typeface="TH SarabunPSK" panose="020B0500040200020003" pitchFamily="34" charset="-34"/>
                  <a:ea typeface="Calibri" panose="020F0502020204030204" pitchFamily="34" charset="0"/>
                  <a:cs typeface="Cordia New" panose="020B0304020202020204" pitchFamily="34" charset="-34"/>
                </a:rPr>
                <a:t>Component</a:t>
              </a:r>
              <a:endParaRPr lang="en-US" sz="11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90255" y="256309"/>
              <a:ext cx="387927" cy="256309"/>
            </a:xfrm>
            <a:prstGeom prst="rightArrow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927764" y="256309"/>
              <a:ext cx="387927" cy="256309"/>
            </a:xfrm>
            <a:prstGeom prst="rightArrow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Bent-Up Arrow 11"/>
            <p:cNvSpPr/>
            <p:nvPr/>
          </p:nvSpPr>
          <p:spPr>
            <a:xfrm rot="5400000" flipV="1">
              <a:off x="4315758" y="585355"/>
              <a:ext cx="955040" cy="1583806"/>
            </a:xfrm>
            <a:prstGeom prst="bentUpArrow">
              <a:avLst>
                <a:gd name="adj1" fmla="val 14636"/>
                <a:gd name="adj2" fmla="val 17384"/>
                <a:gd name="adj3" fmla="val 18723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Bent-Up Arrow 12"/>
            <p:cNvSpPr/>
            <p:nvPr/>
          </p:nvSpPr>
          <p:spPr>
            <a:xfrm rot="10800000" flipV="1">
              <a:off x="388765" y="838200"/>
              <a:ext cx="1447800" cy="955964"/>
            </a:xfrm>
            <a:prstGeom prst="bentUpArrow">
              <a:avLst>
                <a:gd name="adj1" fmla="val 14636"/>
                <a:gd name="adj2" fmla="val 17384"/>
                <a:gd name="adj3" fmla="val 18723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670219" y="1212273"/>
              <a:ext cx="1156336" cy="3943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effectLst/>
                  <a:latin typeface="TH SarabunPSK" panose="020B0500040200020003" pitchFamily="34" charset="-34"/>
                  <a:ea typeface="Calibri" panose="020F0502020204030204" pitchFamily="34" charset="0"/>
                  <a:cs typeface="Cordia New" panose="020B0304020202020204" pitchFamily="34" charset="-34"/>
                </a:rPr>
                <a:t>Dispatch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4244305" y="1177635"/>
              <a:ext cx="1156336" cy="3943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effectLst/>
                  <a:latin typeface="TH SarabunPSK" panose="020B0500040200020003" pitchFamily="34" charset="-34"/>
                  <a:ea typeface="Calibri" panose="020F0502020204030204" pitchFamily="34" charset="0"/>
                  <a:cs typeface="Cordia New" panose="020B0304020202020204" pitchFamily="34" charset="-34"/>
                </a:rPr>
                <a:t>Subscribe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7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การทำ </a:t>
            </a:r>
            <a:r>
              <a:rPr lang="en-US" b="1" dirty="0"/>
              <a:t>M</a:t>
            </a:r>
            <a:r>
              <a:rPr lang="en-US" b="1" dirty="0" smtClean="0"/>
              <a:t>anagement </a:t>
            </a:r>
            <a:r>
              <a:rPr lang="th-TH" b="1" dirty="0"/>
              <a:t>ด้วย </a:t>
            </a:r>
            <a:r>
              <a:rPr lang="en-US" b="1" dirty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b="1" dirty="0" smtClean="0"/>
              <a:t>แบ่งกลุ่ม </a:t>
            </a:r>
            <a:r>
              <a:rPr lang="en-US" sz="3600" b="1" dirty="0" smtClean="0"/>
              <a:t>State</a:t>
            </a:r>
            <a:endParaRPr lang="th-TH" sz="3600" b="1" dirty="0" smtClean="0"/>
          </a:p>
          <a:p>
            <a:r>
              <a:rPr lang="th-TH" sz="3600" b="1" dirty="0" smtClean="0"/>
              <a:t>กำหนด </a:t>
            </a:r>
            <a:r>
              <a:rPr lang="en-US" sz="3600" b="1" dirty="0"/>
              <a:t>Action Type </a:t>
            </a:r>
            <a:endParaRPr lang="th-TH" sz="3600" b="1" dirty="0" smtClean="0"/>
          </a:p>
          <a:p>
            <a:r>
              <a:rPr lang="th-TH" sz="3600" b="1" dirty="0"/>
              <a:t>สร้าง </a:t>
            </a:r>
            <a:r>
              <a:rPr lang="en-US" sz="3600" b="1" dirty="0"/>
              <a:t>Reducer</a:t>
            </a:r>
          </a:p>
          <a:p>
            <a:r>
              <a:rPr lang="th-TH" sz="3600" b="1" dirty="0"/>
              <a:t>สร้าง </a:t>
            </a:r>
            <a:r>
              <a:rPr lang="en-US" sz="3600" b="1" dirty="0" smtClean="0"/>
              <a:t>Store</a:t>
            </a:r>
          </a:p>
          <a:p>
            <a:r>
              <a:rPr lang="th-TH" sz="3600" b="1" dirty="0"/>
              <a:t>เรียกใช้</a:t>
            </a:r>
            <a:r>
              <a:rPr lang="th-TH" sz="3600" b="1" dirty="0" smtClean="0"/>
              <a:t>งาน</a:t>
            </a:r>
            <a:r>
              <a:rPr lang="en-US" sz="3600" b="1" dirty="0" smtClean="0"/>
              <a:t> Connect to Component</a:t>
            </a:r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0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ลำกับการสร้าง </a:t>
            </a:r>
            <a:r>
              <a:rPr lang="en-US" b="1" dirty="0" smtClean="0"/>
              <a:t>State</a:t>
            </a:r>
            <a:r>
              <a:rPr lang="th-TH" b="1" dirty="0" smtClean="0"/>
              <a:t> </a:t>
            </a:r>
            <a:r>
              <a:rPr lang="en-US" b="1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sz="3600" b="1" dirty="0" smtClean="0"/>
              <a:t>แบ่งกลุ่ม </a:t>
            </a:r>
            <a:r>
              <a:rPr lang="en-US" sz="3600" b="1" dirty="0" smtClean="0"/>
              <a:t>State</a:t>
            </a:r>
            <a:endParaRPr lang="th-TH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th-TH" sz="3600" b="1" dirty="0" smtClean="0"/>
              <a:t>กำหนด </a:t>
            </a:r>
            <a:r>
              <a:rPr lang="en-US" sz="3600" b="1" dirty="0"/>
              <a:t>Action Type </a:t>
            </a:r>
            <a:endParaRPr lang="th-TH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th-TH" sz="3600" b="1" dirty="0"/>
              <a:t>สร้าง </a:t>
            </a:r>
            <a:r>
              <a:rPr lang="en-US" sz="3600" b="1" dirty="0"/>
              <a:t>Reducer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600" b="1" dirty="0"/>
              <a:t>สร้าง </a:t>
            </a:r>
            <a:r>
              <a:rPr lang="en-US" sz="3600" b="1" dirty="0" smtClean="0"/>
              <a:t>Store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600" b="1" dirty="0"/>
              <a:t>เรียกใช้</a:t>
            </a:r>
            <a:r>
              <a:rPr lang="th-TH" sz="3600" b="1" dirty="0" smtClean="0"/>
              <a:t>งาน</a:t>
            </a:r>
            <a:r>
              <a:rPr lang="en-US" sz="3600" b="1" dirty="0" smtClean="0"/>
              <a:t> Connect to Component</a:t>
            </a:r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Agenda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Introduction to React-Native</a:t>
            </a:r>
          </a:p>
          <a:p>
            <a:r>
              <a:rPr lang="en-US" sz="4000" dirty="0" smtClean="0"/>
              <a:t>Core Component</a:t>
            </a:r>
          </a:p>
          <a:p>
            <a:r>
              <a:rPr lang="en-US" sz="4000" dirty="0" smtClean="0"/>
              <a:t>Custom Component</a:t>
            </a:r>
          </a:p>
          <a:p>
            <a:r>
              <a:rPr lang="en-US" sz="4000" dirty="0" smtClean="0"/>
              <a:t>Event Prop and State</a:t>
            </a:r>
          </a:p>
          <a:p>
            <a:r>
              <a:rPr lang="en-US" sz="4000" dirty="0" smtClean="0"/>
              <a:t>JavaScript</a:t>
            </a:r>
          </a:p>
          <a:p>
            <a:r>
              <a:rPr lang="en-US" sz="4000" dirty="0" smtClean="0"/>
              <a:t>Navigation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State Management with Redux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Firebase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Build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4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7</a:t>
            </a:r>
            <a:r>
              <a:rPr lang="en-US" b="1" dirty="0" smtClean="0"/>
              <a:t> </a:t>
            </a:r>
            <a:r>
              <a:rPr lang="th-TH" b="1" dirty="0" smtClean="0"/>
              <a:t>การทำ </a:t>
            </a:r>
            <a:r>
              <a:rPr lang="en-US" b="1" dirty="0" smtClean="0"/>
              <a:t>State Management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59736" cy="4354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38" y="1689390"/>
            <a:ext cx="2459736" cy="4355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76" y="1689390"/>
            <a:ext cx="2459736" cy="43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การเตรียมความพร้อมในการอัพโหลดแอพพลิเคชั่น</a:t>
            </a:r>
            <a:r>
              <a:rPr lang="th-TH" b="1" dirty="0" err="1"/>
              <a:t>ขึ้นสโตร์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Store </a:t>
            </a:r>
            <a:r>
              <a:rPr lang="th-TH" sz="3600" b="1" dirty="0"/>
              <a:t>คือแหล่งรวม </a:t>
            </a:r>
            <a:r>
              <a:rPr lang="en-US" sz="3600" b="1" dirty="0" smtClean="0"/>
              <a:t>Application</a:t>
            </a:r>
          </a:p>
          <a:p>
            <a:r>
              <a:rPr lang="th-TH" sz="3600" b="1" dirty="0"/>
              <a:t>สามารถเลือกดาวน์โหลดทั้งแบบฟรีและเสีย</a:t>
            </a:r>
            <a:r>
              <a:rPr lang="th-TH" sz="3600" b="1" dirty="0" smtClean="0"/>
              <a:t>ค่าใช้จ่าย</a:t>
            </a:r>
            <a:endParaRPr lang="en-US" sz="3600" b="1" dirty="0" smtClean="0"/>
          </a:p>
          <a:p>
            <a:r>
              <a:rPr lang="en-US" sz="3600" b="1" dirty="0" err="1" smtClean="0"/>
              <a:t>PlayStore</a:t>
            </a:r>
            <a:endParaRPr lang="en-US" sz="3600" b="1" dirty="0" smtClean="0"/>
          </a:p>
          <a:p>
            <a:r>
              <a:rPr lang="en-US" sz="3600" b="1" dirty="0" err="1"/>
              <a:t>Appple</a:t>
            </a:r>
            <a:r>
              <a:rPr lang="en-US" sz="3600" b="1" dirty="0"/>
              <a:t> </a:t>
            </a:r>
            <a:r>
              <a:rPr lang="en-US" sz="3600" b="1" dirty="0" smtClean="0"/>
              <a:t>Store</a:t>
            </a:r>
          </a:p>
          <a:p>
            <a:r>
              <a:rPr lang="th-TH" sz="3600" b="1" dirty="0"/>
              <a:t>อัพโหลด</a:t>
            </a:r>
            <a:r>
              <a:rPr lang="th-TH" sz="3600" b="1" dirty="0" err="1"/>
              <a:t>แอพ</a:t>
            </a:r>
            <a:r>
              <a:rPr lang="th-TH" sz="3600" b="1" dirty="0"/>
              <a:t>ฯที่</a:t>
            </a:r>
            <a:r>
              <a:rPr lang="th-TH" sz="3600" b="1" dirty="0" err="1"/>
              <a:t>พัฒนาขึ้นสโตร์</a:t>
            </a:r>
            <a:r>
              <a:rPr lang="th-TH" sz="3600" b="1" dirty="0"/>
              <a:t>ต้องทำการสร้าง(</a:t>
            </a:r>
            <a:r>
              <a:rPr lang="en-US" sz="3600" b="1" dirty="0"/>
              <a:t>Build</a:t>
            </a:r>
            <a:r>
              <a:rPr lang="en-US" sz="3600" b="1" dirty="0" smtClean="0"/>
              <a:t>) </a:t>
            </a:r>
            <a:r>
              <a:rPr lang="th-TH" sz="3600" b="1" dirty="0" smtClean="0"/>
              <a:t>ก่อน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077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การเตรียมความพร้อมในการ </a:t>
            </a:r>
            <a:r>
              <a:rPr lang="en-US" b="1" dirty="0"/>
              <a:t>Build </a:t>
            </a:r>
            <a:r>
              <a:rPr lang="th-TH" b="1" dirty="0" err="1"/>
              <a:t>แอพ</a:t>
            </a:r>
            <a:r>
              <a:rPr lang="th-TH" b="1" dirty="0"/>
              <a:t>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/>
              <a:t>สิ่งที่</a:t>
            </a:r>
            <a:r>
              <a:rPr lang="th-TH" sz="3600" b="1" dirty="0"/>
              <a:t>ต้องมี </a:t>
            </a:r>
            <a:endParaRPr lang="th-TH" sz="3600" b="1" dirty="0" smtClean="0"/>
          </a:p>
          <a:p>
            <a:r>
              <a:rPr lang="th-TH" sz="3600" b="1" dirty="0" smtClean="0"/>
              <a:t>บัญชี </a:t>
            </a:r>
            <a:r>
              <a:rPr lang="en-US" sz="3600" b="1" dirty="0" smtClean="0"/>
              <a:t>Expo</a:t>
            </a:r>
            <a:endParaRPr lang="th-TH" sz="3600" b="1" dirty="0" smtClean="0"/>
          </a:p>
          <a:p>
            <a:r>
              <a:rPr lang="th-TH" sz="3600" b="1" dirty="0" smtClean="0"/>
              <a:t>บัญชี</a:t>
            </a:r>
            <a:r>
              <a:rPr lang="th-TH" sz="3600" b="1" dirty="0"/>
              <a:t>นักพัฒนา(</a:t>
            </a:r>
            <a:r>
              <a:rPr lang="en-US" sz="3600" b="1" dirty="0"/>
              <a:t>Developer Account</a:t>
            </a:r>
            <a:r>
              <a:rPr lang="en-US" sz="3600" b="1" dirty="0" smtClean="0"/>
              <a:t>)</a:t>
            </a:r>
            <a:endParaRPr lang="th-TH" sz="3600" b="1" dirty="0" smtClean="0"/>
          </a:p>
          <a:p>
            <a:pPr lvl="1"/>
            <a:r>
              <a:rPr lang="en-US" sz="3200" b="1" dirty="0" smtClean="0"/>
              <a:t>Google </a:t>
            </a:r>
            <a:r>
              <a:rPr lang="en-US" sz="3200" b="1" dirty="0"/>
              <a:t>developer </a:t>
            </a:r>
            <a:r>
              <a:rPr lang="en-US" sz="3200" b="1" dirty="0" smtClean="0"/>
              <a:t>account</a:t>
            </a:r>
            <a:r>
              <a:rPr lang="th-TH" sz="3200" b="1" dirty="0" smtClean="0"/>
              <a:t> </a:t>
            </a:r>
            <a:r>
              <a:rPr lang="en-US" sz="3200" b="1" dirty="0"/>
              <a:t>25 USD </a:t>
            </a:r>
            <a:endParaRPr lang="th-TH" sz="3200" b="1" dirty="0" smtClean="0"/>
          </a:p>
          <a:p>
            <a:pPr lvl="1"/>
            <a:r>
              <a:rPr lang="en-US" sz="3200" b="1" dirty="0" smtClean="0"/>
              <a:t>Apple </a:t>
            </a:r>
            <a:r>
              <a:rPr lang="en-US" sz="3200" b="1" dirty="0"/>
              <a:t>developer account 99 </a:t>
            </a:r>
            <a:r>
              <a:rPr lang="en-US" sz="3200" b="1" dirty="0" smtClean="0"/>
              <a:t>USD/year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697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การกำหนด </a:t>
            </a:r>
            <a:r>
              <a:rPr lang="en-US" b="1" dirty="0" smtClean="0"/>
              <a:t>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ios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": {</a:t>
            </a:r>
          </a:p>
          <a:p>
            <a:pPr marL="0" indent="0">
              <a:buNone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"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bundleIdentifier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": "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com.yourcompany.yourappname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",</a:t>
            </a:r>
          </a:p>
          <a:p>
            <a:pPr marL="0" indent="0">
              <a:buNone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"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buildNumber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": "1.0.0"</a:t>
            </a:r>
          </a:p>
          <a:p>
            <a:pPr marL="0" indent="0">
              <a:buNone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android": {</a:t>
            </a:r>
          </a:p>
          <a:p>
            <a:pPr marL="0" indent="0">
              <a:buNone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"package": "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com.yourcompany.yourappname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",</a:t>
            </a:r>
          </a:p>
          <a:p>
            <a:pPr marL="0" indent="0">
              <a:buNone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"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versionCode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": 1</a:t>
            </a:r>
          </a:p>
          <a:p>
            <a:pPr marL="0" indent="0">
              <a:buNone/>
            </a:pP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04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</a:t>
            </a:r>
            <a:r>
              <a:rPr lang="en-US" b="1" dirty="0" smtClean="0"/>
              <a:t>5 </a:t>
            </a:r>
            <a:r>
              <a:rPr lang="th-TH" b="1" dirty="0" smtClean="0"/>
              <a:t>การสร้าง </a:t>
            </a:r>
            <a:r>
              <a:rPr lang="en-US" b="1" dirty="0" smtClean="0"/>
              <a:t>Nested</a:t>
            </a:r>
            <a:r>
              <a:rPr lang="th-TH" b="1" dirty="0" smtClean="0"/>
              <a:t> </a:t>
            </a:r>
            <a:r>
              <a:rPr lang="en-US" b="1" dirty="0" smtClean="0"/>
              <a:t>Navigation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623"/>
            <a:ext cx="2459736" cy="4370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264" y="1875623"/>
            <a:ext cx="2459736" cy="4354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28" y="1875623"/>
            <a:ext cx="2451783" cy="4345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439" y="1875623"/>
            <a:ext cx="2442978" cy="43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9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การสร้าง </a:t>
            </a:r>
            <a:r>
              <a:rPr lang="en-US" b="1" dirty="0"/>
              <a:t>Nested</a:t>
            </a:r>
            <a:r>
              <a:rPr lang="th-TH" b="1" dirty="0"/>
              <a:t> </a:t>
            </a:r>
            <a:r>
              <a:rPr lang="en-US" b="1" dirty="0"/>
              <a:t>Navigation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59736" cy="435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89" y="1690688"/>
            <a:ext cx="2459736" cy="43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2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49474" y="1697129"/>
            <a:ext cx="10861309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React-Native With Expo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>Firebase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27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Firebase </a:t>
            </a:r>
            <a:r>
              <a:rPr lang="th-TH" b="1" dirty="0" smtClean="0"/>
              <a:t>คืออะไร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Platform </a:t>
            </a:r>
            <a:r>
              <a:rPr lang="th-TH" sz="3600" b="1" dirty="0"/>
              <a:t>ที่รวบรวมเครื่องมือต่าง </a:t>
            </a:r>
            <a:endParaRPr lang="th-TH" sz="3600" b="1" dirty="0" smtClean="0"/>
          </a:p>
          <a:p>
            <a:r>
              <a:rPr lang="th-TH" sz="3600" b="1" dirty="0"/>
              <a:t>จัดการในส่วนของ </a:t>
            </a:r>
            <a:r>
              <a:rPr lang="en-US" sz="3600" b="1" dirty="0"/>
              <a:t>Back-end </a:t>
            </a:r>
            <a:endParaRPr lang="th-TH" sz="3600" b="1" dirty="0" smtClean="0"/>
          </a:p>
          <a:p>
            <a:r>
              <a:rPr lang="th-TH" sz="3600" b="1" dirty="0"/>
              <a:t>แบ่งได้เป็น 3 </a:t>
            </a:r>
            <a:r>
              <a:rPr lang="th-TH" sz="3600" b="1" dirty="0" smtClean="0"/>
              <a:t>กลุ่ม</a:t>
            </a:r>
          </a:p>
          <a:p>
            <a:pPr lvl="1"/>
            <a:r>
              <a:rPr lang="th-TH" sz="3600" b="1" dirty="0" smtClean="0"/>
              <a:t>สร้าง</a:t>
            </a:r>
            <a:r>
              <a:rPr lang="th-TH" sz="3600" b="1" dirty="0" err="1"/>
              <a:t>แอพ</a:t>
            </a:r>
            <a:r>
              <a:rPr lang="th-TH" sz="3600" b="1" dirty="0"/>
              <a:t>ฯให้ดีขึ้น(</a:t>
            </a:r>
            <a:r>
              <a:rPr lang="en-US" sz="3600" b="1" dirty="0"/>
              <a:t>Build better apps</a:t>
            </a:r>
            <a:r>
              <a:rPr lang="en-US" sz="3600" b="1" dirty="0" smtClean="0"/>
              <a:t>)</a:t>
            </a:r>
            <a:endParaRPr lang="th-TH" sz="3600" b="1" dirty="0" smtClean="0"/>
          </a:p>
          <a:p>
            <a:pPr lvl="1"/>
            <a:r>
              <a:rPr lang="th-TH" sz="3600" b="1" dirty="0" smtClean="0"/>
              <a:t>ปรับปรุง</a:t>
            </a:r>
            <a:r>
              <a:rPr lang="th-TH" sz="3600" b="1" dirty="0"/>
              <a:t>คุณภาพ</a:t>
            </a:r>
            <a:r>
              <a:rPr lang="th-TH" sz="3600" b="1" dirty="0" err="1"/>
              <a:t>แอพ</a:t>
            </a:r>
            <a:r>
              <a:rPr lang="th-TH" sz="3600" b="1" dirty="0"/>
              <a:t>ฯ(</a:t>
            </a:r>
            <a:r>
              <a:rPr lang="en-US" sz="3600" b="1" dirty="0"/>
              <a:t>Improve app quality) </a:t>
            </a:r>
            <a:endParaRPr lang="th-TH" sz="3600" b="1" dirty="0" smtClean="0"/>
          </a:p>
          <a:p>
            <a:pPr lvl="1"/>
            <a:r>
              <a:rPr lang="th-TH" sz="3600" b="1" dirty="0" smtClean="0"/>
              <a:t>ขยาย</a:t>
            </a:r>
            <a:r>
              <a:rPr lang="th-TH" sz="3600" b="1" dirty="0"/>
              <a:t>ธุรกิจ(</a:t>
            </a:r>
            <a:r>
              <a:rPr lang="en-US" sz="3600" b="1" dirty="0"/>
              <a:t>Grow your business)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8832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764" y="662524"/>
            <a:ext cx="10515600" cy="1017890"/>
          </a:xfrm>
        </p:spPr>
        <p:txBody>
          <a:bodyPr>
            <a:normAutofit/>
          </a:bodyPr>
          <a:lstStyle/>
          <a:p>
            <a:r>
              <a:rPr lang="th-TH" b="1" dirty="0"/>
              <a:t>สร้าง</a:t>
            </a:r>
            <a:r>
              <a:rPr lang="th-TH" b="1" dirty="0" err="1"/>
              <a:t>แอพ</a:t>
            </a:r>
            <a:r>
              <a:rPr lang="th-TH" b="1" dirty="0"/>
              <a:t>ฯให้ดีขึ้น(</a:t>
            </a:r>
            <a:r>
              <a:rPr lang="en-US" b="1" dirty="0"/>
              <a:t>Build better apps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Cloud </a:t>
            </a:r>
            <a:r>
              <a:rPr lang="en-US" sz="3600" b="1" dirty="0" err="1"/>
              <a:t>Firestore</a:t>
            </a:r>
            <a:r>
              <a:rPr lang="en-US" sz="3600" b="1" dirty="0"/>
              <a:t> </a:t>
            </a:r>
            <a:endParaRPr lang="th-TH" sz="3600" b="1" dirty="0" smtClean="0"/>
          </a:p>
          <a:p>
            <a:r>
              <a:rPr lang="en-US" sz="3600" b="1" dirty="0" smtClean="0"/>
              <a:t>Authentication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217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Cloud </a:t>
            </a:r>
            <a:r>
              <a:rPr lang="en-US" b="1" dirty="0" err="1" smtClean="0"/>
              <a:t>Firestore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GFC </a:t>
            </a:r>
            <a:r>
              <a:rPr lang="th-TH" sz="3600" b="1" dirty="0"/>
              <a:t>คือบริการฐานข้อมูลแบบ </a:t>
            </a:r>
            <a:r>
              <a:rPr lang="en-US" sz="3600" b="1" dirty="0" err="1" smtClean="0"/>
              <a:t>NoSql</a:t>
            </a:r>
            <a:endParaRPr lang="th-TH" sz="3600" b="1" dirty="0" smtClean="0"/>
          </a:p>
          <a:p>
            <a:r>
              <a:rPr lang="th-TH" sz="3600" b="1" dirty="0"/>
              <a:t>ลักษณะ </a:t>
            </a:r>
            <a:r>
              <a:rPr lang="en-US" sz="3600" b="1" dirty="0"/>
              <a:t>Cloud Platform </a:t>
            </a:r>
            <a:endParaRPr lang="th-TH" sz="3600" b="1" dirty="0" smtClean="0"/>
          </a:p>
          <a:p>
            <a:r>
              <a:rPr lang="th-TH" sz="3600" b="1" dirty="0"/>
              <a:t>จัดเก็บข้อมูลในรูปแบบ </a:t>
            </a:r>
            <a:r>
              <a:rPr lang="en-US" sz="3600" b="1" dirty="0"/>
              <a:t>Collection </a:t>
            </a:r>
            <a:r>
              <a:rPr lang="en-US" sz="3600" b="1" dirty="0" smtClean="0"/>
              <a:t>Document</a:t>
            </a:r>
            <a:endParaRPr lang="th-TH" sz="3600" b="1" dirty="0" smtClean="0"/>
          </a:p>
          <a:p>
            <a:r>
              <a:rPr lang="th-TH" sz="3600" b="1" dirty="0" smtClean="0"/>
              <a:t>ขยาย</a:t>
            </a:r>
            <a:r>
              <a:rPr lang="th-TH" sz="3600" b="1" dirty="0"/>
              <a:t>ฐานข้อมูลให้ใหญ่ได้โดยไม่มีผลต่อการเข้าถึง</a:t>
            </a:r>
            <a:r>
              <a:rPr lang="th-TH" sz="3600" b="1" dirty="0" smtClean="0"/>
              <a:t>ข้อมูล</a:t>
            </a:r>
          </a:p>
          <a:p>
            <a:r>
              <a:rPr lang="th-TH" sz="3600" b="1" dirty="0" smtClean="0"/>
              <a:t>เข้าถึง</a:t>
            </a:r>
            <a:r>
              <a:rPr lang="th-TH" sz="3600" b="1" dirty="0"/>
              <a:t>ข้อมูลแบบเรียลไทม์ได้อย่าง</a:t>
            </a:r>
            <a:r>
              <a:rPr lang="th-TH" sz="3600" b="1" dirty="0" smtClean="0"/>
              <a:t>ง่ายดาย</a:t>
            </a:r>
          </a:p>
          <a:p>
            <a:r>
              <a:rPr lang="th-TH" sz="3600" b="1" dirty="0" smtClean="0"/>
              <a:t>สามารถ</a:t>
            </a:r>
            <a:r>
              <a:rPr lang="th-TH" sz="3600" b="1" dirty="0"/>
              <a:t>เข้าถึงข้อมูลได้ใน</a:t>
            </a:r>
            <a:r>
              <a:rPr lang="th-TH" sz="3600" b="1" dirty="0" smtClean="0"/>
              <a:t>ทุกๆ</a:t>
            </a:r>
          </a:p>
          <a:p>
            <a:r>
              <a:rPr lang="th-TH" sz="3600" b="1" dirty="0" smtClean="0"/>
              <a:t>คิด</a:t>
            </a:r>
            <a:r>
              <a:rPr lang="th-TH" sz="3600" b="1" dirty="0"/>
              <a:t>ราคาขึ้นกับจำนวนการอ่านและเขียนข้อมูล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6424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SDK </a:t>
            </a:r>
            <a:r>
              <a:rPr lang="th-TH" sz="3600" dirty="0"/>
              <a:t>ที่ให้บริการแบบ </a:t>
            </a:r>
            <a:r>
              <a:rPr lang="en-US" sz="3600" dirty="0" smtClean="0"/>
              <a:t>Back-end</a:t>
            </a:r>
            <a:endParaRPr lang="th-TH" sz="3600" dirty="0" smtClean="0"/>
          </a:p>
          <a:p>
            <a:r>
              <a:rPr lang="th-TH" sz="3600" dirty="0" smtClean="0"/>
              <a:t>ใช้ในการ</a:t>
            </a:r>
            <a:r>
              <a:rPr lang="th-TH" sz="3600" dirty="0"/>
              <a:t>ยืนยัน</a:t>
            </a:r>
            <a:r>
              <a:rPr lang="th-TH" sz="3600" dirty="0" smtClean="0"/>
              <a:t>ตัวตน</a:t>
            </a:r>
          </a:p>
          <a:p>
            <a:r>
              <a:rPr lang="th-TH" sz="3600" dirty="0" smtClean="0"/>
              <a:t>รองรับ</a:t>
            </a:r>
            <a:r>
              <a:rPr lang="th-TH" sz="3600" dirty="0"/>
              <a:t>การยืนยันตัวตนของผู้ใช้งานผ่าน </a:t>
            </a:r>
            <a:r>
              <a:rPr lang="en-US" sz="3600" dirty="0"/>
              <a:t>Social </a:t>
            </a:r>
            <a:r>
              <a:rPr lang="en-US" sz="3600" dirty="0" smtClean="0"/>
              <a:t>network</a:t>
            </a:r>
            <a:r>
              <a:rPr lang="th-TH" sz="3600" dirty="0" smtClean="0"/>
              <a:t> เช่น </a:t>
            </a:r>
            <a:r>
              <a:rPr lang="en-US" sz="3600" dirty="0"/>
              <a:t>Google, Facebook </a:t>
            </a:r>
            <a:r>
              <a:rPr lang="th-TH" sz="3600" dirty="0"/>
              <a:t>และ </a:t>
            </a:r>
            <a:r>
              <a:rPr lang="en-US" sz="3600" dirty="0"/>
              <a:t>Twitter </a:t>
            </a:r>
            <a:r>
              <a:rPr lang="th-TH" sz="3600" dirty="0"/>
              <a:t>และอื่น ๆ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697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7629</TotalTime>
  <Words>554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Cordia New</vt:lpstr>
      <vt:lpstr>TH SarabunPSK</vt:lpstr>
      <vt:lpstr>Office Theme</vt:lpstr>
      <vt:lpstr>React-Native With Expo Zero to Hero(Day 2)</vt:lpstr>
      <vt:lpstr>Agenda</vt:lpstr>
      <vt:lpstr>Workshop 5 การสร้าง Nested Navigation</vt:lpstr>
      <vt:lpstr>การสร้าง Nested Navigation</vt:lpstr>
      <vt:lpstr>React-Native With Expo Firebase</vt:lpstr>
      <vt:lpstr>Firebase คืออะไร</vt:lpstr>
      <vt:lpstr>สร้างแอพฯให้ดีขึ้น(Build better apps)</vt:lpstr>
      <vt:lpstr>Cloud Firestore</vt:lpstr>
      <vt:lpstr>Google Authentication </vt:lpstr>
      <vt:lpstr>Workshop 6 การใช้งาน Firebase</vt:lpstr>
      <vt:lpstr>React-Native With Expo State Management</vt:lpstr>
      <vt:lpstr>ที่มาและความสำคัญ</vt:lpstr>
      <vt:lpstr>ตัวอย่างปัญหาที่พบบ่อย</vt:lpstr>
      <vt:lpstr>การทำ State Management </vt:lpstr>
      <vt:lpstr>Redux คืออะไร</vt:lpstr>
      <vt:lpstr>หลักการสำคัญอยู่ 3 ข้อ</vt:lpstr>
      <vt:lpstr>ภาพรวมการทำงานของ Redux</vt:lpstr>
      <vt:lpstr>การทำ Management ด้วย Redux</vt:lpstr>
      <vt:lpstr>ลำกับการสร้าง State Management</vt:lpstr>
      <vt:lpstr>Workshop 7 การทำ State Management</vt:lpstr>
      <vt:lpstr>การเตรียมความพร้อมในการอัพโหลดแอพพลิเคชั่นขึ้นสโตร์</vt:lpstr>
      <vt:lpstr>การเตรียมความพร้อมในการ Build แอพฯ</vt:lpstr>
      <vt:lpstr>การกำหนด Version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>Tamnuwat</dc:creator>
  <cp:lastModifiedBy>Microsoft account</cp:lastModifiedBy>
  <cp:revision>85</cp:revision>
  <dcterms:created xsi:type="dcterms:W3CDTF">2019-07-20T06:24:30Z</dcterms:created>
  <dcterms:modified xsi:type="dcterms:W3CDTF">2020-09-20T01:44:04Z</dcterms:modified>
</cp:coreProperties>
</file>